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12" r:id="rId2"/>
    <p:sldId id="313" r:id="rId3"/>
    <p:sldId id="353" r:id="rId4"/>
    <p:sldId id="320" r:id="rId5"/>
    <p:sldId id="316" r:id="rId6"/>
    <p:sldId id="317" r:id="rId7"/>
    <p:sldId id="321" r:id="rId8"/>
    <p:sldId id="381" r:id="rId9"/>
    <p:sldId id="318" r:id="rId10"/>
    <p:sldId id="319" r:id="rId11"/>
    <p:sldId id="358" r:id="rId12"/>
    <p:sldId id="322" r:id="rId13"/>
    <p:sldId id="323" r:id="rId14"/>
    <p:sldId id="357" r:id="rId15"/>
    <p:sldId id="359" r:id="rId16"/>
    <p:sldId id="327" r:id="rId17"/>
    <p:sldId id="324" r:id="rId18"/>
    <p:sldId id="325" r:id="rId19"/>
    <p:sldId id="328" r:id="rId20"/>
    <p:sldId id="335" r:id="rId21"/>
    <p:sldId id="390" r:id="rId22"/>
    <p:sldId id="329" r:id="rId23"/>
    <p:sldId id="382" r:id="rId24"/>
    <p:sldId id="386" r:id="rId25"/>
    <p:sldId id="385" r:id="rId26"/>
    <p:sldId id="387" r:id="rId27"/>
    <p:sldId id="384" r:id="rId28"/>
    <p:sldId id="388" r:id="rId29"/>
    <p:sldId id="389" r:id="rId30"/>
    <p:sldId id="340" r:id="rId31"/>
    <p:sldId id="341" r:id="rId32"/>
    <p:sldId id="344" r:id="rId33"/>
    <p:sldId id="345" r:id="rId34"/>
    <p:sldId id="348" r:id="rId35"/>
    <p:sldId id="346" r:id="rId36"/>
    <p:sldId id="367" r:id="rId37"/>
    <p:sldId id="378" r:id="rId38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EA"/>
    <a:srgbClr val="F36523"/>
    <a:srgbClr val="F77121"/>
    <a:srgbClr val="CCDFD8"/>
    <a:srgbClr val="DEE7E1"/>
    <a:srgbClr val="034A31"/>
    <a:srgbClr val="9AB7AD"/>
    <a:srgbClr val="FF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81782" autoAdjust="0"/>
  </p:normalViewPr>
  <p:slideViewPr>
    <p:cSldViewPr>
      <p:cViewPr varScale="1">
        <p:scale>
          <a:sx n="74" d="100"/>
          <a:sy n="74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'k 31.7.2018'!$M$27</c:f>
              <c:strCache>
                <c:ptCount val="1"/>
                <c:pt idx="0">
                  <c:v>částka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'k 31.7.2018'!$L$28:$L$32</c:f>
              <c:strCache>
                <c:ptCount val="5"/>
                <c:pt idx="0">
                  <c:v>1. kolo</c:v>
                </c:pt>
                <c:pt idx="1">
                  <c:v>3. kolo</c:v>
                </c:pt>
                <c:pt idx="2">
                  <c:v>5. kolo</c:v>
                </c:pt>
                <c:pt idx="3">
                  <c:v>7. kolo</c:v>
                </c:pt>
                <c:pt idx="4">
                  <c:v>zbývá</c:v>
                </c:pt>
              </c:strCache>
            </c:strRef>
          </c:cat>
          <c:val>
            <c:numRef>
              <c:f>'k 31.7.2018'!$M$28:$M$32</c:f>
              <c:numCache>
                <c:formatCode>General</c:formatCode>
                <c:ptCount val="5"/>
                <c:pt idx="0">
                  <c:v>728</c:v>
                </c:pt>
                <c:pt idx="1">
                  <c:v>675</c:v>
                </c:pt>
                <c:pt idx="2">
                  <c:v>997</c:v>
                </c:pt>
                <c:pt idx="3">
                  <c:v>550</c:v>
                </c:pt>
                <c:pt idx="4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398-9BBA-F10A019CE5B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800"/>
      </a:pPr>
      <a:endParaRPr lang="cs-CZ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6F435-0D71-4BFC-AAA2-E956024A0DC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3C1D86C-B68F-43AD-8C37-E2CC58E6A0BE}">
      <dgm:prSet phldrT="[Text]"/>
      <dgm:spPr>
        <a:xfrm>
          <a:off x="5971103" y="3459385"/>
          <a:ext cx="7026762" cy="6899027"/>
        </a:xfrm>
        <a:prstGeom prst="ellipse">
          <a:avLst/>
        </a:prstGeom>
        <a:solidFill>
          <a:srgbClr val="005C2B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Investice do zemědělských podniků</a:t>
          </a:r>
        </a:p>
      </dgm:t>
    </dgm:pt>
    <dgm:pt modelId="{FF7ED80D-CD9A-440A-9A40-B78FD76F46DD}" type="parTrans" cxnId="{6B45BD5B-0D2B-488D-A017-E245D52563BB}">
      <dgm:prSet/>
      <dgm:spPr/>
      <dgm:t>
        <a:bodyPr/>
        <a:lstStyle/>
        <a:p>
          <a:endParaRPr lang="cs-CZ"/>
        </a:p>
      </dgm:t>
    </dgm:pt>
    <dgm:pt modelId="{0E2A26B6-DCEE-4B58-8483-0CF964933D6C}" type="sibTrans" cxnId="{6B45BD5B-0D2B-488D-A017-E245D52563BB}">
      <dgm:prSet/>
      <dgm:spPr/>
      <dgm:t>
        <a:bodyPr/>
        <a:lstStyle/>
        <a:p>
          <a:endParaRPr lang="cs-CZ"/>
        </a:p>
      </dgm:t>
    </dgm:pt>
    <dgm:pt modelId="{B329C706-A447-4390-AA8C-5201AF84D52A}">
      <dgm:prSet phldrT="[Text]"/>
      <dgm:spPr>
        <a:xfrm>
          <a:off x="7267499" y="7064"/>
          <a:ext cx="4433970" cy="4152501"/>
        </a:xfrm>
        <a:prstGeom prst="ellipse">
          <a:avLst/>
        </a:prstGeom>
        <a:solidFill>
          <a:srgbClr val="005C2B">
            <a:alpha val="50000"/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Orientace na další trhy</a:t>
          </a:r>
        </a:p>
      </dgm:t>
    </dgm:pt>
    <dgm:pt modelId="{43DE8358-88FC-4B75-863A-DA3C5724A4E1}" type="parTrans" cxnId="{C21ED237-DBF4-4181-BEA5-C481501E9F4D}">
      <dgm:prSet/>
      <dgm:spPr/>
      <dgm:t>
        <a:bodyPr/>
        <a:lstStyle/>
        <a:p>
          <a:endParaRPr lang="cs-CZ"/>
        </a:p>
      </dgm:t>
    </dgm:pt>
    <dgm:pt modelId="{6B288098-E0B0-4582-AE38-13B9BC05DE0D}" type="sibTrans" cxnId="{C21ED237-DBF4-4181-BEA5-C481501E9F4D}">
      <dgm:prSet/>
      <dgm:spPr/>
      <dgm:t>
        <a:bodyPr/>
        <a:lstStyle/>
        <a:p>
          <a:endParaRPr lang="cs-CZ"/>
        </a:p>
      </dgm:t>
    </dgm:pt>
    <dgm:pt modelId="{483CCCBB-8367-4BA9-AAE0-78ED2769E050}">
      <dgm:prSet phldrT="[Text]"/>
      <dgm:spPr>
        <a:xfrm>
          <a:off x="11856902" y="3341461"/>
          <a:ext cx="4433970" cy="4152501"/>
        </a:xfrm>
        <a:prstGeom prst="ellipse">
          <a:avLst/>
        </a:prstGeom>
        <a:solidFill>
          <a:srgbClr val="005C2B">
            <a:alpha val="50000"/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hospodářská výkonnost</a:t>
          </a:r>
        </a:p>
      </dgm:t>
    </dgm:pt>
    <dgm:pt modelId="{FE005119-23F5-4CCE-A008-BB85239AF0C8}" type="parTrans" cxnId="{3AE6EEE4-3C48-409A-8C1B-DE300D76B93F}">
      <dgm:prSet/>
      <dgm:spPr/>
      <dgm:t>
        <a:bodyPr/>
        <a:lstStyle/>
        <a:p>
          <a:endParaRPr lang="cs-CZ"/>
        </a:p>
      </dgm:t>
    </dgm:pt>
    <dgm:pt modelId="{1D9D9EAA-EC2F-4EF8-904C-EA4E9597640A}" type="sibTrans" cxnId="{3AE6EEE4-3C48-409A-8C1B-DE300D76B93F}">
      <dgm:prSet/>
      <dgm:spPr/>
      <dgm:t>
        <a:bodyPr/>
        <a:lstStyle/>
        <a:p>
          <a:endParaRPr lang="cs-CZ"/>
        </a:p>
      </dgm:t>
    </dgm:pt>
    <dgm:pt modelId="{151C4502-C4DB-4CC7-9915-CC46ED45C18D}">
      <dgm:prSet phldrT="[Text]"/>
      <dgm:spPr>
        <a:xfrm>
          <a:off x="10103906" y="8736628"/>
          <a:ext cx="4433970" cy="4152501"/>
        </a:xfrm>
        <a:prstGeom prst="ellipse">
          <a:avLst/>
        </a:prstGeom>
        <a:solidFill>
          <a:srgbClr val="005C2B">
            <a:alpha val="50000"/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Lepší přístup k inovacím</a:t>
          </a:r>
        </a:p>
      </dgm:t>
    </dgm:pt>
    <dgm:pt modelId="{9A63E688-7CB6-45E5-8EDA-CFD248B7D120}" type="parTrans" cxnId="{EF6D2848-FF17-42EF-A3C4-3FFDEFB95D3A}">
      <dgm:prSet/>
      <dgm:spPr/>
      <dgm:t>
        <a:bodyPr/>
        <a:lstStyle/>
        <a:p>
          <a:endParaRPr lang="cs-CZ"/>
        </a:p>
      </dgm:t>
    </dgm:pt>
    <dgm:pt modelId="{DCA3B5BD-5F9D-406A-BD8D-DC7A284CE0F3}" type="sibTrans" cxnId="{EF6D2848-FF17-42EF-A3C4-3FFDEFB95D3A}">
      <dgm:prSet/>
      <dgm:spPr/>
      <dgm:t>
        <a:bodyPr/>
        <a:lstStyle/>
        <a:p>
          <a:endParaRPr lang="cs-CZ"/>
        </a:p>
      </dgm:t>
    </dgm:pt>
    <dgm:pt modelId="{C9058A93-BBD8-413C-B4DE-C6DCE32EC952}">
      <dgm:prSet phldrT="[Text]"/>
      <dgm:spPr>
        <a:xfrm>
          <a:off x="4431092" y="8736628"/>
          <a:ext cx="4433970" cy="4152501"/>
        </a:xfrm>
        <a:prstGeom prst="ellipse">
          <a:avLst/>
        </a:prstGeom>
        <a:solidFill>
          <a:srgbClr val="005C2B">
            <a:alpha val="50000"/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Zvýšení míry účasti na trhu</a:t>
          </a:r>
        </a:p>
      </dgm:t>
    </dgm:pt>
    <dgm:pt modelId="{59BCD159-1BFD-42C9-BFED-A3C727A293EF}" type="parTrans" cxnId="{E33BE8A5-63D3-4615-9322-FF581B49D056}">
      <dgm:prSet/>
      <dgm:spPr/>
      <dgm:t>
        <a:bodyPr/>
        <a:lstStyle/>
        <a:p>
          <a:endParaRPr lang="cs-CZ"/>
        </a:p>
      </dgm:t>
    </dgm:pt>
    <dgm:pt modelId="{C9F9F3B5-D2E0-4609-BEA2-E63C175AA1D8}" type="sibTrans" cxnId="{E33BE8A5-63D3-4615-9322-FF581B49D056}">
      <dgm:prSet/>
      <dgm:spPr/>
      <dgm:t>
        <a:bodyPr/>
        <a:lstStyle/>
        <a:p>
          <a:endParaRPr lang="cs-CZ"/>
        </a:p>
      </dgm:t>
    </dgm:pt>
    <dgm:pt modelId="{C780AA0A-6279-4242-8769-A17E4D0B8EB6}">
      <dgm:prSet/>
      <dgm:spPr>
        <a:xfrm>
          <a:off x="3040624" y="3563254"/>
          <a:ext cx="3708915" cy="3708915"/>
        </a:xfrm>
        <a:prstGeom prst="ellipse">
          <a:avLst/>
        </a:prstGeom>
        <a:solidFill>
          <a:srgbClr val="005C2B">
            <a:alpha val="50000"/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konkurence</a:t>
          </a:r>
        </a:p>
        <a:p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schopnost</a:t>
          </a:r>
        </a:p>
      </dgm:t>
    </dgm:pt>
    <dgm:pt modelId="{2583BC1C-E090-4C63-9260-824A9E8CFC59}" type="parTrans" cxnId="{1E39CB4B-9E65-41F6-8446-33C696588EAB}">
      <dgm:prSet/>
      <dgm:spPr/>
      <dgm:t>
        <a:bodyPr/>
        <a:lstStyle/>
        <a:p>
          <a:endParaRPr lang="cs-CZ"/>
        </a:p>
      </dgm:t>
    </dgm:pt>
    <dgm:pt modelId="{76B74604-C52E-4960-A9EE-083898FE5F15}" type="sibTrans" cxnId="{1E39CB4B-9E65-41F6-8446-33C696588EAB}">
      <dgm:prSet/>
      <dgm:spPr/>
      <dgm:t>
        <a:bodyPr/>
        <a:lstStyle/>
        <a:p>
          <a:endParaRPr lang="cs-CZ"/>
        </a:p>
      </dgm:t>
    </dgm:pt>
    <dgm:pt modelId="{93C47E6B-5EBE-4770-A3DA-550BF2CBED8A}" type="pres">
      <dgm:prSet presAssocID="{4EA6F435-0D71-4BFC-AAA2-E956024A0D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088BF5-767C-4BA6-B281-74A6C3F636BE}" type="pres">
      <dgm:prSet presAssocID="{4EA6F435-0D71-4BFC-AAA2-E956024A0DCA}" presName="radial" presStyleCnt="0">
        <dgm:presLayoutVars>
          <dgm:animLvl val="ctr"/>
        </dgm:presLayoutVars>
      </dgm:prSet>
      <dgm:spPr/>
    </dgm:pt>
    <dgm:pt modelId="{E4AC0ED2-63D4-40D8-B9A6-B38FF4FEB82D}" type="pres">
      <dgm:prSet presAssocID="{C3C1D86C-B68F-43AD-8C37-E2CC58E6A0BE}" presName="centerShape" presStyleLbl="vennNode1" presStyleIdx="0" presStyleCnt="6" custScaleX="94728" custScaleY="93006"/>
      <dgm:spPr/>
      <dgm:t>
        <a:bodyPr/>
        <a:lstStyle/>
        <a:p>
          <a:endParaRPr lang="cs-CZ"/>
        </a:p>
      </dgm:t>
    </dgm:pt>
    <dgm:pt modelId="{4E87F066-C5E2-4944-A4D2-06175E74CD8F}" type="pres">
      <dgm:prSet presAssocID="{B329C706-A447-4390-AA8C-5201AF84D52A}" presName="node" presStyleLbl="vennNode1" presStyleIdx="1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0F10FD-4997-41FD-A31B-C0CD77C91D54}" type="pres">
      <dgm:prSet presAssocID="{483CCCBB-8367-4BA9-AAE0-78ED2769E050}" presName="node" presStyleLbl="vennNode1" presStyleIdx="2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8F3257-AC96-4C40-B042-4D0EAD5646A4}" type="pres">
      <dgm:prSet presAssocID="{151C4502-C4DB-4CC7-9915-CC46ED45C18D}" presName="node" presStyleLbl="vennNode1" presStyleIdx="3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FB4AE-0C93-4789-8ACA-66A7A8E3810C}" type="pres">
      <dgm:prSet presAssocID="{C9058A93-BBD8-413C-B4DE-C6DCE32EC952}" presName="node" presStyleLbl="vennNode1" presStyleIdx="4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6F79C-E7F7-45E0-8FFF-94E60B149C78}" type="pres">
      <dgm:prSet presAssocID="{C780AA0A-6279-4242-8769-A17E4D0B8EB6}" presName="node" presStyleLbl="vennNode1" presStyleIdx="5" presStyleCnt="6" custScaleX="116532" custScaleY="1068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6EB0D49-4965-489E-8633-9CBA5880D695}" type="presOf" srcId="{C780AA0A-6279-4242-8769-A17E4D0B8EB6}" destId="{A316F79C-E7F7-45E0-8FFF-94E60B149C78}" srcOrd="0" destOrd="0" presId="urn:microsoft.com/office/officeart/2005/8/layout/radial3"/>
    <dgm:cxn modelId="{AAF42F1C-D84C-410B-9EE8-435EE4F91175}" type="presOf" srcId="{151C4502-C4DB-4CC7-9915-CC46ED45C18D}" destId="{678F3257-AC96-4C40-B042-4D0EAD5646A4}" srcOrd="0" destOrd="0" presId="urn:microsoft.com/office/officeart/2005/8/layout/radial3"/>
    <dgm:cxn modelId="{1DF6BB97-21CC-4C19-85C6-4B8D2C0BCE08}" type="presOf" srcId="{483CCCBB-8367-4BA9-AAE0-78ED2769E050}" destId="{610F10FD-4997-41FD-A31B-C0CD77C91D54}" srcOrd="0" destOrd="0" presId="urn:microsoft.com/office/officeart/2005/8/layout/radial3"/>
    <dgm:cxn modelId="{6B45BD5B-0D2B-488D-A017-E245D52563BB}" srcId="{4EA6F435-0D71-4BFC-AAA2-E956024A0DCA}" destId="{C3C1D86C-B68F-43AD-8C37-E2CC58E6A0BE}" srcOrd="0" destOrd="0" parTransId="{FF7ED80D-CD9A-440A-9A40-B78FD76F46DD}" sibTransId="{0E2A26B6-DCEE-4B58-8483-0CF964933D6C}"/>
    <dgm:cxn modelId="{1E39CB4B-9E65-41F6-8446-33C696588EAB}" srcId="{C3C1D86C-B68F-43AD-8C37-E2CC58E6A0BE}" destId="{C780AA0A-6279-4242-8769-A17E4D0B8EB6}" srcOrd="4" destOrd="0" parTransId="{2583BC1C-E090-4C63-9260-824A9E8CFC59}" sibTransId="{76B74604-C52E-4960-A9EE-083898FE5F15}"/>
    <dgm:cxn modelId="{E33BE8A5-63D3-4615-9322-FF581B49D056}" srcId="{C3C1D86C-B68F-43AD-8C37-E2CC58E6A0BE}" destId="{C9058A93-BBD8-413C-B4DE-C6DCE32EC952}" srcOrd="3" destOrd="0" parTransId="{59BCD159-1BFD-42C9-BFED-A3C727A293EF}" sibTransId="{C9F9F3B5-D2E0-4609-BEA2-E63C175AA1D8}"/>
    <dgm:cxn modelId="{75826652-4CE1-4826-BE61-35722F9F24BF}" type="presOf" srcId="{B329C706-A447-4390-AA8C-5201AF84D52A}" destId="{4E87F066-C5E2-4944-A4D2-06175E74CD8F}" srcOrd="0" destOrd="0" presId="urn:microsoft.com/office/officeart/2005/8/layout/radial3"/>
    <dgm:cxn modelId="{3AE6EEE4-3C48-409A-8C1B-DE300D76B93F}" srcId="{C3C1D86C-B68F-43AD-8C37-E2CC58E6A0BE}" destId="{483CCCBB-8367-4BA9-AAE0-78ED2769E050}" srcOrd="1" destOrd="0" parTransId="{FE005119-23F5-4CCE-A008-BB85239AF0C8}" sibTransId="{1D9D9EAA-EC2F-4EF8-904C-EA4E9597640A}"/>
    <dgm:cxn modelId="{BBBC0A3C-0F19-456D-8D37-C84EE1A6B442}" type="presOf" srcId="{C3C1D86C-B68F-43AD-8C37-E2CC58E6A0BE}" destId="{E4AC0ED2-63D4-40D8-B9A6-B38FF4FEB82D}" srcOrd="0" destOrd="0" presId="urn:microsoft.com/office/officeart/2005/8/layout/radial3"/>
    <dgm:cxn modelId="{EF6D2848-FF17-42EF-A3C4-3FFDEFB95D3A}" srcId="{C3C1D86C-B68F-43AD-8C37-E2CC58E6A0BE}" destId="{151C4502-C4DB-4CC7-9915-CC46ED45C18D}" srcOrd="2" destOrd="0" parTransId="{9A63E688-7CB6-45E5-8EDA-CFD248B7D120}" sibTransId="{DCA3B5BD-5F9D-406A-BD8D-DC7A284CE0F3}"/>
    <dgm:cxn modelId="{C21ED237-DBF4-4181-BEA5-C481501E9F4D}" srcId="{C3C1D86C-B68F-43AD-8C37-E2CC58E6A0BE}" destId="{B329C706-A447-4390-AA8C-5201AF84D52A}" srcOrd="0" destOrd="0" parTransId="{43DE8358-88FC-4B75-863A-DA3C5724A4E1}" sibTransId="{6B288098-E0B0-4582-AE38-13B9BC05DE0D}"/>
    <dgm:cxn modelId="{5CD8537B-6E1B-4994-8402-AECC3BF42D88}" type="presOf" srcId="{C9058A93-BBD8-413C-B4DE-C6DCE32EC952}" destId="{F55FB4AE-0C93-4789-8ACA-66A7A8E3810C}" srcOrd="0" destOrd="0" presId="urn:microsoft.com/office/officeart/2005/8/layout/radial3"/>
    <dgm:cxn modelId="{D7E16269-5AF3-4F7B-BF3C-135848532497}" type="presOf" srcId="{4EA6F435-0D71-4BFC-AAA2-E956024A0DCA}" destId="{93C47E6B-5EBE-4770-A3DA-550BF2CBED8A}" srcOrd="0" destOrd="0" presId="urn:microsoft.com/office/officeart/2005/8/layout/radial3"/>
    <dgm:cxn modelId="{1603CA3D-5780-4BBB-802C-AC15ADB78BBA}" type="presParOf" srcId="{93C47E6B-5EBE-4770-A3DA-550BF2CBED8A}" destId="{E6088BF5-767C-4BA6-B281-74A6C3F636BE}" srcOrd="0" destOrd="0" presId="urn:microsoft.com/office/officeart/2005/8/layout/radial3"/>
    <dgm:cxn modelId="{06CDAA3F-F62A-4033-9314-5987BFE77B8F}" type="presParOf" srcId="{E6088BF5-767C-4BA6-B281-74A6C3F636BE}" destId="{E4AC0ED2-63D4-40D8-B9A6-B38FF4FEB82D}" srcOrd="0" destOrd="0" presId="urn:microsoft.com/office/officeart/2005/8/layout/radial3"/>
    <dgm:cxn modelId="{BDF46145-63B1-4409-B720-F108F8E311BE}" type="presParOf" srcId="{E6088BF5-767C-4BA6-B281-74A6C3F636BE}" destId="{4E87F066-C5E2-4944-A4D2-06175E74CD8F}" srcOrd="1" destOrd="0" presId="urn:microsoft.com/office/officeart/2005/8/layout/radial3"/>
    <dgm:cxn modelId="{7E9C395E-7870-499B-98F8-22C780FAD706}" type="presParOf" srcId="{E6088BF5-767C-4BA6-B281-74A6C3F636BE}" destId="{610F10FD-4997-41FD-A31B-C0CD77C91D54}" srcOrd="2" destOrd="0" presId="urn:microsoft.com/office/officeart/2005/8/layout/radial3"/>
    <dgm:cxn modelId="{BC092020-8E7D-4C80-9544-A00CB2651817}" type="presParOf" srcId="{E6088BF5-767C-4BA6-B281-74A6C3F636BE}" destId="{678F3257-AC96-4C40-B042-4D0EAD5646A4}" srcOrd="3" destOrd="0" presId="urn:microsoft.com/office/officeart/2005/8/layout/radial3"/>
    <dgm:cxn modelId="{709BCDBF-F0FA-49FB-B3DA-0A192016E890}" type="presParOf" srcId="{E6088BF5-767C-4BA6-B281-74A6C3F636BE}" destId="{F55FB4AE-0C93-4789-8ACA-66A7A8E3810C}" srcOrd="4" destOrd="0" presId="urn:microsoft.com/office/officeart/2005/8/layout/radial3"/>
    <dgm:cxn modelId="{358FFE1F-1045-4D63-85CD-A610532C6EDE}" type="presParOf" srcId="{E6088BF5-767C-4BA6-B281-74A6C3F636BE}" destId="{A316F79C-E7F7-45E0-8FFF-94E60B149C7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81D617-097D-49D4-9049-F4D399BAB604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2380788A-94D7-4A0E-8B73-9B4118490F61}">
      <dgm:prSet phldrT="[Text]" custT="1"/>
      <dgm:spPr>
        <a:xfrm>
          <a:off x="863919" y="0"/>
          <a:ext cx="4023396" cy="3527534"/>
        </a:xfrm>
        <a:prstGeom prst="roundRect">
          <a:avLst/>
        </a:prstGeom>
        <a:solidFill>
          <a:srgbClr val="00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Záměr a)</a:t>
          </a:r>
        </a:p>
      </dgm:t>
    </dgm:pt>
    <dgm:pt modelId="{8C531897-1770-4582-A84D-22AFF9DD2605}" type="parTrans" cxnId="{FEBC1167-FB15-4ED8-89E9-78D001ACA0DF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A665823C-DEA9-4A3B-8A86-977677696929}" type="sibTrans" cxnId="{FEBC1167-FB15-4ED8-89E9-78D001ACA0DF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6A08C64D-5183-43AB-97EC-26EA2FB49166}">
      <dgm:prSet phldrT="[Text]" custT="1"/>
      <dgm:spPr>
        <a:xfrm>
          <a:off x="4887315" y="0"/>
          <a:ext cx="10928681" cy="352753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 anchorCtr="0"/>
        <a:lstStyle/>
        <a:p>
          <a:pPr>
            <a:buChar char="•"/>
          </a:pPr>
          <a:r>
            <a:rPr lang="cs-CZ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40 % výdajů, ze kterých je stanovena dotace</a:t>
          </a:r>
        </a:p>
      </dgm:t>
    </dgm:pt>
    <dgm:pt modelId="{F7EF6728-03BE-4E32-8CB1-854382EE0F57}" type="parTrans" cxnId="{DCDE6318-CA2A-4EEE-A3BE-021663D8CB06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7D561CD8-55AA-44C4-A372-B8956F9E129A}" type="sibTrans" cxnId="{DCDE6318-CA2A-4EEE-A3BE-021663D8CB06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EAC1EE36-FA0D-496A-B138-036F570EB67D}">
      <dgm:prSet phldrT="[Text]" custT="1"/>
      <dgm:spPr>
        <a:xfrm>
          <a:off x="863919" y="3880287"/>
          <a:ext cx="4023396" cy="3527534"/>
        </a:xfrm>
        <a:prstGeom prst="roundRect">
          <a:avLst/>
        </a:prstGeom>
        <a:solidFill>
          <a:srgbClr val="005C2B">
            <a:hueOff val="-3382075"/>
            <a:satOff val="-4436"/>
            <a:lumOff val="1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dirty="0">
              <a:solidFill>
                <a:srgbClr val="002060"/>
              </a:solidFill>
              <a:latin typeface="+mj-lt"/>
              <a:ea typeface="+mn-ea"/>
              <a:cs typeface="+mn-cs"/>
            </a:rPr>
            <a:t>Záměr b)</a:t>
          </a:r>
        </a:p>
      </dgm:t>
    </dgm:pt>
    <dgm:pt modelId="{3C611221-8C15-427D-9807-E6B291B6070B}" type="parTrans" cxnId="{4D5047BA-60DD-41F1-8C71-1A47FD36294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96D5F8B8-7A93-450E-909B-16F7FBC4CFD1}" type="sibTrans" cxnId="{4D5047BA-60DD-41F1-8C71-1A47FD362944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E1C52C17-13B1-4038-B92E-5E04C6C40CB9}">
      <dgm:prSet phldrT="[Text]" custT="1"/>
      <dgm:spPr>
        <a:xfrm>
          <a:off x="4887315" y="3880287"/>
          <a:ext cx="10928681" cy="352753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-3347978"/>
            <a:satOff val="38943"/>
            <a:lumOff val="4048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-3347978"/>
              <a:satOff val="38943"/>
              <a:lumOff val="4048"/>
              <a:alphaOff val="0"/>
            </a:srgbClr>
          </a:solidFill>
          <a:prstDash val="solid"/>
          <a:miter lim="800000"/>
        </a:ln>
        <a:effectLst/>
      </dgm:spPr>
      <dgm:t>
        <a:bodyPr anchor="ctr" anchorCtr="0"/>
        <a:lstStyle/>
        <a:p>
          <a:pPr>
            <a:buChar char="•"/>
          </a:pPr>
          <a:r>
            <a:rPr lang="cs-CZ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40 % výdajů, ze kterých je stanovena dotace</a:t>
          </a:r>
        </a:p>
      </dgm:t>
    </dgm:pt>
    <dgm:pt modelId="{0B815E4A-A619-4762-8B0C-FA4B4E79C640}" type="parTrans" cxnId="{B2C7192D-6882-4884-8EAC-CAB3AC31592A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57E1A458-3AE2-4EE7-B4C4-778100D22BDA}" type="sibTrans" cxnId="{B2C7192D-6882-4884-8EAC-CAB3AC31592A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41B468B6-5F3C-4EC4-9F31-E7C1A662EC4C}">
      <dgm:prSet phldrT="[Text]" custT="1"/>
      <dgm:spPr>
        <a:xfrm>
          <a:off x="863919" y="7760575"/>
          <a:ext cx="4023396" cy="3527534"/>
        </a:xfrm>
        <a:prstGeom prst="roundRect">
          <a:avLst/>
        </a:prstGeom>
        <a:solidFill>
          <a:srgbClr val="005C2B"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dirty="0">
              <a:solidFill>
                <a:srgbClr val="002060"/>
              </a:solidFill>
              <a:latin typeface="+mj-lt"/>
              <a:ea typeface="+mn-ea"/>
              <a:cs typeface="+mn-cs"/>
            </a:rPr>
            <a:t>Záměr c)</a:t>
          </a:r>
        </a:p>
      </dgm:t>
    </dgm:pt>
    <dgm:pt modelId="{3E59E29B-D365-4DA0-BD40-C9FDB8C9B1BF}" type="parTrans" cxnId="{740B763B-6C40-4551-A231-F1B7C905294D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677C495B-26E2-4372-BA39-FD097D80FCDC}" type="sibTrans" cxnId="{740B763B-6C40-4551-A231-F1B7C905294D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E583A500-64F1-4027-8386-5D4481EC40DA}">
      <dgm:prSet phldrT="[Text]" custT="1"/>
      <dgm:spPr>
        <a:xfrm>
          <a:off x="4887315" y="7760575"/>
          <a:ext cx="10928681" cy="352753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-6695957"/>
            <a:satOff val="77886"/>
            <a:lumOff val="8095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-6695957"/>
              <a:satOff val="77886"/>
              <a:lumOff val="8095"/>
              <a:alphaOff val="0"/>
            </a:srgbClr>
          </a:solidFill>
          <a:prstDash val="solid"/>
          <a:miter lim="800000"/>
        </a:ln>
        <a:effectLst/>
      </dgm:spPr>
      <dgm:t>
        <a:bodyPr anchor="ctr" anchorCtr="0"/>
        <a:lstStyle/>
        <a:p>
          <a:pPr>
            <a:buChar char="•"/>
          </a:pPr>
          <a:r>
            <a:rPr lang="cs-CZ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35 % výdajů, ze kterých je stanovena dotace, pro střední podniky</a:t>
          </a:r>
        </a:p>
      </dgm:t>
    </dgm:pt>
    <dgm:pt modelId="{0CAAAE06-6019-4157-A1EB-A2CD5EA65921}" type="parTrans" cxnId="{26531ADD-FB6C-47C7-95C1-2B6ECEED4620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2EC1E0ED-A706-4C80-8004-AE3634D893A4}" type="sibTrans" cxnId="{26531ADD-FB6C-47C7-95C1-2B6ECEED4620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EC393134-3A3F-481E-A314-11DDE71730A3}">
      <dgm:prSet custT="1"/>
      <dgm:spPr>
        <a:xfrm>
          <a:off x="4887315" y="7760575"/>
          <a:ext cx="10928681" cy="352753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-6695957"/>
            <a:satOff val="77886"/>
            <a:lumOff val="8095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-6695957"/>
              <a:satOff val="77886"/>
              <a:lumOff val="809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45  % výdajů, ze kterých je stanovena dotace, pro mikro a malé podniky</a:t>
          </a:r>
        </a:p>
      </dgm:t>
    </dgm:pt>
    <dgm:pt modelId="{18B82A43-EDA3-47C1-A1A1-B694CD4E9C3F}" type="parTrans" cxnId="{37DD0261-080C-43E7-916D-C03759116EA9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4AAE5406-4648-4F05-866C-0E6A6A4C00A8}" type="sibTrans" cxnId="{37DD0261-080C-43E7-916D-C03759116EA9}">
      <dgm:prSet/>
      <dgm:spPr/>
      <dgm:t>
        <a:bodyPr/>
        <a:lstStyle/>
        <a:p>
          <a:endParaRPr lang="cs-CZ" sz="900">
            <a:latin typeface="+mj-lt"/>
          </a:endParaRPr>
        </a:p>
      </dgm:t>
    </dgm:pt>
    <dgm:pt modelId="{AF90E926-2FC3-4653-B44C-DA96BEB7A008}" type="pres">
      <dgm:prSet presAssocID="{2F81D617-097D-49D4-9049-F4D399BAB6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76003F5-BF7B-4219-8723-657A06065E09}" type="pres">
      <dgm:prSet presAssocID="{2380788A-94D7-4A0E-8B73-9B4118490F61}" presName="linNode" presStyleCnt="0"/>
      <dgm:spPr/>
    </dgm:pt>
    <dgm:pt modelId="{F1B6EE1F-908B-4D7E-845E-465BC5FD83B7}" type="pres">
      <dgm:prSet presAssocID="{2380788A-94D7-4A0E-8B73-9B4118490F61}" presName="parentShp" presStyleLbl="node1" presStyleIdx="0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CBCEA-70AB-45BA-9FAC-CA7D41D0C84D}" type="pres">
      <dgm:prSet presAssocID="{2380788A-94D7-4A0E-8B73-9B4118490F61}" presName="childShp" presStyleLbl="bgAccFollowNode1" presStyleIdx="0" presStyleCnt="3" custScaleX="109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F8AAE4-32E0-401B-9954-C411B2221342}" type="pres">
      <dgm:prSet presAssocID="{A665823C-DEA9-4A3B-8A86-977677696929}" presName="spacing" presStyleCnt="0"/>
      <dgm:spPr/>
    </dgm:pt>
    <dgm:pt modelId="{5CA6F217-9F19-4894-9338-F8073CB7C4EC}" type="pres">
      <dgm:prSet presAssocID="{EAC1EE36-FA0D-496A-B138-036F570EB67D}" presName="linNode" presStyleCnt="0"/>
      <dgm:spPr/>
    </dgm:pt>
    <dgm:pt modelId="{3B14C325-A5BA-4D97-9228-8F0445946E25}" type="pres">
      <dgm:prSet presAssocID="{EAC1EE36-FA0D-496A-B138-036F570EB67D}" presName="parentShp" presStyleLbl="node1" presStyleIdx="1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0ED1F9-F7FC-4F87-B811-1D876EC3C19D}" type="pres">
      <dgm:prSet presAssocID="{EAC1EE36-FA0D-496A-B138-036F570EB67D}" presName="childShp" presStyleLbl="bgAccFollowNode1" presStyleIdx="1" presStyleCnt="3" custScaleX="109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D4F4E0-FFC7-41C5-99BC-D9A07E60B817}" type="pres">
      <dgm:prSet presAssocID="{96D5F8B8-7A93-450E-909B-16F7FBC4CFD1}" presName="spacing" presStyleCnt="0"/>
      <dgm:spPr/>
    </dgm:pt>
    <dgm:pt modelId="{8FA634B6-3F79-404C-A08A-F7F2DCDCC1B5}" type="pres">
      <dgm:prSet presAssocID="{41B468B6-5F3C-4EC4-9F31-E7C1A662EC4C}" presName="linNode" presStyleCnt="0"/>
      <dgm:spPr/>
    </dgm:pt>
    <dgm:pt modelId="{CA07E540-6700-4D2E-9D5B-CA740F621EA0}" type="pres">
      <dgm:prSet presAssocID="{41B468B6-5F3C-4EC4-9F31-E7C1A662EC4C}" presName="parentShp" presStyleLbl="node1" presStyleIdx="2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59526F-A86F-49EA-A383-3165F085CD9E}" type="pres">
      <dgm:prSet presAssocID="{41B468B6-5F3C-4EC4-9F31-E7C1A662EC4C}" presName="childShp" presStyleLbl="bgAccFollowNode1" presStyleIdx="2" presStyleCnt="3" custScaleX="109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4934CA-7523-4644-B14D-F50B61CE7131}" type="presOf" srcId="{EAC1EE36-FA0D-496A-B138-036F570EB67D}" destId="{3B14C325-A5BA-4D97-9228-8F0445946E25}" srcOrd="0" destOrd="0" presId="urn:microsoft.com/office/officeart/2005/8/layout/vList6"/>
    <dgm:cxn modelId="{4D5047BA-60DD-41F1-8C71-1A47FD362944}" srcId="{2F81D617-097D-49D4-9049-F4D399BAB604}" destId="{EAC1EE36-FA0D-496A-B138-036F570EB67D}" srcOrd="1" destOrd="0" parTransId="{3C611221-8C15-427D-9807-E6B291B6070B}" sibTransId="{96D5F8B8-7A93-450E-909B-16F7FBC4CFD1}"/>
    <dgm:cxn modelId="{9C2AAC92-87DE-48AA-BB25-91DCA3104B5C}" type="presOf" srcId="{2F81D617-097D-49D4-9049-F4D399BAB604}" destId="{AF90E926-2FC3-4653-B44C-DA96BEB7A008}" srcOrd="0" destOrd="0" presId="urn:microsoft.com/office/officeart/2005/8/layout/vList6"/>
    <dgm:cxn modelId="{B2C7192D-6882-4884-8EAC-CAB3AC31592A}" srcId="{EAC1EE36-FA0D-496A-B138-036F570EB67D}" destId="{E1C52C17-13B1-4038-B92E-5E04C6C40CB9}" srcOrd="0" destOrd="0" parTransId="{0B815E4A-A619-4762-8B0C-FA4B4E79C640}" sibTransId="{57E1A458-3AE2-4EE7-B4C4-778100D22BDA}"/>
    <dgm:cxn modelId="{740B763B-6C40-4551-A231-F1B7C905294D}" srcId="{2F81D617-097D-49D4-9049-F4D399BAB604}" destId="{41B468B6-5F3C-4EC4-9F31-E7C1A662EC4C}" srcOrd="2" destOrd="0" parTransId="{3E59E29B-D365-4DA0-BD40-C9FDB8C9B1BF}" sibTransId="{677C495B-26E2-4372-BA39-FD097D80FCDC}"/>
    <dgm:cxn modelId="{B6FC954D-38FE-47D7-BDA2-21605C8F51FB}" type="presOf" srcId="{E1C52C17-13B1-4038-B92E-5E04C6C40CB9}" destId="{150ED1F9-F7FC-4F87-B811-1D876EC3C19D}" srcOrd="0" destOrd="0" presId="urn:microsoft.com/office/officeart/2005/8/layout/vList6"/>
    <dgm:cxn modelId="{37DD0261-080C-43E7-916D-C03759116EA9}" srcId="{41B468B6-5F3C-4EC4-9F31-E7C1A662EC4C}" destId="{EC393134-3A3F-481E-A314-11DDE71730A3}" srcOrd="1" destOrd="0" parTransId="{18B82A43-EDA3-47C1-A1A1-B694CD4E9C3F}" sibTransId="{4AAE5406-4648-4F05-866C-0E6A6A4C00A8}"/>
    <dgm:cxn modelId="{26531ADD-FB6C-47C7-95C1-2B6ECEED4620}" srcId="{41B468B6-5F3C-4EC4-9F31-E7C1A662EC4C}" destId="{E583A500-64F1-4027-8386-5D4481EC40DA}" srcOrd="0" destOrd="0" parTransId="{0CAAAE06-6019-4157-A1EB-A2CD5EA65921}" sibTransId="{2EC1E0ED-A706-4C80-8004-AE3634D893A4}"/>
    <dgm:cxn modelId="{258A024C-C123-4D2C-BE13-477D81DF0F2F}" type="presOf" srcId="{EC393134-3A3F-481E-A314-11DDE71730A3}" destId="{D659526F-A86F-49EA-A383-3165F085CD9E}" srcOrd="0" destOrd="1" presId="urn:microsoft.com/office/officeart/2005/8/layout/vList6"/>
    <dgm:cxn modelId="{DCDE6318-CA2A-4EEE-A3BE-021663D8CB06}" srcId="{2380788A-94D7-4A0E-8B73-9B4118490F61}" destId="{6A08C64D-5183-43AB-97EC-26EA2FB49166}" srcOrd="0" destOrd="0" parTransId="{F7EF6728-03BE-4E32-8CB1-854382EE0F57}" sibTransId="{7D561CD8-55AA-44C4-A372-B8956F9E129A}"/>
    <dgm:cxn modelId="{FEBC1167-FB15-4ED8-89E9-78D001ACA0DF}" srcId="{2F81D617-097D-49D4-9049-F4D399BAB604}" destId="{2380788A-94D7-4A0E-8B73-9B4118490F61}" srcOrd="0" destOrd="0" parTransId="{8C531897-1770-4582-A84D-22AFF9DD2605}" sibTransId="{A665823C-DEA9-4A3B-8A86-977677696929}"/>
    <dgm:cxn modelId="{9DCE46B2-561F-4908-9A90-F9966ED82CD0}" type="presOf" srcId="{2380788A-94D7-4A0E-8B73-9B4118490F61}" destId="{F1B6EE1F-908B-4D7E-845E-465BC5FD83B7}" srcOrd="0" destOrd="0" presId="urn:microsoft.com/office/officeart/2005/8/layout/vList6"/>
    <dgm:cxn modelId="{6F15EF1F-27D7-4139-92EE-F8A268D39B91}" type="presOf" srcId="{41B468B6-5F3C-4EC4-9F31-E7C1A662EC4C}" destId="{CA07E540-6700-4D2E-9D5B-CA740F621EA0}" srcOrd="0" destOrd="0" presId="urn:microsoft.com/office/officeart/2005/8/layout/vList6"/>
    <dgm:cxn modelId="{D216FAC5-9EF7-4051-8454-729D41C05A35}" type="presOf" srcId="{E583A500-64F1-4027-8386-5D4481EC40DA}" destId="{D659526F-A86F-49EA-A383-3165F085CD9E}" srcOrd="0" destOrd="0" presId="urn:microsoft.com/office/officeart/2005/8/layout/vList6"/>
    <dgm:cxn modelId="{7F3BA577-6D69-4CC1-9230-E054AE39FE42}" type="presOf" srcId="{6A08C64D-5183-43AB-97EC-26EA2FB49166}" destId="{96BCBCEA-70AB-45BA-9FAC-CA7D41D0C84D}" srcOrd="0" destOrd="0" presId="urn:microsoft.com/office/officeart/2005/8/layout/vList6"/>
    <dgm:cxn modelId="{2EF04EDB-2E88-4B85-B0CF-254E5C12A95D}" type="presParOf" srcId="{AF90E926-2FC3-4653-B44C-DA96BEB7A008}" destId="{176003F5-BF7B-4219-8723-657A06065E09}" srcOrd="0" destOrd="0" presId="urn:microsoft.com/office/officeart/2005/8/layout/vList6"/>
    <dgm:cxn modelId="{3ACB2F73-0CFC-499D-B3B4-E60DEEC36019}" type="presParOf" srcId="{176003F5-BF7B-4219-8723-657A06065E09}" destId="{F1B6EE1F-908B-4D7E-845E-465BC5FD83B7}" srcOrd="0" destOrd="0" presId="urn:microsoft.com/office/officeart/2005/8/layout/vList6"/>
    <dgm:cxn modelId="{A1CB0887-2F93-4682-BBC5-39071E115B2C}" type="presParOf" srcId="{176003F5-BF7B-4219-8723-657A06065E09}" destId="{96BCBCEA-70AB-45BA-9FAC-CA7D41D0C84D}" srcOrd="1" destOrd="0" presId="urn:microsoft.com/office/officeart/2005/8/layout/vList6"/>
    <dgm:cxn modelId="{AB60E369-0699-48B0-B655-18E9B02BDE4A}" type="presParOf" srcId="{AF90E926-2FC3-4653-B44C-DA96BEB7A008}" destId="{7FF8AAE4-32E0-401B-9954-C411B2221342}" srcOrd="1" destOrd="0" presId="urn:microsoft.com/office/officeart/2005/8/layout/vList6"/>
    <dgm:cxn modelId="{9DA591EF-8F05-4FA8-85EF-C9F7EFA84B64}" type="presParOf" srcId="{AF90E926-2FC3-4653-B44C-DA96BEB7A008}" destId="{5CA6F217-9F19-4894-9338-F8073CB7C4EC}" srcOrd="2" destOrd="0" presId="urn:microsoft.com/office/officeart/2005/8/layout/vList6"/>
    <dgm:cxn modelId="{042DA129-3FAF-4E94-8CE8-9B5191CEF51D}" type="presParOf" srcId="{5CA6F217-9F19-4894-9338-F8073CB7C4EC}" destId="{3B14C325-A5BA-4D97-9228-8F0445946E25}" srcOrd="0" destOrd="0" presId="urn:microsoft.com/office/officeart/2005/8/layout/vList6"/>
    <dgm:cxn modelId="{93F30223-2DCA-405B-B811-79D3B2DEA924}" type="presParOf" srcId="{5CA6F217-9F19-4894-9338-F8073CB7C4EC}" destId="{150ED1F9-F7FC-4F87-B811-1D876EC3C19D}" srcOrd="1" destOrd="0" presId="urn:microsoft.com/office/officeart/2005/8/layout/vList6"/>
    <dgm:cxn modelId="{F9CB20DA-601E-45F8-9694-8AE42ED5F439}" type="presParOf" srcId="{AF90E926-2FC3-4653-B44C-DA96BEB7A008}" destId="{45D4F4E0-FFC7-41C5-99BC-D9A07E60B817}" srcOrd="3" destOrd="0" presId="urn:microsoft.com/office/officeart/2005/8/layout/vList6"/>
    <dgm:cxn modelId="{FF7198CE-CD0C-4811-A96F-06DFEECCBAF0}" type="presParOf" srcId="{AF90E926-2FC3-4653-B44C-DA96BEB7A008}" destId="{8FA634B6-3F79-404C-A08A-F7F2DCDCC1B5}" srcOrd="4" destOrd="0" presId="urn:microsoft.com/office/officeart/2005/8/layout/vList6"/>
    <dgm:cxn modelId="{BBBCDCF2-EC32-43A1-BFB5-9DE653716254}" type="presParOf" srcId="{8FA634B6-3F79-404C-A08A-F7F2DCDCC1B5}" destId="{CA07E540-6700-4D2E-9D5B-CA740F621EA0}" srcOrd="0" destOrd="0" presId="urn:microsoft.com/office/officeart/2005/8/layout/vList6"/>
    <dgm:cxn modelId="{D39B31D8-6A2D-4192-B102-9479927A2AD7}" type="presParOf" srcId="{8FA634B6-3F79-404C-A08A-F7F2DCDCC1B5}" destId="{D659526F-A86F-49EA-A383-3165F085CD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C82422-417A-43D3-9673-78C5C87BAD3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009D989-046F-4EDA-856C-69CE0746075D}">
      <dgm:prSet custT="1"/>
      <dgm:spPr>
        <a:xfrm>
          <a:off x="918073" y="181912"/>
          <a:ext cx="21585957" cy="1912833"/>
        </a:xfrm>
        <a:prstGeom prst="roundRect">
          <a:avLst/>
        </a:prstGeom>
        <a:solidFill>
          <a:srgbClr val="00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pořízení strojů, nástrojů a zařízení pro zpracování zemědělských produktů, finální úpravu, balení, značení výrobků (včetně technologií souvisejících se sledovatelností produktů) </a:t>
          </a:r>
        </a:p>
      </dgm:t>
    </dgm:pt>
    <dgm:pt modelId="{3A3998D1-6395-476C-A487-CAC3BCCE73BB}" type="parTrans" cxnId="{F62D7F0E-53EF-4DA6-9B36-815B68D31D82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BE67160D-BF7E-4418-888C-9150229DDA49}" type="sibTrans" cxnId="{F62D7F0E-53EF-4DA6-9B36-815B68D31D82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66C13E4D-EFD0-4DE6-A443-8C53257D03E3}">
      <dgm:prSet custT="1"/>
      <dgm:spPr>
        <a:xfrm>
          <a:off x="1133540" y="2454593"/>
          <a:ext cx="19586222" cy="1528408"/>
        </a:xfrm>
        <a:prstGeom prst="roundRect">
          <a:avLst/>
        </a:prstGeom>
        <a:solidFill>
          <a:srgbClr val="005C2B"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výstavba, modernizace a rekonstrukce budov (včetně manipulačních ploch a bouracích prací nezbytně nutných pro realizaci projektu)  </a:t>
          </a:r>
        </a:p>
      </dgm:t>
    </dgm:pt>
    <dgm:pt modelId="{5BB8C878-0665-4B08-8B05-C52184A60F6E}" type="parTrans" cxnId="{54BB65D1-28DA-4533-88C9-E9582031ECBA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6899F16C-0CE4-4E51-91E3-3EFC016F01E4}" type="sibTrans" cxnId="{54BB65D1-28DA-4533-88C9-E9582031ECBA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798CE41B-90D7-4B72-A775-EBE4D030F193}">
      <dgm:prSet custT="1"/>
      <dgm:spPr>
        <a:xfrm>
          <a:off x="1133540" y="4426522"/>
          <a:ext cx="18329034" cy="1394315"/>
        </a:xfrm>
        <a:prstGeom prst="roundRect">
          <a:avLst/>
        </a:prstGeom>
        <a:solidFill>
          <a:srgbClr val="005C2B"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cs-CZ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investice související se skladováním zpracovávané suroviny, výrobků a druhotných surovin vznikajících při zpracování s výjimkou odpadních vod</a:t>
          </a:r>
        </a:p>
      </dgm:t>
    </dgm:pt>
    <dgm:pt modelId="{E9CBDCE8-9D34-4AC2-B7E4-017A4F106DDD}" type="parTrans" cxnId="{9805A424-B292-4504-BBFF-CF3A30E13D63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72EC3D68-E5EA-4F88-9C4F-12763D68AA5C}" type="sibTrans" cxnId="{9805A424-B292-4504-BBFF-CF3A30E13D63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E7829077-9E90-495B-B5C2-2C8B5C4ECEAD}">
      <dgm:prSet custT="1"/>
      <dgm:spPr>
        <a:xfrm>
          <a:off x="1133540" y="6264357"/>
          <a:ext cx="16272497" cy="826560"/>
        </a:xfrm>
        <a:prstGeom prst="roundRect">
          <a:avLst/>
        </a:prstGeom>
        <a:solidFill>
          <a:srgbClr val="005C2B"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vedoucí ke zvyšování a monitorování kvality produktů </a:t>
          </a:r>
        </a:p>
      </dgm:t>
    </dgm:pt>
    <dgm:pt modelId="{988EC333-906B-410B-9634-EAA219AB6671}" type="parTrans" cxnId="{896A2FCF-69BF-4C6F-8AFC-06848D270E8C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692572FF-DE14-4C68-9A1B-BEA9CC1E41BA}" type="sibTrans" cxnId="{896A2FCF-69BF-4C6F-8AFC-06848D270E8C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B0D81191-DF65-411C-B89D-29C2CDAD2C57}">
      <dgm:prSet custT="1"/>
      <dgm:spPr>
        <a:xfrm>
          <a:off x="1133540" y="7534437"/>
          <a:ext cx="20864833" cy="1756555"/>
        </a:xfrm>
        <a:prstGeom prst="roundRect">
          <a:avLst/>
        </a:prstGeom>
        <a:solidFill>
          <a:srgbClr val="005C2B"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související s uváděním vlastních produktů na trh (výstavba a rekonstrukce prodejen, pojízdné prodejny, stánky, prodej ze dvora, vybavení prodejen)</a:t>
          </a:r>
        </a:p>
      </dgm:t>
    </dgm:pt>
    <dgm:pt modelId="{5BCB6C06-74A6-4CCF-836A-39F86719DB71}" type="parTrans" cxnId="{669A327F-7C12-4B8B-AFB0-AF7981FF2F34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9F587285-FAB3-444F-88C9-5173BCD9E3F4}" type="sibTrans" cxnId="{669A327F-7C12-4B8B-AFB0-AF7981FF2F34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E38CA700-88CA-4D62-A4D6-3E49EEB48D1D}">
      <dgm:prSet custT="1"/>
      <dgm:spPr>
        <a:xfrm>
          <a:off x="1141146" y="9666049"/>
          <a:ext cx="20581402" cy="1541410"/>
        </a:xfrm>
        <a:prstGeom prst="roundRect">
          <a:avLst/>
        </a:prstGeom>
        <a:solidFill>
          <a:srgbClr val="005C2B"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do zařízení na čištění odpadních vod ve zpracovatelském provozu</a:t>
          </a:r>
        </a:p>
      </dgm:t>
    </dgm:pt>
    <dgm:pt modelId="{0BB3E3D4-21D2-4C3F-8819-E53098BA622C}" type="parTrans" cxnId="{B751D897-7D72-40F6-A099-C3D09E1B4C4E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83D16ADA-2BA6-48E0-B787-12457DBBE6EC}" type="sibTrans" cxnId="{B751D897-7D72-40F6-A099-C3D09E1B4C4E}">
      <dgm:prSet/>
      <dgm:spPr/>
      <dgm:t>
        <a:bodyPr/>
        <a:lstStyle/>
        <a:p>
          <a:endParaRPr lang="cs-CZ" sz="800">
            <a:latin typeface="+mj-lt"/>
          </a:endParaRPr>
        </a:p>
      </dgm:t>
    </dgm:pt>
    <dgm:pt modelId="{1633E53A-AB18-4640-8DB7-4EB983367C07}" type="pres">
      <dgm:prSet presAssocID="{CCC82422-417A-43D3-9673-78C5C87BAD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82F3E07-632F-4C75-A9D7-E9BE9D1B9122}" type="pres">
      <dgm:prSet presAssocID="{3009D989-046F-4EDA-856C-69CE0746075D}" presName="parentLin" presStyleCnt="0"/>
      <dgm:spPr/>
    </dgm:pt>
    <dgm:pt modelId="{E4BBE71C-611B-4178-96A3-2C9404C66165}" type="pres">
      <dgm:prSet presAssocID="{3009D989-046F-4EDA-856C-69CE0746075D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69925FE5-39BA-471D-B5FA-600AFAE362F0}" type="pres">
      <dgm:prSet presAssocID="{3009D989-046F-4EDA-856C-69CE0746075D}" presName="parentText" presStyleLbl="node1" presStyleIdx="0" presStyleCnt="6" custScaleX="142857" custScaleY="231421" custLinFactNeighborX="-14938" custLinFactNeighborY="1012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6D53A2-B779-487C-AE12-C69F23D543B5}" type="pres">
      <dgm:prSet presAssocID="{3009D989-046F-4EDA-856C-69CE0746075D}" presName="negativeSpace" presStyleCnt="0"/>
      <dgm:spPr/>
    </dgm:pt>
    <dgm:pt modelId="{EB97C3DF-FDF5-45A8-BC37-D6BBCB041190}" type="pres">
      <dgm:prSet presAssocID="{3009D989-046F-4EDA-856C-69CE0746075D}" presName="childText" presStyleLbl="conFgAcc1" presStyleIdx="0" presStyleCnt="6">
        <dgm:presLayoutVars>
          <dgm:bulletEnabled val="1"/>
        </dgm:presLayoutVars>
      </dgm:prSet>
      <dgm:spPr>
        <a:xfrm>
          <a:off x="0" y="1597793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1B57D5B-3664-4D13-8A8A-F7933825A4FC}" type="pres">
      <dgm:prSet presAssocID="{BE67160D-BF7E-4418-888C-9150229DDA49}" presName="spaceBetweenRectangles" presStyleCnt="0"/>
      <dgm:spPr/>
    </dgm:pt>
    <dgm:pt modelId="{A3579D51-0198-4AD4-AC3E-93EACAC49AAD}" type="pres">
      <dgm:prSet presAssocID="{66C13E4D-EFD0-4DE6-A443-8C53257D03E3}" presName="parentLin" presStyleCnt="0"/>
      <dgm:spPr/>
    </dgm:pt>
    <dgm:pt modelId="{8CA87C16-B871-4FBD-914B-1E32DA57C2FE}" type="pres">
      <dgm:prSet presAssocID="{66C13E4D-EFD0-4DE6-A443-8C53257D03E3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2837BD21-1502-4DFC-ADDC-075A497A393E}" type="pres">
      <dgm:prSet presAssocID="{66C13E4D-EFD0-4DE6-A443-8C53257D03E3}" presName="parentText" presStyleLbl="node1" presStyleIdx="1" presStyleCnt="6" custScaleX="123420" custScaleY="18491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E8754E-E4AF-4901-9EC6-0621C0F19448}" type="pres">
      <dgm:prSet presAssocID="{66C13E4D-EFD0-4DE6-A443-8C53257D03E3}" presName="negativeSpace" presStyleCnt="0"/>
      <dgm:spPr/>
    </dgm:pt>
    <dgm:pt modelId="{C55DD1A4-1794-4439-8269-1842D11A7D53}" type="pres">
      <dgm:prSet presAssocID="{66C13E4D-EFD0-4DE6-A443-8C53257D03E3}" presName="childText" presStyleLbl="conFgAcc1" presStyleIdx="1" presStyleCnt="6">
        <dgm:presLayoutVars>
          <dgm:bulletEnabled val="1"/>
        </dgm:presLayoutVars>
      </dgm:prSet>
      <dgm:spPr>
        <a:xfrm>
          <a:off x="0" y="3569722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1352830"/>
              <a:satOff val="-1774"/>
              <a:lumOff val="6667"/>
              <a:alphaOff val="0"/>
            </a:srgbClr>
          </a:solidFill>
          <a:prstDash val="solid"/>
          <a:miter lim="800000"/>
        </a:ln>
        <a:effectLst/>
      </dgm:spPr>
    </dgm:pt>
    <dgm:pt modelId="{B85F10BE-8577-4089-AD8E-66878F0BE5BD}" type="pres">
      <dgm:prSet presAssocID="{6899F16C-0CE4-4E51-91E3-3EFC016F01E4}" presName="spaceBetweenRectangles" presStyleCnt="0"/>
      <dgm:spPr/>
    </dgm:pt>
    <dgm:pt modelId="{8CC53F23-A2F1-42C4-A540-AE1C3EBCD17D}" type="pres">
      <dgm:prSet presAssocID="{798CE41B-90D7-4B72-A775-EBE4D030F193}" presName="parentLin" presStyleCnt="0"/>
      <dgm:spPr/>
    </dgm:pt>
    <dgm:pt modelId="{0CA0ACBB-D642-4632-B360-55BD137B2D28}" type="pres">
      <dgm:prSet presAssocID="{798CE41B-90D7-4B72-A775-EBE4D030F193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3A3C5837-9DB3-49B2-8D70-03A4B10F0535}" type="pres">
      <dgm:prSet presAssocID="{798CE41B-90D7-4B72-A775-EBE4D030F193}" presName="parentText" presStyleLbl="node1" presStyleIdx="2" presStyleCnt="6" custScaleX="115498" custScaleY="16868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629E6B-0054-4DE6-97A6-3733042E6F7B}" type="pres">
      <dgm:prSet presAssocID="{798CE41B-90D7-4B72-A775-EBE4D030F193}" presName="negativeSpace" presStyleCnt="0"/>
      <dgm:spPr/>
    </dgm:pt>
    <dgm:pt modelId="{83FE4CB5-4CE5-4B14-B3E8-47E201239EAF}" type="pres">
      <dgm:prSet presAssocID="{798CE41B-90D7-4B72-A775-EBE4D030F193}" presName="childText" presStyleLbl="conFgAcc1" presStyleIdx="2" presStyleCnt="6">
        <dgm:presLayoutVars>
          <dgm:bulletEnabled val="1"/>
        </dgm:presLayoutVars>
      </dgm:prSet>
      <dgm:spPr>
        <a:xfrm>
          <a:off x="0" y="5407557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2705660"/>
              <a:satOff val="-3548"/>
              <a:lumOff val="13334"/>
              <a:alphaOff val="0"/>
            </a:srgbClr>
          </a:solidFill>
          <a:prstDash val="solid"/>
          <a:miter lim="800000"/>
        </a:ln>
        <a:effectLst/>
      </dgm:spPr>
    </dgm:pt>
    <dgm:pt modelId="{27217C90-17C3-41AA-805D-408883BC0D3E}" type="pres">
      <dgm:prSet presAssocID="{72EC3D68-E5EA-4F88-9C4F-12763D68AA5C}" presName="spaceBetweenRectangles" presStyleCnt="0"/>
      <dgm:spPr/>
    </dgm:pt>
    <dgm:pt modelId="{0C512115-3C20-44E4-AE82-DE53C3F2EFC2}" type="pres">
      <dgm:prSet presAssocID="{E7829077-9E90-495B-B5C2-2C8B5C4ECEAD}" presName="parentLin" presStyleCnt="0"/>
      <dgm:spPr/>
    </dgm:pt>
    <dgm:pt modelId="{E7574E65-8BC3-4886-951E-62F9C6967F4D}" type="pres">
      <dgm:prSet presAssocID="{E7829077-9E90-495B-B5C2-2C8B5C4ECEAD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41600AE6-74E6-421A-B388-4FF5FB9E87D4}" type="pres">
      <dgm:prSet presAssocID="{E7829077-9E90-495B-B5C2-2C8B5C4ECEAD}" presName="parentText" presStyleLbl="node1" presStyleIdx="3" presStyleCnt="6" custScaleX="102539" custLinFactNeighborX="14754" custLinFactNeighborY="384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18D6D-70C2-43DA-9BC1-D9FC928EB2E0}" type="pres">
      <dgm:prSet presAssocID="{E7829077-9E90-495B-B5C2-2C8B5C4ECEAD}" presName="negativeSpace" presStyleCnt="0"/>
      <dgm:spPr/>
    </dgm:pt>
    <dgm:pt modelId="{8C2928E7-EA91-4753-B131-4D1969E25D72}" type="pres">
      <dgm:prSet presAssocID="{E7829077-9E90-495B-B5C2-2C8B5C4ECEAD}" presName="childText" presStyleLbl="conFgAcc1" presStyleIdx="3" presStyleCnt="6">
        <dgm:presLayoutVars>
          <dgm:bulletEnabled val="1"/>
        </dgm:presLayoutVars>
      </dgm:prSet>
      <dgm:spPr>
        <a:xfrm>
          <a:off x="0" y="6677637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4058491"/>
              <a:satOff val="-5323"/>
              <a:lumOff val="20000"/>
              <a:alphaOff val="0"/>
            </a:srgbClr>
          </a:solidFill>
          <a:prstDash val="solid"/>
          <a:miter lim="800000"/>
        </a:ln>
        <a:effectLst/>
      </dgm:spPr>
    </dgm:pt>
    <dgm:pt modelId="{30AA0491-C6B4-40C4-8789-EFF23B6E9F3E}" type="pres">
      <dgm:prSet presAssocID="{692572FF-DE14-4C68-9A1B-BEA9CC1E41BA}" presName="spaceBetweenRectangles" presStyleCnt="0"/>
      <dgm:spPr/>
    </dgm:pt>
    <dgm:pt modelId="{F45F5CE5-BBC4-4EC1-858A-475FCACEECF4}" type="pres">
      <dgm:prSet presAssocID="{B0D81191-DF65-411C-B89D-29C2CDAD2C57}" presName="parentLin" presStyleCnt="0"/>
      <dgm:spPr/>
    </dgm:pt>
    <dgm:pt modelId="{9DCEF397-7BD5-4863-BC77-83980A88692B}" type="pres">
      <dgm:prSet presAssocID="{B0D81191-DF65-411C-B89D-29C2CDAD2C57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B5894893-A3B7-4F50-8192-57E507C67788}" type="pres">
      <dgm:prSet presAssocID="{B0D81191-DF65-411C-B89D-29C2CDAD2C57}" presName="parentText" presStyleLbl="node1" presStyleIdx="4" presStyleCnt="6" custScaleX="131477" custScaleY="21251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B3044D-CB28-4F6A-BF38-358035B5D963}" type="pres">
      <dgm:prSet presAssocID="{B0D81191-DF65-411C-B89D-29C2CDAD2C57}" presName="negativeSpace" presStyleCnt="0"/>
      <dgm:spPr/>
    </dgm:pt>
    <dgm:pt modelId="{163D3C9E-8F3D-4C0A-9AB5-A7B7FF4706C0}" type="pres">
      <dgm:prSet presAssocID="{B0D81191-DF65-411C-B89D-29C2CDAD2C57}" presName="childText" presStyleLbl="conFgAcc1" presStyleIdx="4" presStyleCnt="6">
        <dgm:presLayoutVars>
          <dgm:bulletEnabled val="1"/>
        </dgm:presLayoutVars>
      </dgm:prSet>
      <dgm:spPr>
        <a:xfrm>
          <a:off x="0" y="8877713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5411321"/>
              <a:satOff val="-7097"/>
              <a:lumOff val="26667"/>
              <a:alphaOff val="0"/>
            </a:srgbClr>
          </a:solidFill>
          <a:prstDash val="solid"/>
          <a:miter lim="800000"/>
        </a:ln>
        <a:effectLst/>
      </dgm:spPr>
    </dgm:pt>
    <dgm:pt modelId="{3F5FF60E-E070-4D09-A772-D140047B8E2C}" type="pres">
      <dgm:prSet presAssocID="{9F587285-FAB3-444F-88C9-5173BCD9E3F4}" presName="spaceBetweenRectangles" presStyleCnt="0"/>
      <dgm:spPr/>
    </dgm:pt>
    <dgm:pt modelId="{C06341B9-6361-4D49-9050-EF17F49E7BD8}" type="pres">
      <dgm:prSet presAssocID="{E38CA700-88CA-4D62-A4D6-3E49EEB48D1D}" presName="parentLin" presStyleCnt="0"/>
      <dgm:spPr/>
    </dgm:pt>
    <dgm:pt modelId="{EECC47D6-5DF1-4486-90BF-833C008A6A7D}" type="pres">
      <dgm:prSet presAssocID="{E38CA700-88CA-4D62-A4D6-3E49EEB48D1D}" presName="parentLeftMargin" presStyleLbl="node1" presStyleIdx="4" presStyleCnt="6"/>
      <dgm:spPr/>
      <dgm:t>
        <a:bodyPr/>
        <a:lstStyle/>
        <a:p>
          <a:endParaRPr lang="cs-CZ"/>
        </a:p>
      </dgm:t>
    </dgm:pt>
    <dgm:pt modelId="{28AB4C72-28FC-4C55-AF80-9B8F585A7188}" type="pres">
      <dgm:prSet presAssocID="{E38CA700-88CA-4D62-A4D6-3E49EEB48D1D}" presName="parentText" presStyleLbl="node1" presStyleIdx="5" presStyleCnt="6" custScaleX="129691" custScaleY="186485" custLinFactNeighborX="671" custLinFactNeighborY="-828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AE431A-D51B-4C7C-A53B-F43E57678072}" type="pres">
      <dgm:prSet presAssocID="{E38CA700-88CA-4D62-A4D6-3E49EEB48D1D}" presName="negativeSpace" presStyleCnt="0"/>
      <dgm:spPr/>
    </dgm:pt>
    <dgm:pt modelId="{B5DF3729-D13C-4F37-82D9-3B0FCF8C49C3}" type="pres">
      <dgm:prSet presAssocID="{E38CA700-88CA-4D62-A4D6-3E49EEB48D1D}" presName="childText" presStyleLbl="conFgAcc1" presStyleIdx="5" presStyleCnt="6">
        <dgm:presLayoutVars>
          <dgm:bulletEnabled val="1"/>
        </dgm:presLayoutVars>
      </dgm:prSet>
      <dgm:spPr>
        <a:xfrm>
          <a:off x="0" y="10862643"/>
          <a:ext cx="22670813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6764151"/>
              <a:satOff val="-8871"/>
              <a:lumOff val="33334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BD7E89E-1591-4AC7-9E32-90BC96E0A142}" type="presOf" srcId="{E38CA700-88CA-4D62-A4D6-3E49EEB48D1D}" destId="{EECC47D6-5DF1-4486-90BF-833C008A6A7D}" srcOrd="0" destOrd="0" presId="urn:microsoft.com/office/officeart/2005/8/layout/list1"/>
    <dgm:cxn modelId="{EF3B4907-87A7-43CB-9200-C84B0C7732D6}" type="presOf" srcId="{B0D81191-DF65-411C-B89D-29C2CDAD2C57}" destId="{B5894893-A3B7-4F50-8192-57E507C67788}" srcOrd="1" destOrd="0" presId="urn:microsoft.com/office/officeart/2005/8/layout/list1"/>
    <dgm:cxn modelId="{497FDB65-5A54-4F77-81BE-C5473795F95A}" type="presOf" srcId="{E7829077-9E90-495B-B5C2-2C8B5C4ECEAD}" destId="{41600AE6-74E6-421A-B388-4FF5FB9E87D4}" srcOrd="1" destOrd="0" presId="urn:microsoft.com/office/officeart/2005/8/layout/list1"/>
    <dgm:cxn modelId="{6A7F6590-63B7-4896-9BD3-F9BF5A6AEB4A}" type="presOf" srcId="{E38CA700-88CA-4D62-A4D6-3E49EEB48D1D}" destId="{28AB4C72-28FC-4C55-AF80-9B8F585A7188}" srcOrd="1" destOrd="0" presId="urn:microsoft.com/office/officeart/2005/8/layout/list1"/>
    <dgm:cxn modelId="{B36D4909-8D63-4023-A02E-D55C8A4E2CA9}" type="presOf" srcId="{66C13E4D-EFD0-4DE6-A443-8C53257D03E3}" destId="{8CA87C16-B871-4FBD-914B-1E32DA57C2FE}" srcOrd="0" destOrd="0" presId="urn:microsoft.com/office/officeart/2005/8/layout/list1"/>
    <dgm:cxn modelId="{9720E19E-6D5A-4E29-8500-01777E785742}" type="presOf" srcId="{66C13E4D-EFD0-4DE6-A443-8C53257D03E3}" destId="{2837BD21-1502-4DFC-ADDC-075A497A393E}" srcOrd="1" destOrd="0" presId="urn:microsoft.com/office/officeart/2005/8/layout/list1"/>
    <dgm:cxn modelId="{9805A424-B292-4504-BBFF-CF3A30E13D63}" srcId="{CCC82422-417A-43D3-9673-78C5C87BAD3D}" destId="{798CE41B-90D7-4B72-A775-EBE4D030F193}" srcOrd="2" destOrd="0" parTransId="{E9CBDCE8-9D34-4AC2-B7E4-017A4F106DDD}" sibTransId="{72EC3D68-E5EA-4F88-9C4F-12763D68AA5C}"/>
    <dgm:cxn modelId="{27AD9D9E-5711-47BB-9535-49F82C9A100E}" type="presOf" srcId="{798CE41B-90D7-4B72-A775-EBE4D030F193}" destId="{3A3C5837-9DB3-49B2-8D70-03A4B10F0535}" srcOrd="1" destOrd="0" presId="urn:microsoft.com/office/officeart/2005/8/layout/list1"/>
    <dgm:cxn modelId="{F6D9D4D2-E8F0-480A-9399-7DE9D5AEBBE1}" type="presOf" srcId="{798CE41B-90D7-4B72-A775-EBE4D030F193}" destId="{0CA0ACBB-D642-4632-B360-55BD137B2D28}" srcOrd="0" destOrd="0" presId="urn:microsoft.com/office/officeart/2005/8/layout/list1"/>
    <dgm:cxn modelId="{2FCCAD3C-A17F-4E43-A980-89F8F6F2563C}" type="presOf" srcId="{CCC82422-417A-43D3-9673-78C5C87BAD3D}" destId="{1633E53A-AB18-4640-8DB7-4EB983367C07}" srcOrd="0" destOrd="0" presId="urn:microsoft.com/office/officeart/2005/8/layout/list1"/>
    <dgm:cxn modelId="{54BB65D1-28DA-4533-88C9-E9582031ECBA}" srcId="{CCC82422-417A-43D3-9673-78C5C87BAD3D}" destId="{66C13E4D-EFD0-4DE6-A443-8C53257D03E3}" srcOrd="1" destOrd="0" parTransId="{5BB8C878-0665-4B08-8B05-C52184A60F6E}" sibTransId="{6899F16C-0CE4-4E51-91E3-3EFC016F01E4}"/>
    <dgm:cxn modelId="{7E183F72-15D7-42FE-A0E0-B96DBE0B62FC}" type="presOf" srcId="{3009D989-046F-4EDA-856C-69CE0746075D}" destId="{69925FE5-39BA-471D-B5FA-600AFAE362F0}" srcOrd="1" destOrd="0" presId="urn:microsoft.com/office/officeart/2005/8/layout/list1"/>
    <dgm:cxn modelId="{896A2FCF-69BF-4C6F-8AFC-06848D270E8C}" srcId="{CCC82422-417A-43D3-9673-78C5C87BAD3D}" destId="{E7829077-9E90-495B-B5C2-2C8B5C4ECEAD}" srcOrd="3" destOrd="0" parTransId="{988EC333-906B-410B-9634-EAA219AB6671}" sibTransId="{692572FF-DE14-4C68-9A1B-BEA9CC1E41BA}"/>
    <dgm:cxn modelId="{2A73CDB0-4B86-4B6C-B452-21FBEC259FF5}" type="presOf" srcId="{E7829077-9E90-495B-B5C2-2C8B5C4ECEAD}" destId="{E7574E65-8BC3-4886-951E-62F9C6967F4D}" srcOrd="0" destOrd="0" presId="urn:microsoft.com/office/officeart/2005/8/layout/list1"/>
    <dgm:cxn modelId="{5B70EA03-E1DC-4D0F-A056-1671BD566EDF}" type="presOf" srcId="{B0D81191-DF65-411C-B89D-29C2CDAD2C57}" destId="{9DCEF397-7BD5-4863-BC77-83980A88692B}" srcOrd="0" destOrd="0" presId="urn:microsoft.com/office/officeart/2005/8/layout/list1"/>
    <dgm:cxn modelId="{B751D897-7D72-40F6-A099-C3D09E1B4C4E}" srcId="{CCC82422-417A-43D3-9673-78C5C87BAD3D}" destId="{E38CA700-88CA-4D62-A4D6-3E49EEB48D1D}" srcOrd="5" destOrd="0" parTransId="{0BB3E3D4-21D2-4C3F-8819-E53098BA622C}" sibTransId="{83D16ADA-2BA6-48E0-B787-12457DBBE6EC}"/>
    <dgm:cxn modelId="{669A327F-7C12-4B8B-AFB0-AF7981FF2F34}" srcId="{CCC82422-417A-43D3-9673-78C5C87BAD3D}" destId="{B0D81191-DF65-411C-B89D-29C2CDAD2C57}" srcOrd="4" destOrd="0" parTransId="{5BCB6C06-74A6-4CCF-836A-39F86719DB71}" sibTransId="{9F587285-FAB3-444F-88C9-5173BCD9E3F4}"/>
    <dgm:cxn modelId="{1B45B67B-F10A-42B8-A788-C1B215AC245B}" type="presOf" srcId="{3009D989-046F-4EDA-856C-69CE0746075D}" destId="{E4BBE71C-611B-4178-96A3-2C9404C66165}" srcOrd="0" destOrd="0" presId="urn:microsoft.com/office/officeart/2005/8/layout/list1"/>
    <dgm:cxn modelId="{F62D7F0E-53EF-4DA6-9B36-815B68D31D82}" srcId="{CCC82422-417A-43D3-9673-78C5C87BAD3D}" destId="{3009D989-046F-4EDA-856C-69CE0746075D}" srcOrd="0" destOrd="0" parTransId="{3A3998D1-6395-476C-A487-CAC3BCCE73BB}" sibTransId="{BE67160D-BF7E-4418-888C-9150229DDA49}"/>
    <dgm:cxn modelId="{7A60A47F-28DA-4EDF-A0CD-3355D28D5A17}" type="presParOf" srcId="{1633E53A-AB18-4640-8DB7-4EB983367C07}" destId="{582F3E07-632F-4C75-A9D7-E9BE9D1B9122}" srcOrd="0" destOrd="0" presId="urn:microsoft.com/office/officeart/2005/8/layout/list1"/>
    <dgm:cxn modelId="{7D725D6B-9D4F-45BD-A678-C52D4C26D8B8}" type="presParOf" srcId="{582F3E07-632F-4C75-A9D7-E9BE9D1B9122}" destId="{E4BBE71C-611B-4178-96A3-2C9404C66165}" srcOrd="0" destOrd="0" presId="urn:microsoft.com/office/officeart/2005/8/layout/list1"/>
    <dgm:cxn modelId="{DE0D062E-D0C0-4939-9C33-85D3B59680DC}" type="presParOf" srcId="{582F3E07-632F-4C75-A9D7-E9BE9D1B9122}" destId="{69925FE5-39BA-471D-B5FA-600AFAE362F0}" srcOrd="1" destOrd="0" presId="urn:microsoft.com/office/officeart/2005/8/layout/list1"/>
    <dgm:cxn modelId="{BA3C652A-C899-4F84-8742-A099509BC270}" type="presParOf" srcId="{1633E53A-AB18-4640-8DB7-4EB983367C07}" destId="{EB6D53A2-B779-487C-AE12-C69F23D543B5}" srcOrd="1" destOrd="0" presId="urn:microsoft.com/office/officeart/2005/8/layout/list1"/>
    <dgm:cxn modelId="{0C0D62A8-8B34-4D02-8FE1-4110BD92531E}" type="presParOf" srcId="{1633E53A-AB18-4640-8DB7-4EB983367C07}" destId="{EB97C3DF-FDF5-45A8-BC37-D6BBCB041190}" srcOrd="2" destOrd="0" presId="urn:microsoft.com/office/officeart/2005/8/layout/list1"/>
    <dgm:cxn modelId="{D8790D93-3D5B-48D2-ACE3-EAFE0CCFD770}" type="presParOf" srcId="{1633E53A-AB18-4640-8DB7-4EB983367C07}" destId="{81B57D5B-3664-4D13-8A8A-F7933825A4FC}" srcOrd="3" destOrd="0" presId="urn:microsoft.com/office/officeart/2005/8/layout/list1"/>
    <dgm:cxn modelId="{82B7A640-1DF2-4124-8B17-0DE124AAF815}" type="presParOf" srcId="{1633E53A-AB18-4640-8DB7-4EB983367C07}" destId="{A3579D51-0198-4AD4-AC3E-93EACAC49AAD}" srcOrd="4" destOrd="0" presId="urn:microsoft.com/office/officeart/2005/8/layout/list1"/>
    <dgm:cxn modelId="{AEA996C3-1010-4438-80A4-A6776D6CB6EC}" type="presParOf" srcId="{A3579D51-0198-4AD4-AC3E-93EACAC49AAD}" destId="{8CA87C16-B871-4FBD-914B-1E32DA57C2FE}" srcOrd="0" destOrd="0" presId="urn:microsoft.com/office/officeart/2005/8/layout/list1"/>
    <dgm:cxn modelId="{1288468F-36D2-4EF8-A176-DF5C9FC7B691}" type="presParOf" srcId="{A3579D51-0198-4AD4-AC3E-93EACAC49AAD}" destId="{2837BD21-1502-4DFC-ADDC-075A497A393E}" srcOrd="1" destOrd="0" presId="urn:microsoft.com/office/officeart/2005/8/layout/list1"/>
    <dgm:cxn modelId="{6654060B-172E-41BF-BFD1-53E3EA98FA68}" type="presParOf" srcId="{1633E53A-AB18-4640-8DB7-4EB983367C07}" destId="{80E8754E-E4AF-4901-9EC6-0621C0F19448}" srcOrd="5" destOrd="0" presId="urn:microsoft.com/office/officeart/2005/8/layout/list1"/>
    <dgm:cxn modelId="{1BF9744C-3B1D-4D6D-9136-76E0742A589E}" type="presParOf" srcId="{1633E53A-AB18-4640-8DB7-4EB983367C07}" destId="{C55DD1A4-1794-4439-8269-1842D11A7D53}" srcOrd="6" destOrd="0" presId="urn:microsoft.com/office/officeart/2005/8/layout/list1"/>
    <dgm:cxn modelId="{1248FC76-2964-4DCC-BE69-F65FB16A873B}" type="presParOf" srcId="{1633E53A-AB18-4640-8DB7-4EB983367C07}" destId="{B85F10BE-8577-4089-AD8E-66878F0BE5BD}" srcOrd="7" destOrd="0" presId="urn:microsoft.com/office/officeart/2005/8/layout/list1"/>
    <dgm:cxn modelId="{0771B807-3EEE-4042-9DA3-C302BB9DBF63}" type="presParOf" srcId="{1633E53A-AB18-4640-8DB7-4EB983367C07}" destId="{8CC53F23-A2F1-42C4-A540-AE1C3EBCD17D}" srcOrd="8" destOrd="0" presId="urn:microsoft.com/office/officeart/2005/8/layout/list1"/>
    <dgm:cxn modelId="{B5CC73AC-0D0B-4512-B328-41A97F8F51B8}" type="presParOf" srcId="{8CC53F23-A2F1-42C4-A540-AE1C3EBCD17D}" destId="{0CA0ACBB-D642-4632-B360-55BD137B2D28}" srcOrd="0" destOrd="0" presId="urn:microsoft.com/office/officeart/2005/8/layout/list1"/>
    <dgm:cxn modelId="{E2A7680E-2ADB-4E03-A0CA-010817F60495}" type="presParOf" srcId="{8CC53F23-A2F1-42C4-A540-AE1C3EBCD17D}" destId="{3A3C5837-9DB3-49B2-8D70-03A4B10F0535}" srcOrd="1" destOrd="0" presId="urn:microsoft.com/office/officeart/2005/8/layout/list1"/>
    <dgm:cxn modelId="{3D862303-E126-4C1F-AF21-5FAEF4C4A69E}" type="presParOf" srcId="{1633E53A-AB18-4640-8DB7-4EB983367C07}" destId="{34629E6B-0054-4DE6-97A6-3733042E6F7B}" srcOrd="9" destOrd="0" presId="urn:microsoft.com/office/officeart/2005/8/layout/list1"/>
    <dgm:cxn modelId="{42C8F93C-033F-4FB2-8F59-08F67CFFB3AF}" type="presParOf" srcId="{1633E53A-AB18-4640-8DB7-4EB983367C07}" destId="{83FE4CB5-4CE5-4B14-B3E8-47E201239EAF}" srcOrd="10" destOrd="0" presId="urn:microsoft.com/office/officeart/2005/8/layout/list1"/>
    <dgm:cxn modelId="{24583A32-CA76-4AD2-A896-A7AE0D030DCC}" type="presParOf" srcId="{1633E53A-AB18-4640-8DB7-4EB983367C07}" destId="{27217C90-17C3-41AA-805D-408883BC0D3E}" srcOrd="11" destOrd="0" presId="urn:microsoft.com/office/officeart/2005/8/layout/list1"/>
    <dgm:cxn modelId="{69DCB385-82A7-474C-AA69-C35F437B1C97}" type="presParOf" srcId="{1633E53A-AB18-4640-8DB7-4EB983367C07}" destId="{0C512115-3C20-44E4-AE82-DE53C3F2EFC2}" srcOrd="12" destOrd="0" presId="urn:microsoft.com/office/officeart/2005/8/layout/list1"/>
    <dgm:cxn modelId="{24C77776-113B-448C-A825-A7C0F1CD0973}" type="presParOf" srcId="{0C512115-3C20-44E4-AE82-DE53C3F2EFC2}" destId="{E7574E65-8BC3-4886-951E-62F9C6967F4D}" srcOrd="0" destOrd="0" presId="urn:microsoft.com/office/officeart/2005/8/layout/list1"/>
    <dgm:cxn modelId="{9F8CCF92-194C-4EC3-B30E-612709B5C5FB}" type="presParOf" srcId="{0C512115-3C20-44E4-AE82-DE53C3F2EFC2}" destId="{41600AE6-74E6-421A-B388-4FF5FB9E87D4}" srcOrd="1" destOrd="0" presId="urn:microsoft.com/office/officeart/2005/8/layout/list1"/>
    <dgm:cxn modelId="{DE140F67-BD8F-4AF1-A506-8CC113CCEAC2}" type="presParOf" srcId="{1633E53A-AB18-4640-8DB7-4EB983367C07}" destId="{3EF18D6D-70C2-43DA-9BC1-D9FC928EB2E0}" srcOrd="13" destOrd="0" presId="urn:microsoft.com/office/officeart/2005/8/layout/list1"/>
    <dgm:cxn modelId="{523390F2-3BAE-42F6-A96D-2437A081F364}" type="presParOf" srcId="{1633E53A-AB18-4640-8DB7-4EB983367C07}" destId="{8C2928E7-EA91-4753-B131-4D1969E25D72}" srcOrd="14" destOrd="0" presId="urn:microsoft.com/office/officeart/2005/8/layout/list1"/>
    <dgm:cxn modelId="{8A624C30-F3EF-4245-B675-4ECF7C7E24B6}" type="presParOf" srcId="{1633E53A-AB18-4640-8DB7-4EB983367C07}" destId="{30AA0491-C6B4-40C4-8789-EFF23B6E9F3E}" srcOrd="15" destOrd="0" presId="urn:microsoft.com/office/officeart/2005/8/layout/list1"/>
    <dgm:cxn modelId="{0E2ACD28-3189-43B9-9A39-384CF3E4D373}" type="presParOf" srcId="{1633E53A-AB18-4640-8DB7-4EB983367C07}" destId="{F45F5CE5-BBC4-4EC1-858A-475FCACEECF4}" srcOrd="16" destOrd="0" presId="urn:microsoft.com/office/officeart/2005/8/layout/list1"/>
    <dgm:cxn modelId="{3280762D-D7CB-405A-89B0-6E377EAB6F4C}" type="presParOf" srcId="{F45F5CE5-BBC4-4EC1-858A-475FCACEECF4}" destId="{9DCEF397-7BD5-4863-BC77-83980A88692B}" srcOrd="0" destOrd="0" presId="urn:microsoft.com/office/officeart/2005/8/layout/list1"/>
    <dgm:cxn modelId="{7047FCFE-A6CA-44B3-9C27-13360D378C20}" type="presParOf" srcId="{F45F5CE5-BBC4-4EC1-858A-475FCACEECF4}" destId="{B5894893-A3B7-4F50-8192-57E507C67788}" srcOrd="1" destOrd="0" presId="urn:microsoft.com/office/officeart/2005/8/layout/list1"/>
    <dgm:cxn modelId="{1C68F695-A0C3-4FBA-ADFF-95C6C14B7C0A}" type="presParOf" srcId="{1633E53A-AB18-4640-8DB7-4EB983367C07}" destId="{A2B3044D-CB28-4F6A-BF38-358035B5D963}" srcOrd="17" destOrd="0" presId="urn:microsoft.com/office/officeart/2005/8/layout/list1"/>
    <dgm:cxn modelId="{9BAE5FAD-7C82-4AD8-A198-01AB3E1D665C}" type="presParOf" srcId="{1633E53A-AB18-4640-8DB7-4EB983367C07}" destId="{163D3C9E-8F3D-4C0A-9AB5-A7B7FF4706C0}" srcOrd="18" destOrd="0" presId="urn:microsoft.com/office/officeart/2005/8/layout/list1"/>
    <dgm:cxn modelId="{045F4956-598D-4D88-905C-1F0AF5DA300F}" type="presParOf" srcId="{1633E53A-AB18-4640-8DB7-4EB983367C07}" destId="{3F5FF60E-E070-4D09-A772-D140047B8E2C}" srcOrd="19" destOrd="0" presId="urn:microsoft.com/office/officeart/2005/8/layout/list1"/>
    <dgm:cxn modelId="{07F1C1F4-358A-4180-B86E-9FB15B0D9ED4}" type="presParOf" srcId="{1633E53A-AB18-4640-8DB7-4EB983367C07}" destId="{C06341B9-6361-4D49-9050-EF17F49E7BD8}" srcOrd="20" destOrd="0" presId="urn:microsoft.com/office/officeart/2005/8/layout/list1"/>
    <dgm:cxn modelId="{7BFCAB9D-BB13-443F-A57B-88F34B63F686}" type="presParOf" srcId="{C06341B9-6361-4D49-9050-EF17F49E7BD8}" destId="{EECC47D6-5DF1-4486-90BF-833C008A6A7D}" srcOrd="0" destOrd="0" presId="urn:microsoft.com/office/officeart/2005/8/layout/list1"/>
    <dgm:cxn modelId="{AA6F0D6C-1282-4D1B-88A7-E17EF707CFF7}" type="presParOf" srcId="{C06341B9-6361-4D49-9050-EF17F49E7BD8}" destId="{28AB4C72-28FC-4C55-AF80-9B8F585A7188}" srcOrd="1" destOrd="0" presId="urn:microsoft.com/office/officeart/2005/8/layout/list1"/>
    <dgm:cxn modelId="{6C42117D-8BA5-4368-8762-A9BDFBAF34AA}" type="presParOf" srcId="{1633E53A-AB18-4640-8DB7-4EB983367C07}" destId="{D3AE431A-D51B-4C7C-A53B-F43E57678072}" srcOrd="21" destOrd="0" presId="urn:microsoft.com/office/officeart/2005/8/layout/list1"/>
    <dgm:cxn modelId="{E5D08BE9-2634-4518-943A-EA6BE14B5964}" type="presParOf" srcId="{1633E53A-AB18-4640-8DB7-4EB983367C07}" destId="{B5DF3729-D13C-4F37-82D9-3B0FCF8C49C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63779D66-C3C7-4DA9-AE42-E5FB0B81FE88}">
      <dgm:prSet phldrT="[Text]" custT="1"/>
      <dgm:spPr>
        <a:xfrm>
          <a:off x="1240235" y="0"/>
          <a:ext cx="16421362" cy="1245910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Preference (výběr)</a:t>
          </a:r>
        </a:p>
      </dgm:t>
    </dgm:pt>
    <dgm:pt modelId="{0F292BF6-7E8F-42FE-AEDB-8C51B191E516}" type="parTrans" cxnId="{ED849FDE-643C-4446-9A2A-6A83137D69BF}">
      <dgm:prSet/>
      <dgm:spPr/>
      <dgm:t>
        <a:bodyPr/>
        <a:lstStyle/>
        <a:p>
          <a:endParaRPr lang="cs-CZ" sz="800"/>
        </a:p>
      </dgm:t>
    </dgm:pt>
    <dgm:pt modelId="{AA6F6B40-67DC-40D1-88EC-2E0A41777471}" type="sibTrans" cxnId="{ED849FDE-643C-4446-9A2A-6A83137D69BF}">
      <dgm:prSet/>
      <dgm:spPr/>
      <dgm:t>
        <a:bodyPr/>
        <a:lstStyle/>
        <a:p>
          <a:endParaRPr lang="cs-CZ" sz="800"/>
        </a:p>
      </dgm:t>
    </dgm:pt>
    <dgm:pt modelId="{9B37FA53-E575-4DAE-9029-C5B86B753630}">
      <dgm:prSet phldrT="[Text]" custT="1"/>
      <dgm:spPr>
        <a:xfrm>
          <a:off x="1172954" y="8477820"/>
          <a:ext cx="16421362" cy="1245910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Změny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 sz="800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 sz="800"/>
        </a:p>
      </dgm:t>
    </dgm:pt>
    <dgm:pt modelId="{680BF5C2-92A9-4056-A5DE-7A8AA2635A7C}">
      <dgm:prSet custT="1"/>
      <dgm:spPr>
        <a:xfrm>
          <a:off x="0" y="8882410"/>
          <a:ext cx="23459089" cy="3231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Odstranění 6 preferenčních kritérií</a:t>
          </a:r>
          <a:endParaRPr lang="cs-CZ" sz="24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0986BD2E-993C-470C-AE7F-E7EC2D9FC082}" type="parTrans" cxnId="{3ACC176E-83C9-4D21-94B6-5CC960C79091}">
      <dgm:prSet/>
      <dgm:spPr/>
      <dgm:t>
        <a:bodyPr/>
        <a:lstStyle/>
        <a:p>
          <a:endParaRPr lang="cs-CZ" sz="800"/>
        </a:p>
      </dgm:t>
    </dgm:pt>
    <dgm:pt modelId="{2B3897E4-1876-4E72-9549-D815A7B70E1F}" type="sibTrans" cxnId="{3ACC176E-83C9-4D21-94B6-5CC960C79091}">
      <dgm:prSet/>
      <dgm:spPr/>
      <dgm:t>
        <a:bodyPr/>
        <a:lstStyle/>
        <a:p>
          <a:endParaRPr lang="cs-CZ" sz="800"/>
        </a:p>
      </dgm:t>
    </dgm:pt>
    <dgm:pt modelId="{E1400417-04FD-4C8B-A91E-D359B1562811}">
      <dgm:prSet custT="1"/>
      <dgm:spPr>
        <a:xfrm>
          <a:off x="0" y="8882410"/>
          <a:ext cx="23459089" cy="3231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b="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Změna názvů 2 preferenčních kritérií</a:t>
          </a:r>
        </a:p>
      </dgm:t>
    </dgm:pt>
    <dgm:pt modelId="{1AF356E5-0A83-4CAF-9806-18864F2AD6E1}" type="parTrans" cxnId="{400AC78D-9FFC-44D3-BB13-D08F3C8B9316}">
      <dgm:prSet/>
      <dgm:spPr/>
      <dgm:t>
        <a:bodyPr/>
        <a:lstStyle/>
        <a:p>
          <a:endParaRPr lang="cs-CZ" sz="800"/>
        </a:p>
      </dgm:t>
    </dgm:pt>
    <dgm:pt modelId="{7E64897F-4404-487B-ADB1-5C87DEEC5824}" type="sibTrans" cxnId="{400AC78D-9FFC-44D3-BB13-D08F3C8B9316}">
      <dgm:prSet/>
      <dgm:spPr/>
      <dgm:t>
        <a:bodyPr/>
        <a:lstStyle/>
        <a:p>
          <a:endParaRPr lang="cs-CZ" sz="800"/>
        </a:p>
      </dgm:t>
    </dgm:pt>
    <dgm:pt modelId="{D217E442-B478-42CF-BDA1-F108F958EE6B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Pořízení informačních technologií</a:t>
          </a:r>
        </a:p>
      </dgm:t>
    </dgm:pt>
    <dgm:pt modelId="{D7322548-736C-4DF0-BC16-CB6AC2F3E231}" type="sibTrans" cxnId="{14D9EABC-AD2E-457F-A2E8-F5C0C75AF2AE}">
      <dgm:prSet/>
      <dgm:spPr/>
      <dgm:t>
        <a:bodyPr/>
        <a:lstStyle/>
        <a:p>
          <a:endParaRPr lang="cs-CZ" sz="800"/>
        </a:p>
      </dgm:t>
    </dgm:pt>
    <dgm:pt modelId="{6E4E23A4-DFD3-4125-8420-926E33246213}" type="parTrans" cxnId="{14D9EABC-AD2E-457F-A2E8-F5C0C75AF2AE}">
      <dgm:prSet/>
      <dgm:spPr/>
      <dgm:t>
        <a:bodyPr/>
        <a:lstStyle/>
        <a:p>
          <a:endParaRPr lang="cs-CZ" sz="800"/>
        </a:p>
      </dgm:t>
    </dgm:pt>
    <dgm:pt modelId="{D22EDF2D-DF8E-4B6D-AE23-5C99C9DABD01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Zkrácení dodavatelských řetězců</a:t>
          </a:r>
        </a:p>
      </dgm:t>
    </dgm:pt>
    <dgm:pt modelId="{3DB79835-C0D7-498E-B4E7-F39B9D69A249}" type="sibTrans" cxnId="{C0DC6E04-CFE9-4786-BC0D-1B6B8B5C813D}">
      <dgm:prSet/>
      <dgm:spPr/>
      <dgm:t>
        <a:bodyPr/>
        <a:lstStyle/>
        <a:p>
          <a:endParaRPr lang="cs-CZ" sz="800"/>
        </a:p>
      </dgm:t>
    </dgm:pt>
    <dgm:pt modelId="{6B211BEE-BA3E-47DE-AD82-30EE7EAA4968}" type="parTrans" cxnId="{C0DC6E04-CFE9-4786-BC0D-1B6B8B5C813D}">
      <dgm:prSet/>
      <dgm:spPr/>
      <dgm:t>
        <a:bodyPr/>
        <a:lstStyle/>
        <a:p>
          <a:endParaRPr lang="cs-CZ" sz="800"/>
        </a:p>
      </dgm:t>
    </dgm:pt>
    <dgm:pt modelId="{3BF7745E-2B2A-4FDB-9B43-75276A256D69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Návaznost na operaci 16.1.1</a:t>
          </a:r>
        </a:p>
      </dgm:t>
    </dgm:pt>
    <dgm:pt modelId="{39ABCFD3-307D-49D6-82ED-BAF156792E74}" type="sibTrans" cxnId="{B3AAB029-6069-47BB-A569-A17F71642182}">
      <dgm:prSet/>
      <dgm:spPr/>
      <dgm:t>
        <a:bodyPr/>
        <a:lstStyle/>
        <a:p>
          <a:endParaRPr lang="cs-CZ" sz="800"/>
        </a:p>
      </dgm:t>
    </dgm:pt>
    <dgm:pt modelId="{FCD918FA-3EE1-45B0-AEA1-45144E6645A5}" type="parTrans" cxnId="{B3AAB029-6069-47BB-A569-A17F71642182}">
      <dgm:prSet/>
      <dgm:spPr/>
      <dgm:t>
        <a:bodyPr/>
        <a:lstStyle/>
        <a:p>
          <a:endParaRPr lang="cs-CZ" sz="800"/>
        </a:p>
      </dgm:t>
    </dgm:pt>
    <dgm:pt modelId="{DCC490EF-78FA-4551-BD61-391D9BF44558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Realizace v hospodářsky problémových regionech</a:t>
          </a:r>
        </a:p>
      </dgm:t>
    </dgm:pt>
    <dgm:pt modelId="{4D217BAA-14B6-46DE-91CE-6F76653B6FB6}" type="sibTrans" cxnId="{AA3C269F-D970-4D2C-9F29-F331A2F1832C}">
      <dgm:prSet/>
      <dgm:spPr/>
      <dgm:t>
        <a:bodyPr/>
        <a:lstStyle/>
        <a:p>
          <a:endParaRPr lang="cs-CZ" sz="800"/>
        </a:p>
      </dgm:t>
    </dgm:pt>
    <dgm:pt modelId="{8959E46B-F6F9-49E2-BD69-130E9C5D55A1}" type="parTrans" cxnId="{AA3C269F-D970-4D2C-9F29-F331A2F1832C}">
      <dgm:prSet/>
      <dgm:spPr/>
      <dgm:t>
        <a:bodyPr/>
        <a:lstStyle/>
        <a:p>
          <a:endParaRPr lang="cs-CZ" sz="800"/>
        </a:p>
      </dgm:t>
    </dgm:pt>
    <dgm:pt modelId="{D9D87132-5F0F-472A-9DC2-FB8DC5798ED3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Žadatelem je mladý zemědělec/potravinář/krmivář</a:t>
          </a:r>
        </a:p>
      </dgm:t>
    </dgm:pt>
    <dgm:pt modelId="{43F07D61-6603-4F27-B731-3107945C2D32}" type="sibTrans" cxnId="{CFFA1FD5-DBAC-46F5-986D-699D944ED046}">
      <dgm:prSet/>
      <dgm:spPr/>
      <dgm:t>
        <a:bodyPr/>
        <a:lstStyle/>
        <a:p>
          <a:endParaRPr lang="cs-CZ" sz="800"/>
        </a:p>
      </dgm:t>
    </dgm:pt>
    <dgm:pt modelId="{7CD0C739-79AA-4AF7-81B1-D098EAFB3668}" type="parTrans" cxnId="{CFFA1FD5-DBAC-46F5-986D-699D944ED046}">
      <dgm:prSet/>
      <dgm:spPr/>
      <dgm:t>
        <a:bodyPr/>
        <a:lstStyle/>
        <a:p>
          <a:endParaRPr lang="cs-CZ" sz="800"/>
        </a:p>
      </dgm:t>
    </dgm:pt>
    <dgm:pt modelId="{27780F4B-8C7C-4E2E-9730-3930126D02A2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má registrovanou značku kvality potravin </a:t>
          </a:r>
        </a:p>
      </dgm:t>
    </dgm:pt>
    <dgm:pt modelId="{F0B30103-7DAC-4F88-BBDB-2B569CF9BC1C}" type="sibTrans" cxnId="{8869D94A-832F-4D49-BD92-A51BEC2447F5}">
      <dgm:prSet/>
      <dgm:spPr/>
      <dgm:t>
        <a:bodyPr/>
        <a:lstStyle/>
        <a:p>
          <a:endParaRPr lang="cs-CZ" sz="800"/>
        </a:p>
      </dgm:t>
    </dgm:pt>
    <dgm:pt modelId="{1CAEFEB8-64D7-44ED-B2C4-816A005A934F}" type="parTrans" cxnId="{8869D94A-832F-4D49-BD92-A51BEC2447F5}">
      <dgm:prSet/>
      <dgm:spPr/>
      <dgm:t>
        <a:bodyPr/>
        <a:lstStyle/>
        <a:p>
          <a:endParaRPr lang="cs-CZ" sz="800"/>
        </a:p>
      </dgm:t>
    </dgm:pt>
    <dgm:pt modelId="{7A8C93C5-4CD2-47FB-B9DD-3B6407B59CE0}">
      <dgm:prSet custT="1"/>
      <dgm:spPr>
        <a:xfrm>
          <a:off x="0" y="0"/>
          <a:ext cx="23459089" cy="770876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Finančně méně náročné projekty</a:t>
          </a:r>
        </a:p>
      </dgm:t>
    </dgm:pt>
    <dgm:pt modelId="{2FEA3473-1C31-479B-B25C-17138687F6AB}" type="sibTrans" cxnId="{D3F8CC64-E111-4F12-86A5-D3D6FA2568D2}">
      <dgm:prSet/>
      <dgm:spPr/>
      <dgm:t>
        <a:bodyPr/>
        <a:lstStyle/>
        <a:p>
          <a:endParaRPr lang="cs-CZ" sz="800"/>
        </a:p>
      </dgm:t>
    </dgm:pt>
    <dgm:pt modelId="{C2982482-5837-44EB-9B03-F744FB60F296}" type="parTrans" cxnId="{D3F8CC64-E111-4F12-86A5-D3D6FA2568D2}">
      <dgm:prSet/>
      <dgm:spPr/>
      <dgm:t>
        <a:bodyPr/>
        <a:lstStyle/>
        <a:p>
          <a:endParaRPr lang="cs-CZ" sz="800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909792-28F6-4AFC-B2B3-8D6D4990420C}" type="pres">
      <dgm:prSet presAssocID="{63779D66-C3C7-4DA9-AE42-E5FB0B81FE88}" presName="parentLin" presStyleCnt="0"/>
      <dgm:spPr/>
    </dgm:pt>
    <dgm:pt modelId="{BA5A99D2-BE9E-4F06-8233-1DBC36DA7B8A}" type="pres">
      <dgm:prSet presAssocID="{63779D66-C3C7-4DA9-AE42-E5FB0B81FE88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966FFC97-EEE1-454F-8DB9-6AFFAA582D20}" type="pres">
      <dgm:prSet presAssocID="{63779D66-C3C7-4DA9-AE42-E5FB0B81FE88}" presName="parentText" presStyleLbl="node1" presStyleIdx="0" presStyleCnt="2" custScaleY="74045" custLinFactNeighborX="5736" custLinFactNeighborY="-838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A900AC-6347-4651-8F72-6B4B83DE1A33}" type="pres">
      <dgm:prSet presAssocID="{63779D66-C3C7-4DA9-AE42-E5FB0B81FE88}" presName="negativeSpace" presStyleCnt="0"/>
      <dgm:spPr/>
    </dgm:pt>
    <dgm:pt modelId="{8B4B5640-48C7-40D1-A1DB-99FA57FD7FBA}" type="pres">
      <dgm:prSet presAssocID="{63779D66-C3C7-4DA9-AE42-E5FB0B81FE88}" presName="childText" presStyleLbl="conFgAcc1" presStyleIdx="0" presStyleCnt="2" custScaleY="99846" custLinFactY="-34109" custLinFactNeighborX="14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E6039-95C3-4EB1-A1E6-D879902F9909}" type="pres">
      <dgm:prSet presAssocID="{AA6F6B40-67DC-40D1-88EC-2E0A41777471}" presName="spaceBetweenRectangles" presStyleCnt="0"/>
      <dgm:spPr/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1" presStyleCnt="2" custScaleY="7404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00AC78D-9FFC-44D3-BB13-D08F3C8B9316}" srcId="{9B37FA53-E575-4DAE-9029-C5B86B753630}" destId="{E1400417-04FD-4C8B-A91E-D359B1562811}" srcOrd="1" destOrd="0" parTransId="{1AF356E5-0A83-4CAF-9806-18864F2AD6E1}" sibTransId="{7E64897F-4404-487B-ADB1-5C87DEEC5824}"/>
    <dgm:cxn modelId="{BE131114-6BCF-4E91-A3C6-3B8147108039}" type="presOf" srcId="{7A8C93C5-4CD2-47FB-B9DD-3B6407B59CE0}" destId="{8B4B5640-48C7-40D1-A1DB-99FA57FD7FBA}" srcOrd="0" destOrd="6" presId="urn:microsoft.com/office/officeart/2005/8/layout/list1"/>
    <dgm:cxn modelId="{8869D94A-832F-4D49-BD92-A51BEC2447F5}" srcId="{63779D66-C3C7-4DA9-AE42-E5FB0B81FE88}" destId="{27780F4B-8C7C-4E2E-9730-3930126D02A2}" srcOrd="5" destOrd="0" parTransId="{1CAEFEB8-64D7-44ED-B2C4-816A005A934F}" sibTransId="{F0B30103-7DAC-4F88-BBDB-2B569CF9BC1C}"/>
    <dgm:cxn modelId="{D5BA3425-EBBE-4A15-B352-DF0258A40268}" type="presOf" srcId="{9B37FA53-E575-4DAE-9029-C5B86B753630}" destId="{8831008F-73BE-4A5C-BAB0-803FDCD55EE7}" srcOrd="0" destOrd="0" presId="urn:microsoft.com/office/officeart/2005/8/layout/list1"/>
    <dgm:cxn modelId="{E58D6108-EB80-46BA-B26D-40DAA6512118}" type="presOf" srcId="{D217E442-B478-42CF-BDA1-F108F958EE6B}" destId="{8B4B5640-48C7-40D1-A1DB-99FA57FD7FBA}" srcOrd="0" destOrd="0" presId="urn:microsoft.com/office/officeart/2005/8/layout/list1"/>
    <dgm:cxn modelId="{CDE197BE-C87F-4EAD-BF4D-63E7D9A3332B}" type="presOf" srcId="{E1400417-04FD-4C8B-A91E-D359B1562811}" destId="{F7083305-DF55-4C2C-8020-DDB76F44943E}" srcOrd="0" destOrd="1" presId="urn:microsoft.com/office/officeart/2005/8/layout/list1"/>
    <dgm:cxn modelId="{8E15BC94-C5B2-4A87-A57C-F4A3E6CA7199}" type="presOf" srcId="{3BF7745E-2B2A-4FDB-9B43-75276A256D69}" destId="{8B4B5640-48C7-40D1-A1DB-99FA57FD7FBA}" srcOrd="0" destOrd="2" presId="urn:microsoft.com/office/officeart/2005/8/layout/list1"/>
    <dgm:cxn modelId="{CFFA1FD5-DBAC-46F5-986D-699D944ED046}" srcId="{63779D66-C3C7-4DA9-AE42-E5FB0B81FE88}" destId="{D9D87132-5F0F-472A-9DC2-FB8DC5798ED3}" srcOrd="4" destOrd="0" parTransId="{7CD0C739-79AA-4AF7-81B1-D098EAFB3668}" sibTransId="{43F07D61-6603-4F27-B731-3107945C2D32}"/>
    <dgm:cxn modelId="{B3AAB029-6069-47BB-A569-A17F71642182}" srcId="{63779D66-C3C7-4DA9-AE42-E5FB0B81FE88}" destId="{3BF7745E-2B2A-4FDB-9B43-75276A256D69}" srcOrd="2" destOrd="0" parTransId="{FCD918FA-3EE1-45B0-AEA1-45144E6645A5}" sibTransId="{39ABCFD3-307D-49D6-82ED-BAF156792E74}"/>
    <dgm:cxn modelId="{FF1A938B-0325-4EDD-AEB0-EEF0042FE5AB}" type="presOf" srcId="{D22EDF2D-DF8E-4B6D-AE23-5C99C9DABD01}" destId="{8B4B5640-48C7-40D1-A1DB-99FA57FD7FBA}" srcOrd="0" destOrd="1" presId="urn:microsoft.com/office/officeart/2005/8/layout/list1"/>
    <dgm:cxn modelId="{75AD5403-A563-4CEB-8A69-F2CC45B76E8D}" type="presOf" srcId="{DCC490EF-78FA-4551-BD61-391D9BF44558}" destId="{8B4B5640-48C7-40D1-A1DB-99FA57FD7FBA}" srcOrd="0" destOrd="3" presId="urn:microsoft.com/office/officeart/2005/8/layout/list1"/>
    <dgm:cxn modelId="{CC8707E3-D8CB-4DBC-94D3-8916FEC599B3}" type="presOf" srcId="{D9D87132-5F0F-472A-9DC2-FB8DC5798ED3}" destId="{8B4B5640-48C7-40D1-A1DB-99FA57FD7FBA}" srcOrd="0" destOrd="4" presId="urn:microsoft.com/office/officeart/2005/8/layout/list1"/>
    <dgm:cxn modelId="{9EACC358-4359-4DE7-9D6C-B321966B0C92}" type="presOf" srcId="{680BF5C2-92A9-4056-A5DE-7A8AA2635A7C}" destId="{F7083305-DF55-4C2C-8020-DDB76F44943E}" srcOrd="0" destOrd="0" presId="urn:microsoft.com/office/officeart/2005/8/layout/list1"/>
    <dgm:cxn modelId="{9FD6502B-D0C3-4144-9BE8-409F2B13C559}" type="presOf" srcId="{63779D66-C3C7-4DA9-AE42-E5FB0B81FE88}" destId="{966FFC97-EEE1-454F-8DB9-6AFFAA582D20}" srcOrd="1" destOrd="0" presId="urn:microsoft.com/office/officeart/2005/8/layout/list1"/>
    <dgm:cxn modelId="{D3F8CC64-E111-4F12-86A5-D3D6FA2568D2}" srcId="{63779D66-C3C7-4DA9-AE42-E5FB0B81FE88}" destId="{7A8C93C5-4CD2-47FB-B9DD-3B6407B59CE0}" srcOrd="6" destOrd="0" parTransId="{C2982482-5837-44EB-9B03-F744FB60F296}" sibTransId="{2FEA3473-1C31-479B-B25C-17138687F6AB}"/>
    <dgm:cxn modelId="{3ACC176E-83C9-4D21-94B6-5CC960C79091}" srcId="{9B37FA53-E575-4DAE-9029-C5B86B753630}" destId="{680BF5C2-92A9-4056-A5DE-7A8AA2635A7C}" srcOrd="0" destOrd="0" parTransId="{0986BD2E-993C-470C-AE7F-E7EC2D9FC082}" sibTransId="{2B3897E4-1876-4E72-9549-D815A7B70E1F}"/>
    <dgm:cxn modelId="{5863B811-CD8B-46ED-AFEF-98695703B530}" type="presOf" srcId="{63779D66-C3C7-4DA9-AE42-E5FB0B81FE88}" destId="{BA5A99D2-BE9E-4F06-8233-1DBC36DA7B8A}" srcOrd="0" destOrd="0" presId="urn:microsoft.com/office/officeart/2005/8/layout/list1"/>
    <dgm:cxn modelId="{04CCC3EE-1EC2-4E9E-9F17-6BC37F6B3BAB}" srcId="{0E8E6276-7B0A-4E29-AE90-EC0A1AE59E73}" destId="{9B37FA53-E575-4DAE-9029-C5B86B753630}" srcOrd="1" destOrd="0" parTransId="{8C1E391B-ED89-4DAA-8985-C8F5E38A983E}" sibTransId="{E4046440-E265-46C9-9019-A2F0DEC3FE44}"/>
    <dgm:cxn modelId="{C0DC6E04-CFE9-4786-BC0D-1B6B8B5C813D}" srcId="{63779D66-C3C7-4DA9-AE42-E5FB0B81FE88}" destId="{D22EDF2D-DF8E-4B6D-AE23-5C99C9DABD01}" srcOrd="1" destOrd="0" parTransId="{6B211BEE-BA3E-47DE-AD82-30EE7EAA4968}" sibTransId="{3DB79835-C0D7-498E-B4E7-F39B9D69A249}"/>
    <dgm:cxn modelId="{AA3C269F-D970-4D2C-9F29-F331A2F1832C}" srcId="{63779D66-C3C7-4DA9-AE42-E5FB0B81FE88}" destId="{DCC490EF-78FA-4551-BD61-391D9BF44558}" srcOrd="3" destOrd="0" parTransId="{8959E46B-F6F9-49E2-BD69-130E9C5D55A1}" sibTransId="{4D217BAA-14B6-46DE-91CE-6F76653B6FB6}"/>
    <dgm:cxn modelId="{67063580-6B18-40EB-BF46-DFE934E97174}" type="presOf" srcId="{9B37FA53-E575-4DAE-9029-C5B86B753630}" destId="{CA756A89-BF17-469B-8CD0-B45254C71669}" srcOrd="1" destOrd="0" presId="urn:microsoft.com/office/officeart/2005/8/layout/list1"/>
    <dgm:cxn modelId="{B2DC3AB7-AAC5-4354-B83E-DF3444474404}" type="presOf" srcId="{27780F4B-8C7C-4E2E-9730-3930126D02A2}" destId="{8B4B5640-48C7-40D1-A1DB-99FA57FD7FBA}" srcOrd="0" destOrd="5" presId="urn:microsoft.com/office/officeart/2005/8/layout/list1"/>
    <dgm:cxn modelId="{AD6B52D6-6726-43A7-9901-94ED0C7BC294}" type="presOf" srcId="{0E8E6276-7B0A-4E29-AE90-EC0A1AE59E73}" destId="{3D158D22-78BA-4496-B289-92D426F0AD3F}" srcOrd="0" destOrd="0" presId="urn:microsoft.com/office/officeart/2005/8/layout/list1"/>
    <dgm:cxn modelId="{14D9EABC-AD2E-457F-A2E8-F5C0C75AF2AE}" srcId="{63779D66-C3C7-4DA9-AE42-E5FB0B81FE88}" destId="{D217E442-B478-42CF-BDA1-F108F958EE6B}" srcOrd="0" destOrd="0" parTransId="{6E4E23A4-DFD3-4125-8420-926E33246213}" sibTransId="{D7322548-736C-4DF0-BC16-CB6AC2F3E231}"/>
    <dgm:cxn modelId="{ED849FDE-643C-4446-9A2A-6A83137D69BF}" srcId="{0E8E6276-7B0A-4E29-AE90-EC0A1AE59E73}" destId="{63779D66-C3C7-4DA9-AE42-E5FB0B81FE88}" srcOrd="0" destOrd="0" parTransId="{0F292BF6-7E8F-42FE-AEDB-8C51B191E516}" sibTransId="{AA6F6B40-67DC-40D1-88EC-2E0A41777471}"/>
    <dgm:cxn modelId="{73F3D4E9-8244-4178-8ABA-E8BE1A6AEC0D}" type="presParOf" srcId="{3D158D22-78BA-4496-B289-92D426F0AD3F}" destId="{D1909792-28F6-4AFC-B2B3-8D6D4990420C}" srcOrd="0" destOrd="0" presId="urn:microsoft.com/office/officeart/2005/8/layout/list1"/>
    <dgm:cxn modelId="{3EB44486-B790-4F0F-817A-941B46005FE7}" type="presParOf" srcId="{D1909792-28F6-4AFC-B2B3-8D6D4990420C}" destId="{BA5A99D2-BE9E-4F06-8233-1DBC36DA7B8A}" srcOrd="0" destOrd="0" presId="urn:microsoft.com/office/officeart/2005/8/layout/list1"/>
    <dgm:cxn modelId="{4BB72D43-06E1-4EE2-951C-E4C0F1756F85}" type="presParOf" srcId="{D1909792-28F6-4AFC-B2B3-8D6D4990420C}" destId="{966FFC97-EEE1-454F-8DB9-6AFFAA582D20}" srcOrd="1" destOrd="0" presId="urn:microsoft.com/office/officeart/2005/8/layout/list1"/>
    <dgm:cxn modelId="{59C476C5-3067-4586-BA23-CD528FD30C36}" type="presParOf" srcId="{3D158D22-78BA-4496-B289-92D426F0AD3F}" destId="{C7A900AC-6347-4651-8F72-6B4B83DE1A33}" srcOrd="1" destOrd="0" presId="urn:microsoft.com/office/officeart/2005/8/layout/list1"/>
    <dgm:cxn modelId="{33626B39-B769-4C9A-B6B3-B414A10B5B61}" type="presParOf" srcId="{3D158D22-78BA-4496-B289-92D426F0AD3F}" destId="{8B4B5640-48C7-40D1-A1DB-99FA57FD7FBA}" srcOrd="2" destOrd="0" presId="urn:microsoft.com/office/officeart/2005/8/layout/list1"/>
    <dgm:cxn modelId="{9D60B420-0112-46C2-8FEC-BF199255B772}" type="presParOf" srcId="{3D158D22-78BA-4496-B289-92D426F0AD3F}" destId="{3E1E6039-95C3-4EB1-A1E6-D879902F9909}" srcOrd="3" destOrd="0" presId="urn:microsoft.com/office/officeart/2005/8/layout/list1"/>
    <dgm:cxn modelId="{B9B54669-7E64-4715-82CE-C5F595A9059A}" type="presParOf" srcId="{3D158D22-78BA-4496-B289-92D426F0AD3F}" destId="{E749D65C-CD03-466A-852D-9F50CA556B93}" srcOrd="4" destOrd="0" presId="urn:microsoft.com/office/officeart/2005/8/layout/list1"/>
    <dgm:cxn modelId="{5DB98C77-D02F-45EA-861C-6AD1085540F0}" type="presParOf" srcId="{E749D65C-CD03-466A-852D-9F50CA556B93}" destId="{8831008F-73BE-4A5C-BAB0-803FDCD55EE7}" srcOrd="0" destOrd="0" presId="urn:microsoft.com/office/officeart/2005/8/layout/list1"/>
    <dgm:cxn modelId="{3D3F4F81-C795-43FF-89BC-E17BB0F085E0}" type="presParOf" srcId="{E749D65C-CD03-466A-852D-9F50CA556B93}" destId="{CA756A89-BF17-469B-8CD0-B45254C71669}" srcOrd="1" destOrd="0" presId="urn:microsoft.com/office/officeart/2005/8/layout/list1"/>
    <dgm:cxn modelId="{13009DA5-1C19-4726-8D09-1301161E14D9}" type="presParOf" srcId="{3D158D22-78BA-4496-B289-92D426F0AD3F}" destId="{638DD32A-44E6-49CB-9F6F-B18CD5D5F1BA}" srcOrd="5" destOrd="0" presId="urn:microsoft.com/office/officeart/2005/8/layout/list1"/>
    <dgm:cxn modelId="{FEAE7C67-7064-4350-82E8-78D49CF8F498}" type="presParOf" srcId="{3D158D22-78BA-4496-B289-92D426F0AD3F}" destId="{F7083305-DF55-4C2C-8020-DDB76F4494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1D617-097D-49D4-9049-F4D399BAB604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2380788A-94D7-4A0E-8B73-9B4118490F61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600" dirty="0">
              <a:solidFill>
                <a:schemeClr val="tx1"/>
              </a:solidFill>
            </a:rPr>
            <a:t>Do 1 mil. Kč a do 150 ha</a:t>
          </a:r>
        </a:p>
      </dgm:t>
    </dgm:pt>
    <dgm:pt modelId="{8C531897-1770-4582-A84D-22AFF9DD2605}" type="parTrans" cxnId="{FEBC1167-FB15-4ED8-89E9-78D001ACA0DF}">
      <dgm:prSet/>
      <dgm:spPr/>
      <dgm:t>
        <a:bodyPr/>
        <a:lstStyle/>
        <a:p>
          <a:endParaRPr lang="cs-CZ"/>
        </a:p>
      </dgm:t>
    </dgm:pt>
    <dgm:pt modelId="{A665823C-DEA9-4A3B-8A86-977677696929}" type="sibTrans" cxnId="{FEBC1167-FB15-4ED8-89E9-78D001ACA0DF}">
      <dgm:prSet/>
      <dgm:spPr/>
      <dgm:t>
        <a:bodyPr/>
        <a:lstStyle/>
        <a:p>
          <a:endParaRPr lang="cs-CZ"/>
        </a:p>
      </dgm:t>
    </dgm:pt>
    <dgm:pt modelId="{6A08C64D-5183-43AB-97EC-26EA2FB49166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a)</a:t>
          </a:r>
          <a:r>
            <a:rPr lang="cs-CZ" sz="1800" dirty="0"/>
            <a:t> </a:t>
          </a:r>
          <a:r>
            <a:rPr lang="cs-CZ" sz="1600" dirty="0"/>
            <a:t>Živočišná výroba</a:t>
          </a:r>
        </a:p>
      </dgm:t>
    </dgm:pt>
    <dgm:pt modelId="{F7EF6728-03BE-4E32-8CB1-854382EE0F57}" type="parTrans" cxnId="{DCDE6318-CA2A-4EEE-A3BE-021663D8CB06}">
      <dgm:prSet/>
      <dgm:spPr/>
      <dgm:t>
        <a:bodyPr/>
        <a:lstStyle/>
        <a:p>
          <a:endParaRPr lang="cs-CZ"/>
        </a:p>
      </dgm:t>
    </dgm:pt>
    <dgm:pt modelId="{7D561CD8-55AA-44C4-A372-B8956F9E129A}" type="sibTrans" cxnId="{DCDE6318-CA2A-4EEE-A3BE-021663D8CB06}">
      <dgm:prSet/>
      <dgm:spPr/>
      <dgm:t>
        <a:bodyPr/>
        <a:lstStyle/>
        <a:p>
          <a:endParaRPr lang="cs-CZ"/>
        </a:p>
      </dgm:t>
    </dgm:pt>
    <dgm:pt modelId="{EAC1EE36-FA0D-496A-B138-036F570EB67D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600" dirty="0">
              <a:solidFill>
                <a:schemeClr val="tx1"/>
              </a:solidFill>
            </a:rPr>
            <a:t>Do 5 mil. Kč</a:t>
          </a:r>
        </a:p>
      </dgm:t>
    </dgm:pt>
    <dgm:pt modelId="{3C611221-8C15-427D-9807-E6B291B6070B}" type="parTrans" cxnId="{4D5047BA-60DD-41F1-8C71-1A47FD362944}">
      <dgm:prSet/>
      <dgm:spPr/>
      <dgm:t>
        <a:bodyPr/>
        <a:lstStyle/>
        <a:p>
          <a:endParaRPr lang="cs-CZ"/>
        </a:p>
      </dgm:t>
    </dgm:pt>
    <dgm:pt modelId="{96D5F8B8-7A93-450E-909B-16F7FBC4CFD1}" type="sibTrans" cxnId="{4D5047BA-60DD-41F1-8C71-1A47FD362944}">
      <dgm:prSet/>
      <dgm:spPr/>
      <dgm:t>
        <a:bodyPr/>
        <a:lstStyle/>
        <a:p>
          <a:endParaRPr lang="cs-CZ"/>
        </a:p>
      </dgm:t>
    </dgm:pt>
    <dgm:pt modelId="{E1C52C17-13B1-4038-B92E-5E04C6C40CB9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c) Skot</a:t>
          </a:r>
        </a:p>
      </dgm:t>
    </dgm:pt>
    <dgm:pt modelId="{0B815E4A-A619-4762-8B0C-FA4B4E79C640}" type="parTrans" cxnId="{B2C7192D-6882-4884-8EAC-CAB3AC31592A}">
      <dgm:prSet/>
      <dgm:spPr/>
      <dgm:t>
        <a:bodyPr/>
        <a:lstStyle/>
        <a:p>
          <a:endParaRPr lang="cs-CZ"/>
        </a:p>
      </dgm:t>
    </dgm:pt>
    <dgm:pt modelId="{57E1A458-3AE2-4EE7-B4C4-778100D22BDA}" type="sibTrans" cxnId="{B2C7192D-6882-4884-8EAC-CAB3AC31592A}">
      <dgm:prSet/>
      <dgm:spPr/>
      <dgm:t>
        <a:bodyPr/>
        <a:lstStyle/>
        <a:p>
          <a:endParaRPr lang="cs-CZ"/>
        </a:p>
      </dgm:t>
    </dgm:pt>
    <dgm:pt modelId="{41B468B6-5F3C-4EC4-9F31-E7C1A662EC4C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600" baseline="0" dirty="0">
              <a:solidFill>
                <a:schemeClr val="tx1"/>
              </a:solidFill>
            </a:rPr>
            <a:t>5 – 75 mil. Kč</a:t>
          </a:r>
        </a:p>
      </dgm:t>
    </dgm:pt>
    <dgm:pt modelId="{3E59E29B-D365-4DA0-BD40-C9FDB8C9B1BF}" type="parTrans" cxnId="{740B763B-6C40-4551-A231-F1B7C905294D}">
      <dgm:prSet/>
      <dgm:spPr/>
      <dgm:t>
        <a:bodyPr/>
        <a:lstStyle/>
        <a:p>
          <a:endParaRPr lang="cs-CZ"/>
        </a:p>
      </dgm:t>
    </dgm:pt>
    <dgm:pt modelId="{677C495B-26E2-4372-BA39-FD097D80FCDC}" type="sibTrans" cxnId="{740B763B-6C40-4551-A231-F1B7C905294D}">
      <dgm:prSet/>
      <dgm:spPr/>
      <dgm:t>
        <a:bodyPr/>
        <a:lstStyle/>
        <a:p>
          <a:endParaRPr lang="cs-CZ"/>
        </a:p>
      </dgm:t>
    </dgm:pt>
    <dgm:pt modelId="{E583A500-64F1-4027-8386-5D4481EC40D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h) Skot</a:t>
          </a:r>
        </a:p>
      </dgm:t>
    </dgm:pt>
    <dgm:pt modelId="{0CAAAE06-6019-4157-A1EB-A2CD5EA65921}" type="parTrans" cxnId="{26531ADD-FB6C-47C7-95C1-2B6ECEED4620}">
      <dgm:prSet/>
      <dgm:spPr/>
      <dgm:t>
        <a:bodyPr/>
        <a:lstStyle/>
        <a:p>
          <a:endParaRPr lang="cs-CZ"/>
        </a:p>
      </dgm:t>
    </dgm:pt>
    <dgm:pt modelId="{2EC1E0ED-A706-4C80-8004-AE3634D893A4}" type="sibTrans" cxnId="{26531ADD-FB6C-47C7-95C1-2B6ECEED4620}">
      <dgm:prSet/>
      <dgm:spPr/>
      <dgm:t>
        <a:bodyPr/>
        <a:lstStyle/>
        <a:p>
          <a:endParaRPr lang="cs-CZ"/>
        </a:p>
      </dgm:t>
    </dgm:pt>
    <dgm:pt modelId="{7C171FFC-E59B-488F-A4B5-C54DFC77A691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b) Rostlinná výroba</a:t>
          </a:r>
        </a:p>
      </dgm:t>
    </dgm:pt>
    <dgm:pt modelId="{B59F4A49-7185-48BF-BFED-789963832441}" type="parTrans" cxnId="{2835406B-D5D2-4385-8656-AE2134460850}">
      <dgm:prSet/>
      <dgm:spPr/>
      <dgm:t>
        <a:bodyPr/>
        <a:lstStyle/>
        <a:p>
          <a:endParaRPr lang="cs-CZ"/>
        </a:p>
      </dgm:t>
    </dgm:pt>
    <dgm:pt modelId="{E331C95E-92DD-4134-8A5F-1897400591E2}" type="sibTrans" cxnId="{2835406B-D5D2-4385-8656-AE2134460850}">
      <dgm:prSet/>
      <dgm:spPr/>
      <dgm:t>
        <a:bodyPr/>
        <a:lstStyle/>
        <a:p>
          <a:endParaRPr lang="cs-CZ"/>
        </a:p>
      </dgm:t>
    </dgm:pt>
    <dgm:pt modelId="{795F0850-802C-49F1-8E6D-6EDDF2AE47D3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d) Prasata</a:t>
          </a:r>
        </a:p>
      </dgm:t>
    </dgm:pt>
    <dgm:pt modelId="{FBA251B3-C39F-444B-ACCD-B8B6C787BF1F}" type="parTrans" cxnId="{2028EF02-FE40-47F7-8949-265463FE9E9B}">
      <dgm:prSet/>
      <dgm:spPr/>
      <dgm:t>
        <a:bodyPr/>
        <a:lstStyle/>
        <a:p>
          <a:endParaRPr lang="cs-CZ"/>
        </a:p>
      </dgm:t>
    </dgm:pt>
    <dgm:pt modelId="{FFDB90F1-AC36-4414-922F-BA2002FC60F8}" type="sibTrans" cxnId="{2028EF02-FE40-47F7-8949-265463FE9E9B}">
      <dgm:prSet/>
      <dgm:spPr/>
      <dgm:t>
        <a:bodyPr/>
        <a:lstStyle/>
        <a:p>
          <a:endParaRPr lang="cs-CZ"/>
        </a:p>
      </dgm:t>
    </dgm:pt>
    <dgm:pt modelId="{F485D117-0AAF-4D7A-9F7B-75194C7BDA31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d) Drůbež</a:t>
          </a:r>
        </a:p>
      </dgm:t>
    </dgm:pt>
    <dgm:pt modelId="{DB10445F-B0BD-4CEA-8C69-E10CF241BCC6}" type="parTrans" cxnId="{DFF066B5-B096-4908-8828-D3D1FC0641C6}">
      <dgm:prSet/>
      <dgm:spPr/>
      <dgm:t>
        <a:bodyPr/>
        <a:lstStyle/>
        <a:p>
          <a:endParaRPr lang="cs-CZ"/>
        </a:p>
      </dgm:t>
    </dgm:pt>
    <dgm:pt modelId="{256D58A4-DDF2-46AC-A8D0-689DD64906BE}" type="sibTrans" cxnId="{DFF066B5-B096-4908-8828-D3D1FC0641C6}">
      <dgm:prSet/>
      <dgm:spPr/>
      <dgm:t>
        <a:bodyPr/>
        <a:lstStyle/>
        <a:p>
          <a:endParaRPr lang="cs-CZ"/>
        </a:p>
      </dgm:t>
    </dgm:pt>
    <dgm:pt modelId="{F33E5B54-010A-4701-A1B9-3558824E5344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cs-CZ" sz="4400" dirty="0"/>
        </a:p>
      </dgm:t>
    </dgm:pt>
    <dgm:pt modelId="{9C002B79-0B48-41ED-9FF1-C3558A87D143}" type="parTrans" cxnId="{30AF2BB4-42C8-414F-A9B5-A1BEADE756FE}">
      <dgm:prSet/>
      <dgm:spPr/>
      <dgm:t>
        <a:bodyPr/>
        <a:lstStyle/>
        <a:p>
          <a:endParaRPr lang="cs-CZ"/>
        </a:p>
      </dgm:t>
    </dgm:pt>
    <dgm:pt modelId="{477D587D-940B-48DC-BC25-9FD9EBA837B9}" type="sibTrans" cxnId="{30AF2BB4-42C8-414F-A9B5-A1BEADE756FE}">
      <dgm:prSet/>
      <dgm:spPr/>
      <dgm:t>
        <a:bodyPr/>
        <a:lstStyle/>
        <a:p>
          <a:endParaRPr lang="cs-CZ"/>
        </a:p>
      </dgm:t>
    </dgm:pt>
    <dgm:pt modelId="{4A07E2E5-6CF4-4C40-B458-E4813EA99C98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f) Ovce, kozy, koně, králíci</a:t>
          </a:r>
        </a:p>
      </dgm:t>
    </dgm:pt>
    <dgm:pt modelId="{A61744B5-8DDC-4C4B-AFBA-B90B0059BE4F}" type="parTrans" cxnId="{EF8ACF4F-DAF6-4563-BC7B-81337F9E17C3}">
      <dgm:prSet/>
      <dgm:spPr/>
      <dgm:t>
        <a:bodyPr/>
        <a:lstStyle/>
        <a:p>
          <a:endParaRPr lang="cs-CZ"/>
        </a:p>
      </dgm:t>
    </dgm:pt>
    <dgm:pt modelId="{E926ED55-FAC4-4857-9F61-E9396811FD5E}" type="sibTrans" cxnId="{EF8ACF4F-DAF6-4563-BC7B-81337F9E17C3}">
      <dgm:prSet/>
      <dgm:spPr/>
      <dgm:t>
        <a:bodyPr/>
        <a:lstStyle/>
        <a:p>
          <a:endParaRPr lang="cs-CZ"/>
        </a:p>
      </dgm:t>
    </dgm:pt>
    <dgm:pt modelId="{22CB160C-159C-4221-A287-FA1EE36D20CB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cs-CZ" sz="1600" dirty="0"/>
            <a:t>g) Rostlinná výroba</a:t>
          </a:r>
        </a:p>
      </dgm:t>
    </dgm:pt>
    <dgm:pt modelId="{8C0E26D0-D441-4050-847C-480B0FFADFD3}" type="parTrans" cxnId="{F9CEEB8C-CFEA-46E0-B778-9AF6641C8AEC}">
      <dgm:prSet/>
      <dgm:spPr/>
      <dgm:t>
        <a:bodyPr/>
        <a:lstStyle/>
        <a:p>
          <a:endParaRPr lang="cs-CZ"/>
        </a:p>
      </dgm:t>
    </dgm:pt>
    <dgm:pt modelId="{A674B0FF-5FA4-4F16-9981-4AA0D396D6FE}" type="sibTrans" cxnId="{F9CEEB8C-CFEA-46E0-B778-9AF6641C8AEC}">
      <dgm:prSet/>
      <dgm:spPr/>
      <dgm:t>
        <a:bodyPr/>
        <a:lstStyle/>
        <a:p>
          <a:endParaRPr lang="cs-CZ"/>
        </a:p>
      </dgm:t>
    </dgm:pt>
    <dgm:pt modelId="{7FF989B2-30FF-4BE0-AF68-DBF1362EC9A1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600" dirty="0"/>
            <a:t>i) Prasata</a:t>
          </a:r>
        </a:p>
      </dgm:t>
    </dgm:pt>
    <dgm:pt modelId="{88E47726-2E9F-48A7-8C3F-90009D1844B0}" type="parTrans" cxnId="{55263346-7D41-42AB-BE75-62EEFA22BE3F}">
      <dgm:prSet/>
      <dgm:spPr/>
      <dgm:t>
        <a:bodyPr/>
        <a:lstStyle/>
        <a:p>
          <a:endParaRPr lang="cs-CZ"/>
        </a:p>
      </dgm:t>
    </dgm:pt>
    <dgm:pt modelId="{37A9CCFE-66D2-4527-8F94-20995AD30745}" type="sibTrans" cxnId="{55263346-7D41-42AB-BE75-62EEFA22BE3F}">
      <dgm:prSet/>
      <dgm:spPr/>
      <dgm:t>
        <a:bodyPr/>
        <a:lstStyle/>
        <a:p>
          <a:endParaRPr lang="cs-CZ"/>
        </a:p>
      </dgm:t>
    </dgm:pt>
    <dgm:pt modelId="{3A799C66-F822-4D08-B696-76E2020BEA40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600" dirty="0"/>
            <a:t>j) Drůbež</a:t>
          </a:r>
        </a:p>
      </dgm:t>
    </dgm:pt>
    <dgm:pt modelId="{42EEB4E2-B290-4C99-B12A-A3523F4E51D0}" type="parTrans" cxnId="{CB35213B-395B-4283-B351-326A15A2460A}">
      <dgm:prSet/>
      <dgm:spPr/>
      <dgm:t>
        <a:bodyPr/>
        <a:lstStyle/>
        <a:p>
          <a:endParaRPr lang="cs-CZ"/>
        </a:p>
      </dgm:t>
    </dgm:pt>
    <dgm:pt modelId="{0F08D05D-9612-4E47-A0FD-0E8340DC9F13}" type="sibTrans" cxnId="{CB35213B-395B-4283-B351-326A15A2460A}">
      <dgm:prSet/>
      <dgm:spPr/>
      <dgm:t>
        <a:bodyPr/>
        <a:lstStyle/>
        <a:p>
          <a:endParaRPr lang="cs-CZ"/>
        </a:p>
      </dgm:t>
    </dgm:pt>
    <dgm:pt modelId="{B5CD7601-FEF8-47DF-85DD-9826159D429D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600" dirty="0"/>
            <a:t>k) Ovce, kozy, koně, králíci</a:t>
          </a:r>
        </a:p>
      </dgm:t>
    </dgm:pt>
    <dgm:pt modelId="{6B19848C-14EF-42B1-85B9-A237BFD409FA}" type="parTrans" cxnId="{1678D352-38DB-4884-A34F-F9A9059F4C89}">
      <dgm:prSet/>
      <dgm:spPr/>
      <dgm:t>
        <a:bodyPr/>
        <a:lstStyle/>
        <a:p>
          <a:endParaRPr lang="cs-CZ"/>
        </a:p>
      </dgm:t>
    </dgm:pt>
    <dgm:pt modelId="{CC8F18ED-38CF-403F-A15A-DAD5AC605507}" type="sibTrans" cxnId="{1678D352-38DB-4884-A34F-F9A9059F4C89}">
      <dgm:prSet/>
      <dgm:spPr/>
      <dgm:t>
        <a:bodyPr/>
        <a:lstStyle/>
        <a:p>
          <a:endParaRPr lang="cs-CZ"/>
        </a:p>
      </dgm:t>
    </dgm:pt>
    <dgm:pt modelId="{F0F67745-03FC-4D60-9540-80B65FEC2E70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1600" dirty="0"/>
            <a:t>l) Rostlinná výroba</a:t>
          </a:r>
        </a:p>
      </dgm:t>
    </dgm:pt>
    <dgm:pt modelId="{F8AD0126-7AB1-47F2-9FB5-3355724EDE1D}" type="parTrans" cxnId="{33F73455-7ADE-44D8-B33A-6C9597CC04F0}">
      <dgm:prSet/>
      <dgm:spPr/>
      <dgm:t>
        <a:bodyPr/>
        <a:lstStyle/>
        <a:p>
          <a:endParaRPr lang="cs-CZ"/>
        </a:p>
      </dgm:t>
    </dgm:pt>
    <dgm:pt modelId="{CDE2687B-DAC6-4D87-9675-A75AF123B2EB}" type="sibTrans" cxnId="{33F73455-7ADE-44D8-B33A-6C9597CC04F0}">
      <dgm:prSet/>
      <dgm:spPr/>
      <dgm:t>
        <a:bodyPr/>
        <a:lstStyle/>
        <a:p>
          <a:endParaRPr lang="cs-CZ"/>
        </a:p>
      </dgm:t>
    </dgm:pt>
    <dgm:pt modelId="{8D992FBD-AF30-444C-A598-39B4343D5349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cs-CZ" sz="4000" dirty="0"/>
        </a:p>
      </dgm:t>
    </dgm:pt>
    <dgm:pt modelId="{C8DD3F00-5FE5-4871-A8D8-F0028EBED251}" type="parTrans" cxnId="{BC6D6640-0B97-4DE7-9BD7-CED319C741A3}">
      <dgm:prSet/>
      <dgm:spPr/>
      <dgm:t>
        <a:bodyPr/>
        <a:lstStyle/>
        <a:p>
          <a:endParaRPr lang="cs-CZ"/>
        </a:p>
      </dgm:t>
    </dgm:pt>
    <dgm:pt modelId="{0EE9FDAE-75D5-471A-8086-8CBB04D6ABF4}" type="sibTrans" cxnId="{BC6D6640-0B97-4DE7-9BD7-CED319C741A3}">
      <dgm:prSet/>
      <dgm:spPr/>
      <dgm:t>
        <a:bodyPr/>
        <a:lstStyle/>
        <a:p>
          <a:endParaRPr lang="cs-CZ"/>
        </a:p>
      </dgm:t>
    </dgm:pt>
    <dgm:pt modelId="{AF90E926-2FC3-4653-B44C-DA96BEB7A008}" type="pres">
      <dgm:prSet presAssocID="{2F81D617-097D-49D4-9049-F4D399BAB6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76003F5-BF7B-4219-8723-657A06065E09}" type="pres">
      <dgm:prSet presAssocID="{2380788A-94D7-4A0E-8B73-9B4118490F61}" presName="linNode" presStyleCnt="0"/>
      <dgm:spPr/>
    </dgm:pt>
    <dgm:pt modelId="{F1B6EE1F-908B-4D7E-845E-465BC5FD83B7}" type="pres">
      <dgm:prSet presAssocID="{2380788A-94D7-4A0E-8B73-9B4118490F61}" presName="parentShp" presStyleLbl="node1" presStyleIdx="0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CBCEA-70AB-45BA-9FAC-CA7D41D0C84D}" type="pres">
      <dgm:prSet presAssocID="{2380788A-94D7-4A0E-8B73-9B4118490F61}" presName="childShp" presStyleLbl="bgAccFollowNode1" presStyleIdx="0" presStyleCnt="3" custScaleX="109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F8AAE4-32E0-401B-9954-C411B2221342}" type="pres">
      <dgm:prSet presAssocID="{A665823C-DEA9-4A3B-8A86-977677696929}" presName="spacing" presStyleCnt="0"/>
      <dgm:spPr/>
    </dgm:pt>
    <dgm:pt modelId="{5CA6F217-9F19-4894-9338-F8073CB7C4EC}" type="pres">
      <dgm:prSet presAssocID="{EAC1EE36-FA0D-496A-B138-036F570EB67D}" presName="linNode" presStyleCnt="0"/>
      <dgm:spPr/>
    </dgm:pt>
    <dgm:pt modelId="{3B14C325-A5BA-4D97-9228-8F0445946E25}" type="pres">
      <dgm:prSet presAssocID="{EAC1EE36-FA0D-496A-B138-036F570EB67D}" presName="parentShp" presStyleLbl="node1" presStyleIdx="1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0ED1F9-F7FC-4F87-B811-1D876EC3C19D}" type="pres">
      <dgm:prSet presAssocID="{EAC1EE36-FA0D-496A-B138-036F570EB67D}" presName="childShp" presStyleLbl="bgAccFollowNode1" presStyleIdx="1" presStyleCnt="3" custScaleX="109200" custScaleY="927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D4F4E0-FFC7-41C5-99BC-D9A07E60B817}" type="pres">
      <dgm:prSet presAssocID="{96D5F8B8-7A93-450E-909B-16F7FBC4CFD1}" presName="spacing" presStyleCnt="0"/>
      <dgm:spPr/>
    </dgm:pt>
    <dgm:pt modelId="{8FA634B6-3F79-404C-A08A-F7F2DCDCC1B5}" type="pres">
      <dgm:prSet presAssocID="{41B468B6-5F3C-4EC4-9F31-E7C1A662EC4C}" presName="linNode" presStyleCnt="0"/>
      <dgm:spPr/>
    </dgm:pt>
    <dgm:pt modelId="{CA07E540-6700-4D2E-9D5B-CA740F621EA0}" type="pres">
      <dgm:prSet presAssocID="{41B468B6-5F3C-4EC4-9F31-E7C1A662EC4C}" presName="parentShp" presStyleLbl="node1" presStyleIdx="2" presStyleCnt="3" custScaleX="60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59526F-A86F-49EA-A383-3165F085CD9E}" type="pres">
      <dgm:prSet presAssocID="{41B468B6-5F3C-4EC4-9F31-E7C1A662EC4C}" presName="childShp" presStyleLbl="bgAccFollowNode1" presStyleIdx="2" presStyleCnt="3" custScaleX="109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59F30D0-79F5-4FC7-BD0F-00DBA1BBE37E}" type="presOf" srcId="{F33E5B54-010A-4701-A1B9-3558824E5344}" destId="{150ED1F9-F7FC-4F87-B811-1D876EC3C19D}" srcOrd="0" destOrd="6" presId="urn:microsoft.com/office/officeart/2005/8/layout/vList6"/>
    <dgm:cxn modelId="{DFF066B5-B096-4908-8828-D3D1FC0641C6}" srcId="{EAC1EE36-FA0D-496A-B138-036F570EB67D}" destId="{F485D117-0AAF-4D7A-9F7B-75194C7BDA31}" srcOrd="3" destOrd="0" parTransId="{DB10445F-B0BD-4CEA-8C69-E10CF241BCC6}" sibTransId="{256D58A4-DDF2-46AC-A8D0-689DD64906BE}"/>
    <dgm:cxn modelId="{EF8ACF4F-DAF6-4563-BC7B-81337F9E17C3}" srcId="{EAC1EE36-FA0D-496A-B138-036F570EB67D}" destId="{4A07E2E5-6CF4-4C40-B458-E4813EA99C98}" srcOrd="4" destOrd="0" parTransId="{A61744B5-8DDC-4C4B-AFBA-B90B0059BE4F}" sibTransId="{E926ED55-FAC4-4857-9F61-E9396811FD5E}"/>
    <dgm:cxn modelId="{AD004C72-B97A-427A-B035-20079D3A2220}" type="presOf" srcId="{795F0850-802C-49F1-8E6D-6EDDF2AE47D3}" destId="{150ED1F9-F7FC-4F87-B811-1D876EC3C19D}" srcOrd="0" destOrd="2" presId="urn:microsoft.com/office/officeart/2005/8/layout/vList6"/>
    <dgm:cxn modelId="{16A24731-F57F-451F-8FB5-9099EB78B8E9}" type="presOf" srcId="{6A08C64D-5183-43AB-97EC-26EA2FB49166}" destId="{96BCBCEA-70AB-45BA-9FAC-CA7D41D0C84D}" srcOrd="0" destOrd="0" presId="urn:microsoft.com/office/officeart/2005/8/layout/vList6"/>
    <dgm:cxn modelId="{62B51252-7B48-4185-885D-8D171791297F}" type="presOf" srcId="{22CB160C-159C-4221-A287-FA1EE36D20CB}" destId="{150ED1F9-F7FC-4F87-B811-1D876EC3C19D}" srcOrd="0" destOrd="5" presId="urn:microsoft.com/office/officeart/2005/8/layout/vList6"/>
    <dgm:cxn modelId="{BC6D6640-0B97-4DE7-9BD7-CED319C741A3}" srcId="{EAC1EE36-FA0D-496A-B138-036F570EB67D}" destId="{8D992FBD-AF30-444C-A598-39B4343D5349}" srcOrd="0" destOrd="0" parTransId="{C8DD3F00-5FE5-4871-A8D8-F0028EBED251}" sibTransId="{0EE9FDAE-75D5-471A-8086-8CBB04D6ABF4}"/>
    <dgm:cxn modelId="{A42690E6-87EA-4780-B37F-D927D2420D30}" type="presOf" srcId="{4A07E2E5-6CF4-4C40-B458-E4813EA99C98}" destId="{150ED1F9-F7FC-4F87-B811-1D876EC3C19D}" srcOrd="0" destOrd="4" presId="urn:microsoft.com/office/officeart/2005/8/layout/vList6"/>
    <dgm:cxn modelId="{61A88271-D6A6-41F9-B2DB-8BFEEBD4FF1F}" type="presOf" srcId="{F485D117-0AAF-4D7A-9F7B-75194C7BDA31}" destId="{150ED1F9-F7FC-4F87-B811-1D876EC3C19D}" srcOrd="0" destOrd="3" presId="urn:microsoft.com/office/officeart/2005/8/layout/vList6"/>
    <dgm:cxn modelId="{1678D352-38DB-4884-A34F-F9A9059F4C89}" srcId="{41B468B6-5F3C-4EC4-9F31-E7C1A662EC4C}" destId="{B5CD7601-FEF8-47DF-85DD-9826159D429D}" srcOrd="3" destOrd="0" parTransId="{6B19848C-14EF-42B1-85B9-A237BFD409FA}" sibTransId="{CC8F18ED-38CF-403F-A15A-DAD5AC605507}"/>
    <dgm:cxn modelId="{33F73455-7ADE-44D8-B33A-6C9597CC04F0}" srcId="{41B468B6-5F3C-4EC4-9F31-E7C1A662EC4C}" destId="{F0F67745-03FC-4D60-9540-80B65FEC2E70}" srcOrd="4" destOrd="0" parTransId="{F8AD0126-7AB1-47F2-9FB5-3355724EDE1D}" sibTransId="{CDE2687B-DAC6-4D87-9675-A75AF123B2EB}"/>
    <dgm:cxn modelId="{275CD129-48AA-43DE-8FCD-D34DB79B9223}" type="presOf" srcId="{7FF989B2-30FF-4BE0-AF68-DBF1362EC9A1}" destId="{D659526F-A86F-49EA-A383-3165F085CD9E}" srcOrd="0" destOrd="1" presId="urn:microsoft.com/office/officeart/2005/8/layout/vList6"/>
    <dgm:cxn modelId="{4D5047BA-60DD-41F1-8C71-1A47FD362944}" srcId="{2F81D617-097D-49D4-9049-F4D399BAB604}" destId="{EAC1EE36-FA0D-496A-B138-036F570EB67D}" srcOrd="1" destOrd="0" parTransId="{3C611221-8C15-427D-9807-E6B291B6070B}" sibTransId="{96D5F8B8-7A93-450E-909B-16F7FBC4CFD1}"/>
    <dgm:cxn modelId="{566A3661-CF36-423B-803C-718F9F8A014A}" type="presOf" srcId="{41B468B6-5F3C-4EC4-9F31-E7C1A662EC4C}" destId="{CA07E540-6700-4D2E-9D5B-CA740F621EA0}" srcOrd="0" destOrd="0" presId="urn:microsoft.com/office/officeart/2005/8/layout/vList6"/>
    <dgm:cxn modelId="{B2C7192D-6882-4884-8EAC-CAB3AC31592A}" srcId="{EAC1EE36-FA0D-496A-B138-036F570EB67D}" destId="{E1C52C17-13B1-4038-B92E-5E04C6C40CB9}" srcOrd="1" destOrd="0" parTransId="{0B815E4A-A619-4762-8B0C-FA4B4E79C640}" sibTransId="{57E1A458-3AE2-4EE7-B4C4-778100D22BDA}"/>
    <dgm:cxn modelId="{FEBC1167-FB15-4ED8-89E9-78D001ACA0DF}" srcId="{2F81D617-097D-49D4-9049-F4D399BAB604}" destId="{2380788A-94D7-4A0E-8B73-9B4118490F61}" srcOrd="0" destOrd="0" parTransId="{8C531897-1770-4582-A84D-22AFF9DD2605}" sibTransId="{A665823C-DEA9-4A3B-8A86-977677696929}"/>
    <dgm:cxn modelId="{F9CEEB8C-CFEA-46E0-B778-9AF6641C8AEC}" srcId="{EAC1EE36-FA0D-496A-B138-036F570EB67D}" destId="{22CB160C-159C-4221-A287-FA1EE36D20CB}" srcOrd="5" destOrd="0" parTransId="{8C0E26D0-D441-4050-847C-480B0FFADFD3}" sibTransId="{A674B0FF-5FA4-4F16-9981-4AA0D396D6FE}"/>
    <dgm:cxn modelId="{B80F9316-0A9A-48DF-8005-0F9EB5EE4430}" type="presOf" srcId="{8D992FBD-AF30-444C-A598-39B4343D5349}" destId="{150ED1F9-F7FC-4F87-B811-1D876EC3C19D}" srcOrd="0" destOrd="0" presId="urn:microsoft.com/office/officeart/2005/8/layout/vList6"/>
    <dgm:cxn modelId="{DCDE6318-CA2A-4EEE-A3BE-021663D8CB06}" srcId="{2380788A-94D7-4A0E-8B73-9B4118490F61}" destId="{6A08C64D-5183-43AB-97EC-26EA2FB49166}" srcOrd="0" destOrd="0" parTransId="{F7EF6728-03BE-4E32-8CB1-854382EE0F57}" sibTransId="{7D561CD8-55AA-44C4-A372-B8956F9E129A}"/>
    <dgm:cxn modelId="{26531ADD-FB6C-47C7-95C1-2B6ECEED4620}" srcId="{41B468B6-5F3C-4EC4-9F31-E7C1A662EC4C}" destId="{E583A500-64F1-4027-8386-5D4481EC40DA}" srcOrd="0" destOrd="0" parTransId="{0CAAAE06-6019-4157-A1EB-A2CD5EA65921}" sibTransId="{2EC1E0ED-A706-4C80-8004-AE3634D893A4}"/>
    <dgm:cxn modelId="{07B3A64C-9D73-42F8-A52D-29374DFED1AC}" type="presOf" srcId="{7C171FFC-E59B-488F-A4B5-C54DFC77A691}" destId="{96BCBCEA-70AB-45BA-9FAC-CA7D41D0C84D}" srcOrd="0" destOrd="1" presId="urn:microsoft.com/office/officeart/2005/8/layout/vList6"/>
    <dgm:cxn modelId="{2028EF02-FE40-47F7-8949-265463FE9E9B}" srcId="{EAC1EE36-FA0D-496A-B138-036F570EB67D}" destId="{795F0850-802C-49F1-8E6D-6EDDF2AE47D3}" srcOrd="2" destOrd="0" parTransId="{FBA251B3-C39F-444B-ACCD-B8B6C787BF1F}" sibTransId="{FFDB90F1-AC36-4414-922F-BA2002FC60F8}"/>
    <dgm:cxn modelId="{AE6B7E12-EBF8-4F07-9A0F-C31AFDA3564E}" type="presOf" srcId="{B5CD7601-FEF8-47DF-85DD-9826159D429D}" destId="{D659526F-A86F-49EA-A383-3165F085CD9E}" srcOrd="0" destOrd="3" presId="urn:microsoft.com/office/officeart/2005/8/layout/vList6"/>
    <dgm:cxn modelId="{AAF58561-A1C8-4A59-86C0-521939996690}" type="presOf" srcId="{E583A500-64F1-4027-8386-5D4481EC40DA}" destId="{D659526F-A86F-49EA-A383-3165F085CD9E}" srcOrd="0" destOrd="0" presId="urn:microsoft.com/office/officeart/2005/8/layout/vList6"/>
    <dgm:cxn modelId="{FEBAF228-F397-442F-9A9E-8529E6C3ECEA}" type="presOf" srcId="{F0F67745-03FC-4D60-9540-80B65FEC2E70}" destId="{D659526F-A86F-49EA-A383-3165F085CD9E}" srcOrd="0" destOrd="4" presId="urn:microsoft.com/office/officeart/2005/8/layout/vList6"/>
    <dgm:cxn modelId="{AE5D8D30-10AC-43EF-BB8A-F353647BA25F}" type="presOf" srcId="{2380788A-94D7-4A0E-8B73-9B4118490F61}" destId="{F1B6EE1F-908B-4D7E-845E-465BC5FD83B7}" srcOrd="0" destOrd="0" presId="urn:microsoft.com/office/officeart/2005/8/layout/vList6"/>
    <dgm:cxn modelId="{55263346-7D41-42AB-BE75-62EEFA22BE3F}" srcId="{41B468B6-5F3C-4EC4-9F31-E7C1A662EC4C}" destId="{7FF989B2-30FF-4BE0-AF68-DBF1362EC9A1}" srcOrd="1" destOrd="0" parTransId="{88E47726-2E9F-48A7-8C3F-90009D1844B0}" sibTransId="{37A9CCFE-66D2-4527-8F94-20995AD30745}"/>
    <dgm:cxn modelId="{30AF2BB4-42C8-414F-A9B5-A1BEADE756FE}" srcId="{EAC1EE36-FA0D-496A-B138-036F570EB67D}" destId="{F33E5B54-010A-4701-A1B9-3558824E5344}" srcOrd="6" destOrd="0" parTransId="{9C002B79-0B48-41ED-9FF1-C3558A87D143}" sibTransId="{477D587D-940B-48DC-BC25-9FD9EBA837B9}"/>
    <dgm:cxn modelId="{740B763B-6C40-4551-A231-F1B7C905294D}" srcId="{2F81D617-097D-49D4-9049-F4D399BAB604}" destId="{41B468B6-5F3C-4EC4-9F31-E7C1A662EC4C}" srcOrd="2" destOrd="0" parTransId="{3E59E29B-D365-4DA0-BD40-C9FDB8C9B1BF}" sibTransId="{677C495B-26E2-4372-BA39-FD097D80FCDC}"/>
    <dgm:cxn modelId="{2835406B-D5D2-4385-8656-AE2134460850}" srcId="{2380788A-94D7-4A0E-8B73-9B4118490F61}" destId="{7C171FFC-E59B-488F-A4B5-C54DFC77A691}" srcOrd="1" destOrd="0" parTransId="{B59F4A49-7185-48BF-BFED-789963832441}" sibTransId="{E331C95E-92DD-4134-8A5F-1897400591E2}"/>
    <dgm:cxn modelId="{E16D9945-E6E0-45C6-A9F6-870651928C67}" type="presOf" srcId="{EAC1EE36-FA0D-496A-B138-036F570EB67D}" destId="{3B14C325-A5BA-4D97-9228-8F0445946E25}" srcOrd="0" destOrd="0" presId="urn:microsoft.com/office/officeart/2005/8/layout/vList6"/>
    <dgm:cxn modelId="{CB35213B-395B-4283-B351-326A15A2460A}" srcId="{41B468B6-5F3C-4EC4-9F31-E7C1A662EC4C}" destId="{3A799C66-F822-4D08-B696-76E2020BEA40}" srcOrd="2" destOrd="0" parTransId="{42EEB4E2-B290-4C99-B12A-A3523F4E51D0}" sibTransId="{0F08D05D-9612-4E47-A0FD-0E8340DC9F13}"/>
    <dgm:cxn modelId="{BC406A66-7484-4DF5-848F-9FE1528B8F24}" type="presOf" srcId="{2F81D617-097D-49D4-9049-F4D399BAB604}" destId="{AF90E926-2FC3-4653-B44C-DA96BEB7A008}" srcOrd="0" destOrd="0" presId="urn:microsoft.com/office/officeart/2005/8/layout/vList6"/>
    <dgm:cxn modelId="{C3F4930F-BFF0-496A-B712-B7893B35374D}" type="presOf" srcId="{3A799C66-F822-4D08-B696-76E2020BEA40}" destId="{D659526F-A86F-49EA-A383-3165F085CD9E}" srcOrd="0" destOrd="2" presId="urn:microsoft.com/office/officeart/2005/8/layout/vList6"/>
    <dgm:cxn modelId="{AA693890-B3DD-4F18-AFF8-73AD8982F088}" type="presOf" srcId="{E1C52C17-13B1-4038-B92E-5E04C6C40CB9}" destId="{150ED1F9-F7FC-4F87-B811-1D876EC3C19D}" srcOrd="0" destOrd="1" presId="urn:microsoft.com/office/officeart/2005/8/layout/vList6"/>
    <dgm:cxn modelId="{C640623A-ACE1-445A-B5C4-4FAAAE4819A8}" type="presParOf" srcId="{AF90E926-2FC3-4653-B44C-DA96BEB7A008}" destId="{176003F5-BF7B-4219-8723-657A06065E09}" srcOrd="0" destOrd="0" presId="urn:microsoft.com/office/officeart/2005/8/layout/vList6"/>
    <dgm:cxn modelId="{69F92A70-4E32-41D0-86A3-CB594C9DB62C}" type="presParOf" srcId="{176003F5-BF7B-4219-8723-657A06065E09}" destId="{F1B6EE1F-908B-4D7E-845E-465BC5FD83B7}" srcOrd="0" destOrd="0" presId="urn:microsoft.com/office/officeart/2005/8/layout/vList6"/>
    <dgm:cxn modelId="{4EF5F401-625D-40DE-8B60-29D896C737BE}" type="presParOf" srcId="{176003F5-BF7B-4219-8723-657A06065E09}" destId="{96BCBCEA-70AB-45BA-9FAC-CA7D41D0C84D}" srcOrd="1" destOrd="0" presId="urn:microsoft.com/office/officeart/2005/8/layout/vList6"/>
    <dgm:cxn modelId="{6CB6708B-EC20-4E0D-8305-4E4C1307F1DE}" type="presParOf" srcId="{AF90E926-2FC3-4653-B44C-DA96BEB7A008}" destId="{7FF8AAE4-32E0-401B-9954-C411B2221342}" srcOrd="1" destOrd="0" presId="urn:microsoft.com/office/officeart/2005/8/layout/vList6"/>
    <dgm:cxn modelId="{0A987140-C422-4BF4-8CCC-F87BFE5DE967}" type="presParOf" srcId="{AF90E926-2FC3-4653-B44C-DA96BEB7A008}" destId="{5CA6F217-9F19-4894-9338-F8073CB7C4EC}" srcOrd="2" destOrd="0" presId="urn:microsoft.com/office/officeart/2005/8/layout/vList6"/>
    <dgm:cxn modelId="{415801F3-5D14-4E6B-B9B8-F263DBB9C645}" type="presParOf" srcId="{5CA6F217-9F19-4894-9338-F8073CB7C4EC}" destId="{3B14C325-A5BA-4D97-9228-8F0445946E25}" srcOrd="0" destOrd="0" presId="urn:microsoft.com/office/officeart/2005/8/layout/vList6"/>
    <dgm:cxn modelId="{D214AF43-751E-4029-BF91-F8CA2C881B5C}" type="presParOf" srcId="{5CA6F217-9F19-4894-9338-F8073CB7C4EC}" destId="{150ED1F9-F7FC-4F87-B811-1D876EC3C19D}" srcOrd="1" destOrd="0" presId="urn:microsoft.com/office/officeart/2005/8/layout/vList6"/>
    <dgm:cxn modelId="{C8967341-7A51-4A43-AE75-BE27603EFB67}" type="presParOf" srcId="{AF90E926-2FC3-4653-B44C-DA96BEB7A008}" destId="{45D4F4E0-FFC7-41C5-99BC-D9A07E60B817}" srcOrd="3" destOrd="0" presId="urn:microsoft.com/office/officeart/2005/8/layout/vList6"/>
    <dgm:cxn modelId="{DB683A2E-013F-444F-AACF-0F263B7B34CF}" type="presParOf" srcId="{AF90E926-2FC3-4653-B44C-DA96BEB7A008}" destId="{8FA634B6-3F79-404C-A08A-F7F2DCDCC1B5}" srcOrd="4" destOrd="0" presId="urn:microsoft.com/office/officeart/2005/8/layout/vList6"/>
    <dgm:cxn modelId="{A3FE4BB4-F4B9-4D19-ACF7-3A49B22F374C}" type="presParOf" srcId="{8FA634B6-3F79-404C-A08A-F7F2DCDCC1B5}" destId="{CA07E540-6700-4D2E-9D5B-CA740F621EA0}" srcOrd="0" destOrd="0" presId="urn:microsoft.com/office/officeart/2005/8/layout/vList6"/>
    <dgm:cxn modelId="{F06D9A38-CD74-41C8-B4CD-9BC856F55E16}" type="presParOf" srcId="{8FA634B6-3F79-404C-A08A-F7F2DCDCC1B5}" destId="{D659526F-A86F-49EA-A383-3165F085CD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63779D66-C3C7-4DA9-AE42-E5FB0B81FE88}">
      <dgm:prSet phldrT="[Text]" custT="1"/>
      <dgm:spPr>
        <a:xfrm>
          <a:off x="1240235" y="0"/>
          <a:ext cx="16421362" cy="841615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800"/>
            </a:spcAft>
            <a:buNone/>
          </a:pPr>
          <a:r>
            <a:rPr lang="cs-CZ" sz="2400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Všechny záměry</a:t>
          </a:r>
        </a:p>
      </dgm:t>
    </dgm:pt>
    <dgm:pt modelId="{0F292BF6-7E8F-42FE-AEDB-8C51B191E516}" type="parTrans" cxnId="{ED849FDE-643C-4446-9A2A-6A83137D69BF}">
      <dgm:prSet/>
      <dgm:spPr/>
      <dgm:t>
        <a:bodyPr/>
        <a:lstStyle/>
        <a:p>
          <a:endParaRPr lang="cs-CZ" sz="900"/>
        </a:p>
      </dgm:t>
    </dgm:pt>
    <dgm:pt modelId="{AA6F6B40-67DC-40D1-88EC-2E0A41777471}" type="sibTrans" cxnId="{ED849FDE-643C-4446-9A2A-6A83137D69BF}">
      <dgm:prSet/>
      <dgm:spPr/>
      <dgm:t>
        <a:bodyPr/>
        <a:lstStyle/>
        <a:p>
          <a:endParaRPr lang="cs-CZ" sz="900"/>
        </a:p>
      </dgm:t>
    </dgm:pt>
    <dgm:pt modelId="{9B37FA53-E575-4DAE-9029-C5B86B753630}">
      <dgm:prSet phldrT="[Text]" custT="1"/>
      <dgm:spPr>
        <a:xfrm>
          <a:off x="1172954" y="7286172"/>
          <a:ext cx="16421362" cy="1114762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Pouze záměr a) a b)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 sz="900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 sz="900"/>
        </a:p>
      </dgm:t>
    </dgm:pt>
    <dgm:pt modelId="{680BF5C2-92A9-4056-A5DE-7A8AA2635A7C}">
      <dgm:prSet custT="1"/>
      <dgm:spPr>
        <a:xfrm>
          <a:off x="0" y="7648174"/>
          <a:ext cx="23459089" cy="4498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běžných zemědělských strojů</a:t>
          </a:r>
          <a:endParaRPr lang="cs-CZ" sz="24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0986BD2E-993C-470C-AE7F-E7EC2D9FC082}" type="parTrans" cxnId="{3ACC176E-83C9-4D21-94B6-5CC960C79091}">
      <dgm:prSet/>
      <dgm:spPr/>
      <dgm:t>
        <a:bodyPr/>
        <a:lstStyle/>
        <a:p>
          <a:endParaRPr lang="cs-CZ" sz="900"/>
        </a:p>
      </dgm:t>
    </dgm:pt>
    <dgm:pt modelId="{2B3897E4-1876-4E72-9549-D815A7B70E1F}" type="sibTrans" cxnId="{3ACC176E-83C9-4D21-94B6-5CC960C79091}">
      <dgm:prSet/>
      <dgm:spPr/>
      <dgm:t>
        <a:bodyPr/>
        <a:lstStyle/>
        <a:p>
          <a:endParaRPr lang="cs-CZ" sz="900"/>
        </a:p>
      </dgm:t>
    </dgm:pt>
    <dgm:pt modelId="{F38E2555-48F9-41CF-BFCF-B15E07D6E1F6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ts val="600"/>
            </a:spcBef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stavby a technologie v ŽV </a:t>
          </a:r>
        </a:p>
      </dgm:t>
    </dgm:pt>
    <dgm:pt modelId="{72899E76-ED0D-4FD5-B02E-39B48C633FC9}" type="parTrans" cxnId="{689881D2-F0F9-4BFF-B9A4-6C56777F4E61}">
      <dgm:prSet/>
      <dgm:spPr/>
      <dgm:t>
        <a:bodyPr/>
        <a:lstStyle/>
        <a:p>
          <a:endParaRPr lang="cs-CZ" sz="900"/>
        </a:p>
      </dgm:t>
    </dgm:pt>
    <dgm:pt modelId="{64071AC7-433C-43A5-BC68-070F7192CFCD}" type="sibTrans" cxnId="{689881D2-F0F9-4BFF-B9A4-6C56777F4E61}">
      <dgm:prSet/>
      <dgm:spPr/>
      <dgm:t>
        <a:bodyPr/>
        <a:lstStyle/>
        <a:p>
          <a:endParaRPr lang="cs-CZ" sz="900"/>
        </a:p>
      </dgm:t>
    </dgm:pt>
    <dgm:pt modelId="{E079D70E-0387-47C9-90B0-800208791711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stavby a technologie pro RV a školkařskou výrobu</a:t>
          </a:r>
          <a:endParaRPr lang="cs-CZ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4B67CDAD-968A-48E7-B8A4-A29211E1B6CF}" type="parTrans" cxnId="{AFB21DA3-C64C-4B27-AEA8-F97329889D2F}">
      <dgm:prSet/>
      <dgm:spPr/>
      <dgm:t>
        <a:bodyPr/>
        <a:lstStyle/>
        <a:p>
          <a:endParaRPr lang="cs-CZ" sz="900"/>
        </a:p>
      </dgm:t>
    </dgm:pt>
    <dgm:pt modelId="{DC88E877-5F38-40E3-B0EE-7F87BC1ED5DF}" type="sibTrans" cxnId="{AFB21DA3-C64C-4B27-AEA8-F97329889D2F}">
      <dgm:prSet/>
      <dgm:spPr/>
      <dgm:t>
        <a:bodyPr/>
        <a:lstStyle/>
        <a:p>
          <a:endParaRPr lang="cs-CZ" sz="900"/>
        </a:p>
      </dgm:t>
    </dgm:pt>
    <dgm:pt modelId="{3CAD38C3-4DAF-4B83-8683-E8AB0BCF2835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speciálních mobilních strojů</a:t>
          </a:r>
        </a:p>
      </dgm:t>
    </dgm:pt>
    <dgm:pt modelId="{AA8359CC-229C-49F8-8443-60D3B7911D45}" type="parTrans" cxnId="{F4B7AF74-5167-4CB3-AC2E-9F3E3F574B05}">
      <dgm:prSet/>
      <dgm:spPr/>
      <dgm:t>
        <a:bodyPr/>
        <a:lstStyle/>
        <a:p>
          <a:endParaRPr lang="cs-CZ" sz="900"/>
        </a:p>
      </dgm:t>
    </dgm:pt>
    <dgm:pt modelId="{40C7D593-C474-4CF9-A684-44C6488CB5A4}" type="sibTrans" cxnId="{F4B7AF74-5167-4CB3-AC2E-9F3E3F574B05}">
      <dgm:prSet/>
      <dgm:spPr/>
      <dgm:t>
        <a:bodyPr/>
        <a:lstStyle/>
        <a:p>
          <a:endParaRPr lang="cs-CZ" sz="900"/>
        </a:p>
      </dgm:t>
    </dgm:pt>
    <dgm:pt modelId="{A70B62CB-649E-45EF-A2E5-EBF9C42BF4A9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nemovitosti</a:t>
          </a:r>
        </a:p>
      </dgm:t>
    </dgm:pt>
    <dgm:pt modelId="{D0D523F8-1EFF-4904-AA32-EE265A3090C9}" type="parTrans" cxnId="{B8E6935A-6BBA-4C98-8A86-55A66B77A51B}">
      <dgm:prSet/>
      <dgm:spPr/>
      <dgm:t>
        <a:bodyPr/>
        <a:lstStyle/>
        <a:p>
          <a:endParaRPr lang="cs-CZ" sz="900"/>
        </a:p>
      </dgm:t>
    </dgm:pt>
    <dgm:pt modelId="{6890D038-CA17-4B5F-926C-5D076D587999}" type="sibTrans" cxnId="{B8E6935A-6BBA-4C98-8A86-55A66B77A51B}">
      <dgm:prSet/>
      <dgm:spPr/>
      <dgm:t>
        <a:bodyPr/>
        <a:lstStyle/>
        <a:p>
          <a:endParaRPr lang="cs-CZ" sz="900"/>
        </a:p>
      </dgm:t>
    </dgm:pt>
    <dgm:pt modelId="{39E44A52-C24F-45B1-995D-DD1A22D59441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nádrže na zadržení srážkových vod ze střech</a:t>
          </a:r>
        </a:p>
      </dgm:t>
    </dgm:pt>
    <dgm:pt modelId="{A124C1F8-DEF2-4BBB-9672-66F7BECD8883}" type="parTrans" cxnId="{455D70FF-94D5-4EA6-B60E-6FB2D09C3CEE}">
      <dgm:prSet/>
      <dgm:spPr/>
      <dgm:t>
        <a:bodyPr/>
        <a:lstStyle/>
        <a:p>
          <a:endParaRPr lang="cs-CZ" sz="900"/>
        </a:p>
      </dgm:t>
    </dgm:pt>
    <dgm:pt modelId="{A80B9F6D-0C5C-49F0-9569-B6D7F45BCF80}" type="sibTrans" cxnId="{455D70FF-94D5-4EA6-B60E-6FB2D09C3CEE}">
      <dgm:prSet/>
      <dgm:spPr/>
      <dgm:t>
        <a:bodyPr/>
        <a:lstStyle/>
        <a:p>
          <a:endParaRPr lang="cs-CZ" sz="900"/>
        </a:p>
      </dgm:t>
    </dgm:pt>
    <dgm:pt modelId="{20282CE6-8010-40AF-8B10-ED21FE363767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cs-CZ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435495EC-C300-46E7-87F2-634774F2E2CB}" type="parTrans" cxnId="{5441B71F-BC1F-41A2-9EE1-7C40C095BEBB}">
      <dgm:prSet/>
      <dgm:spPr/>
      <dgm:t>
        <a:bodyPr/>
        <a:lstStyle/>
        <a:p>
          <a:endParaRPr lang="cs-CZ" sz="900"/>
        </a:p>
      </dgm:t>
    </dgm:pt>
    <dgm:pt modelId="{80093BE1-2514-49F4-930B-BA15A2F38146}" type="sibTrans" cxnId="{5441B71F-BC1F-41A2-9EE1-7C40C095BEBB}">
      <dgm:prSet/>
      <dgm:spPr/>
      <dgm:t>
        <a:bodyPr/>
        <a:lstStyle/>
        <a:p>
          <a:endParaRPr lang="cs-CZ" sz="900"/>
        </a:p>
      </dgm:t>
    </dgm:pt>
    <dgm:pt modelId="{19C9DF88-B523-4B34-881F-C3133C3FDB68}">
      <dgm:prSet custT="1"/>
      <dgm:spPr>
        <a:xfrm>
          <a:off x="0" y="7648174"/>
          <a:ext cx="23459089" cy="4498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náklady na přípravu a administraci</a:t>
          </a:r>
        </a:p>
      </dgm:t>
    </dgm:pt>
    <dgm:pt modelId="{4466D2A9-B468-45B3-852C-4B160D56A9B2}" type="parTrans" cxnId="{E029ED27-B9E9-4637-BC10-3E8694BC4AD3}">
      <dgm:prSet/>
      <dgm:spPr/>
      <dgm:t>
        <a:bodyPr/>
        <a:lstStyle/>
        <a:p>
          <a:endParaRPr lang="cs-CZ" sz="900"/>
        </a:p>
      </dgm:t>
    </dgm:pt>
    <dgm:pt modelId="{03DC3BD9-0448-4B3F-8737-243E60D22C59}" type="sibTrans" cxnId="{E029ED27-B9E9-4637-BC10-3E8694BC4AD3}">
      <dgm:prSet/>
      <dgm:spPr/>
      <dgm:t>
        <a:bodyPr/>
        <a:lstStyle/>
        <a:p>
          <a:endParaRPr lang="cs-CZ" sz="900"/>
        </a:p>
      </dgm:t>
    </dgm:pt>
    <dgm:pt modelId="{8F0C944B-BABF-4285-9A6B-A24DCC082F9E}">
      <dgm:prSet custT="1"/>
      <dgm:spPr>
        <a:xfrm>
          <a:off x="0" y="7648174"/>
          <a:ext cx="23459089" cy="4498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cs-CZ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558D686E-711C-4B09-8B48-6BA4983F11C3}" type="parTrans" cxnId="{4F611F2D-02CB-4E82-9607-35AE54ACABA7}">
      <dgm:prSet/>
      <dgm:spPr/>
      <dgm:t>
        <a:bodyPr/>
        <a:lstStyle/>
        <a:p>
          <a:endParaRPr lang="cs-CZ" sz="900"/>
        </a:p>
      </dgm:t>
    </dgm:pt>
    <dgm:pt modelId="{E418CE22-9EB1-4484-B3B8-4CDE306AC6B7}" type="sibTrans" cxnId="{4F611F2D-02CB-4E82-9607-35AE54ACABA7}">
      <dgm:prSet/>
      <dgm:spPr/>
      <dgm:t>
        <a:bodyPr/>
        <a:lstStyle/>
        <a:p>
          <a:endParaRPr lang="cs-CZ" sz="900"/>
        </a:p>
      </dgm:t>
    </dgm:pt>
    <dgm:pt modelId="{7A6FF766-B4B4-4E34-AC0D-AAD6175ED6BC}">
      <dgm:prSet custT="1"/>
      <dgm:spPr>
        <a:xfrm>
          <a:off x="0" y="7648174"/>
          <a:ext cx="23459089" cy="4498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rgbClr val="FF0000"/>
              </a:solidFill>
              <a:latin typeface="Gill Sans MT" panose="020B0502020104020203"/>
              <a:ea typeface="+mn-ea"/>
              <a:cs typeface="+mn-cs"/>
            </a:rPr>
            <a:t>mobilní oplocení (jen pro záměr a)</a:t>
          </a:r>
        </a:p>
      </dgm:t>
    </dgm:pt>
    <dgm:pt modelId="{09489955-552C-4945-893C-F1CB7CF3ED35}" type="parTrans" cxnId="{293BC21F-8724-46C6-9D92-6DEAE2C527AF}">
      <dgm:prSet/>
      <dgm:spPr/>
      <dgm:t>
        <a:bodyPr/>
        <a:lstStyle/>
        <a:p>
          <a:endParaRPr lang="cs-CZ" sz="900"/>
        </a:p>
      </dgm:t>
    </dgm:pt>
    <dgm:pt modelId="{D059FE4F-C8A6-497B-8EFE-72F16831E8A6}" type="sibTrans" cxnId="{293BC21F-8724-46C6-9D92-6DEAE2C527AF}">
      <dgm:prSet/>
      <dgm:spPr/>
      <dgm:t>
        <a:bodyPr/>
        <a:lstStyle/>
        <a:p>
          <a:endParaRPr lang="cs-CZ" sz="900"/>
        </a:p>
      </dgm:t>
    </dgm:pt>
    <dgm:pt modelId="{1CF1622C-C928-40FA-974C-56F6462D171D}">
      <dgm:prSet custT="1"/>
      <dgm:spPr>
        <a:xfrm>
          <a:off x="0" y="0"/>
          <a:ext cx="23459089" cy="689731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sz="2400" dirty="0">
              <a:solidFill>
                <a:srgbClr val="FF0000"/>
              </a:solidFill>
              <a:latin typeface="Gill Sans MT" panose="020B0502020104020203"/>
              <a:ea typeface="+mn-ea"/>
              <a:cs typeface="+mn-cs"/>
            </a:rPr>
            <a:t>kafilerní boxy </a:t>
          </a:r>
        </a:p>
      </dgm:t>
    </dgm:pt>
    <dgm:pt modelId="{85F1A84B-168C-4C72-AF5A-9A1E6E514C38}" type="parTrans" cxnId="{8F997C75-EA65-4782-AFD7-D59B8912F91F}">
      <dgm:prSet/>
      <dgm:spPr/>
      <dgm:t>
        <a:bodyPr/>
        <a:lstStyle/>
        <a:p>
          <a:endParaRPr lang="cs-CZ" sz="900"/>
        </a:p>
      </dgm:t>
    </dgm:pt>
    <dgm:pt modelId="{928ADE43-3E76-4F77-90F8-B310FA57CFC4}" type="sibTrans" cxnId="{8F997C75-EA65-4782-AFD7-D59B8912F91F}">
      <dgm:prSet/>
      <dgm:spPr/>
      <dgm:t>
        <a:bodyPr/>
        <a:lstStyle/>
        <a:p>
          <a:endParaRPr lang="cs-CZ" sz="900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909792-28F6-4AFC-B2B3-8D6D4990420C}" type="pres">
      <dgm:prSet presAssocID="{63779D66-C3C7-4DA9-AE42-E5FB0B81FE88}" presName="parentLin" presStyleCnt="0"/>
      <dgm:spPr/>
    </dgm:pt>
    <dgm:pt modelId="{BA5A99D2-BE9E-4F06-8233-1DBC36DA7B8A}" type="pres">
      <dgm:prSet presAssocID="{63779D66-C3C7-4DA9-AE42-E5FB0B81FE88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966FFC97-EEE1-454F-8DB9-6AFFAA582D20}" type="pres">
      <dgm:prSet presAssocID="{63779D66-C3C7-4DA9-AE42-E5FB0B81FE88}" presName="parentText" presStyleLbl="node1" presStyleIdx="0" presStyleCnt="2" custScaleY="55902" custLinFactNeighborX="5736" custLinFactNeighborY="-838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A900AC-6347-4651-8F72-6B4B83DE1A33}" type="pres">
      <dgm:prSet presAssocID="{63779D66-C3C7-4DA9-AE42-E5FB0B81FE88}" presName="negativeSpace" presStyleCnt="0"/>
      <dgm:spPr/>
    </dgm:pt>
    <dgm:pt modelId="{8B4B5640-48C7-40D1-A1DB-99FA57FD7FBA}" type="pres">
      <dgm:prSet presAssocID="{63779D66-C3C7-4DA9-AE42-E5FB0B81FE88}" presName="childText" presStyleLbl="conFgAcc1" presStyleIdx="0" presStyleCnt="2" custScaleY="99846" custLinFactY="-34109" custLinFactNeighborX="14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E6039-95C3-4EB1-A1E6-D879902F9909}" type="pres">
      <dgm:prSet presAssocID="{AA6F6B40-67DC-40D1-88EC-2E0A41777471}" presName="spaceBetweenRectangles" presStyleCnt="0"/>
      <dgm:spPr/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1" presStyleCnt="2" custScaleY="7404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29ED27-B9E9-4637-BC10-3E8694BC4AD3}" srcId="{9B37FA53-E575-4DAE-9029-C5B86B753630}" destId="{19C9DF88-B523-4B34-881F-C3133C3FDB68}" srcOrd="1" destOrd="0" parTransId="{4466D2A9-B468-45B3-852C-4B160D56A9B2}" sibTransId="{03DC3BD9-0448-4B3F-8737-243E60D22C59}"/>
    <dgm:cxn modelId="{9C0783C4-0E8F-4A60-BB80-08B6D18D9395}" type="presOf" srcId="{20282CE6-8010-40AF-8B10-ED21FE363767}" destId="{8B4B5640-48C7-40D1-A1DB-99FA57FD7FBA}" srcOrd="0" destOrd="6" presId="urn:microsoft.com/office/officeart/2005/8/layout/list1"/>
    <dgm:cxn modelId="{1E3039FF-ADC2-48AB-BD05-2A1F16D03C12}" type="presOf" srcId="{63779D66-C3C7-4DA9-AE42-E5FB0B81FE88}" destId="{BA5A99D2-BE9E-4F06-8233-1DBC36DA7B8A}" srcOrd="0" destOrd="0" presId="urn:microsoft.com/office/officeart/2005/8/layout/list1"/>
    <dgm:cxn modelId="{772305E3-EBD3-4FC7-B37A-C72F6337E11D}" type="presOf" srcId="{19C9DF88-B523-4B34-881F-C3133C3FDB68}" destId="{F7083305-DF55-4C2C-8020-DDB76F44943E}" srcOrd="0" destOrd="1" presId="urn:microsoft.com/office/officeart/2005/8/layout/list1"/>
    <dgm:cxn modelId="{F4B7AF74-5167-4CB3-AC2E-9F3E3F574B05}" srcId="{63779D66-C3C7-4DA9-AE42-E5FB0B81FE88}" destId="{3CAD38C3-4DAF-4B83-8683-E8AB0BCF2835}" srcOrd="2" destOrd="0" parTransId="{AA8359CC-229C-49F8-8443-60D3B7911D45}" sibTransId="{40C7D593-C474-4CF9-A684-44C6488CB5A4}"/>
    <dgm:cxn modelId="{C87FF7DC-1BB4-4309-9DD7-EA9DC0E4B90E}" type="presOf" srcId="{3CAD38C3-4DAF-4B83-8683-E8AB0BCF2835}" destId="{8B4B5640-48C7-40D1-A1DB-99FA57FD7FBA}" srcOrd="0" destOrd="2" presId="urn:microsoft.com/office/officeart/2005/8/layout/list1"/>
    <dgm:cxn modelId="{5BB8BD56-B397-4B72-A160-009579CD6909}" type="presOf" srcId="{39E44A52-C24F-45B1-995D-DD1A22D59441}" destId="{8B4B5640-48C7-40D1-A1DB-99FA57FD7FBA}" srcOrd="0" destOrd="4" presId="urn:microsoft.com/office/officeart/2005/8/layout/list1"/>
    <dgm:cxn modelId="{7664B1E3-1404-4196-A243-E4500FF71066}" type="presOf" srcId="{1CF1622C-C928-40FA-974C-56F6462D171D}" destId="{8B4B5640-48C7-40D1-A1DB-99FA57FD7FBA}" srcOrd="0" destOrd="5" presId="urn:microsoft.com/office/officeart/2005/8/layout/list1"/>
    <dgm:cxn modelId="{B8E6935A-6BBA-4C98-8A86-55A66B77A51B}" srcId="{63779D66-C3C7-4DA9-AE42-E5FB0B81FE88}" destId="{A70B62CB-649E-45EF-A2E5-EBF9C42BF4A9}" srcOrd="3" destOrd="0" parTransId="{D0D523F8-1EFF-4904-AA32-EE265A3090C9}" sibTransId="{6890D038-CA17-4B5F-926C-5D076D587999}"/>
    <dgm:cxn modelId="{BE367A94-5B65-4EF8-BE46-CD905EEAF082}" type="presOf" srcId="{8F0C944B-BABF-4285-9A6B-A24DCC082F9E}" destId="{F7083305-DF55-4C2C-8020-DDB76F44943E}" srcOrd="0" destOrd="3" presId="urn:microsoft.com/office/officeart/2005/8/layout/list1"/>
    <dgm:cxn modelId="{AFB21DA3-C64C-4B27-AEA8-F97329889D2F}" srcId="{63779D66-C3C7-4DA9-AE42-E5FB0B81FE88}" destId="{E079D70E-0387-47C9-90B0-800208791711}" srcOrd="1" destOrd="0" parTransId="{4B67CDAD-968A-48E7-B8A4-A29211E1B6CF}" sibTransId="{DC88E877-5F38-40E3-B0EE-7F87BC1ED5DF}"/>
    <dgm:cxn modelId="{B83F01D3-5DC5-4CB7-BD55-EB3C88F9DDC2}" type="presOf" srcId="{9B37FA53-E575-4DAE-9029-C5B86B753630}" destId="{CA756A89-BF17-469B-8CD0-B45254C71669}" srcOrd="1" destOrd="0" presId="urn:microsoft.com/office/officeart/2005/8/layout/list1"/>
    <dgm:cxn modelId="{455D70FF-94D5-4EA6-B60E-6FB2D09C3CEE}" srcId="{63779D66-C3C7-4DA9-AE42-E5FB0B81FE88}" destId="{39E44A52-C24F-45B1-995D-DD1A22D59441}" srcOrd="4" destOrd="0" parTransId="{A124C1F8-DEF2-4BBB-9672-66F7BECD8883}" sibTransId="{A80B9F6D-0C5C-49F0-9569-B6D7F45BCF80}"/>
    <dgm:cxn modelId="{293BC21F-8724-46C6-9D92-6DEAE2C527AF}" srcId="{9B37FA53-E575-4DAE-9029-C5B86B753630}" destId="{7A6FF766-B4B4-4E34-AC0D-AAD6175ED6BC}" srcOrd="2" destOrd="0" parTransId="{09489955-552C-4945-893C-F1CB7CF3ED35}" sibTransId="{D059FE4F-C8A6-497B-8EFE-72F16831E8A6}"/>
    <dgm:cxn modelId="{9FDAC888-FC03-4710-A358-A1310D75E52E}" type="presOf" srcId="{0E8E6276-7B0A-4E29-AE90-EC0A1AE59E73}" destId="{3D158D22-78BA-4496-B289-92D426F0AD3F}" srcOrd="0" destOrd="0" presId="urn:microsoft.com/office/officeart/2005/8/layout/list1"/>
    <dgm:cxn modelId="{8F997C75-EA65-4782-AFD7-D59B8912F91F}" srcId="{63779D66-C3C7-4DA9-AE42-E5FB0B81FE88}" destId="{1CF1622C-C928-40FA-974C-56F6462D171D}" srcOrd="5" destOrd="0" parTransId="{85F1A84B-168C-4C72-AF5A-9A1E6E514C38}" sibTransId="{928ADE43-3E76-4F77-90F8-B310FA57CFC4}"/>
    <dgm:cxn modelId="{757E6ECD-E519-4239-9AC2-70E6D59880EB}" type="presOf" srcId="{63779D66-C3C7-4DA9-AE42-E5FB0B81FE88}" destId="{966FFC97-EEE1-454F-8DB9-6AFFAA582D20}" srcOrd="1" destOrd="0" presId="urn:microsoft.com/office/officeart/2005/8/layout/list1"/>
    <dgm:cxn modelId="{7E4D9172-FD38-42E2-9EBE-CC4BC4FE9FA1}" type="presOf" srcId="{E079D70E-0387-47C9-90B0-800208791711}" destId="{8B4B5640-48C7-40D1-A1DB-99FA57FD7FBA}" srcOrd="0" destOrd="1" presId="urn:microsoft.com/office/officeart/2005/8/layout/list1"/>
    <dgm:cxn modelId="{2310A63B-DBB2-413A-8AA6-88C274603BB4}" type="presOf" srcId="{F38E2555-48F9-41CF-BFCF-B15E07D6E1F6}" destId="{8B4B5640-48C7-40D1-A1DB-99FA57FD7FBA}" srcOrd="0" destOrd="0" presId="urn:microsoft.com/office/officeart/2005/8/layout/list1"/>
    <dgm:cxn modelId="{5441B71F-BC1F-41A2-9EE1-7C40C095BEBB}" srcId="{63779D66-C3C7-4DA9-AE42-E5FB0B81FE88}" destId="{20282CE6-8010-40AF-8B10-ED21FE363767}" srcOrd="6" destOrd="0" parTransId="{435495EC-C300-46E7-87F2-634774F2E2CB}" sibTransId="{80093BE1-2514-49F4-930B-BA15A2F38146}"/>
    <dgm:cxn modelId="{D2659306-03F4-4F3D-857E-B1EA907ED6C9}" type="presOf" srcId="{9B37FA53-E575-4DAE-9029-C5B86B753630}" destId="{8831008F-73BE-4A5C-BAB0-803FDCD55EE7}" srcOrd="0" destOrd="0" presId="urn:microsoft.com/office/officeart/2005/8/layout/list1"/>
    <dgm:cxn modelId="{3ACC176E-83C9-4D21-94B6-5CC960C79091}" srcId="{9B37FA53-E575-4DAE-9029-C5B86B753630}" destId="{680BF5C2-92A9-4056-A5DE-7A8AA2635A7C}" srcOrd="0" destOrd="0" parTransId="{0986BD2E-993C-470C-AE7F-E7EC2D9FC082}" sibTransId="{2B3897E4-1876-4E72-9549-D815A7B70E1F}"/>
    <dgm:cxn modelId="{689881D2-F0F9-4BFF-B9A4-6C56777F4E61}" srcId="{63779D66-C3C7-4DA9-AE42-E5FB0B81FE88}" destId="{F38E2555-48F9-41CF-BFCF-B15E07D6E1F6}" srcOrd="0" destOrd="0" parTransId="{72899E76-ED0D-4FD5-B02E-39B48C633FC9}" sibTransId="{64071AC7-433C-43A5-BC68-070F7192CFCD}"/>
    <dgm:cxn modelId="{04CCC3EE-1EC2-4E9E-9F17-6BC37F6B3BAB}" srcId="{0E8E6276-7B0A-4E29-AE90-EC0A1AE59E73}" destId="{9B37FA53-E575-4DAE-9029-C5B86B753630}" srcOrd="1" destOrd="0" parTransId="{8C1E391B-ED89-4DAA-8985-C8F5E38A983E}" sibTransId="{E4046440-E265-46C9-9019-A2F0DEC3FE44}"/>
    <dgm:cxn modelId="{4E73AA99-9B19-43DB-A1D6-CFC25D8832DB}" type="presOf" srcId="{680BF5C2-92A9-4056-A5DE-7A8AA2635A7C}" destId="{F7083305-DF55-4C2C-8020-DDB76F44943E}" srcOrd="0" destOrd="0" presId="urn:microsoft.com/office/officeart/2005/8/layout/list1"/>
    <dgm:cxn modelId="{4F611F2D-02CB-4E82-9607-35AE54ACABA7}" srcId="{9B37FA53-E575-4DAE-9029-C5B86B753630}" destId="{8F0C944B-BABF-4285-9A6B-A24DCC082F9E}" srcOrd="3" destOrd="0" parTransId="{558D686E-711C-4B09-8B48-6BA4983F11C3}" sibTransId="{E418CE22-9EB1-4484-B3B8-4CDE306AC6B7}"/>
    <dgm:cxn modelId="{796A660E-C409-4FA1-ADA5-BB6EC63E4C5F}" type="presOf" srcId="{A70B62CB-649E-45EF-A2E5-EBF9C42BF4A9}" destId="{8B4B5640-48C7-40D1-A1DB-99FA57FD7FBA}" srcOrd="0" destOrd="3" presId="urn:microsoft.com/office/officeart/2005/8/layout/list1"/>
    <dgm:cxn modelId="{31FAE4E8-DBE4-4555-A1E7-BDE7B6CB26B1}" type="presOf" srcId="{7A6FF766-B4B4-4E34-AC0D-AAD6175ED6BC}" destId="{F7083305-DF55-4C2C-8020-DDB76F44943E}" srcOrd="0" destOrd="2" presId="urn:microsoft.com/office/officeart/2005/8/layout/list1"/>
    <dgm:cxn modelId="{ED849FDE-643C-4446-9A2A-6A83137D69BF}" srcId="{0E8E6276-7B0A-4E29-AE90-EC0A1AE59E73}" destId="{63779D66-C3C7-4DA9-AE42-E5FB0B81FE88}" srcOrd="0" destOrd="0" parTransId="{0F292BF6-7E8F-42FE-AEDB-8C51B191E516}" sibTransId="{AA6F6B40-67DC-40D1-88EC-2E0A41777471}"/>
    <dgm:cxn modelId="{2449A7AE-0F9F-4978-846D-5837CA330ECF}" type="presParOf" srcId="{3D158D22-78BA-4496-B289-92D426F0AD3F}" destId="{D1909792-28F6-4AFC-B2B3-8D6D4990420C}" srcOrd="0" destOrd="0" presId="urn:microsoft.com/office/officeart/2005/8/layout/list1"/>
    <dgm:cxn modelId="{2110D79E-269C-4FBF-BD0D-D7F573DF7461}" type="presParOf" srcId="{D1909792-28F6-4AFC-B2B3-8D6D4990420C}" destId="{BA5A99D2-BE9E-4F06-8233-1DBC36DA7B8A}" srcOrd="0" destOrd="0" presId="urn:microsoft.com/office/officeart/2005/8/layout/list1"/>
    <dgm:cxn modelId="{E3516BBA-EB3C-4B67-9928-16177FE5DC6F}" type="presParOf" srcId="{D1909792-28F6-4AFC-B2B3-8D6D4990420C}" destId="{966FFC97-EEE1-454F-8DB9-6AFFAA582D20}" srcOrd="1" destOrd="0" presId="urn:microsoft.com/office/officeart/2005/8/layout/list1"/>
    <dgm:cxn modelId="{3D2EBFD2-BF86-4287-BC04-EC4C0B7E268A}" type="presParOf" srcId="{3D158D22-78BA-4496-B289-92D426F0AD3F}" destId="{C7A900AC-6347-4651-8F72-6B4B83DE1A33}" srcOrd="1" destOrd="0" presId="urn:microsoft.com/office/officeart/2005/8/layout/list1"/>
    <dgm:cxn modelId="{34058C49-56DB-4EDA-BB5C-597C5A3EBA16}" type="presParOf" srcId="{3D158D22-78BA-4496-B289-92D426F0AD3F}" destId="{8B4B5640-48C7-40D1-A1DB-99FA57FD7FBA}" srcOrd="2" destOrd="0" presId="urn:microsoft.com/office/officeart/2005/8/layout/list1"/>
    <dgm:cxn modelId="{386F062F-012B-490D-996E-7F9FBD1B0455}" type="presParOf" srcId="{3D158D22-78BA-4496-B289-92D426F0AD3F}" destId="{3E1E6039-95C3-4EB1-A1E6-D879902F9909}" srcOrd="3" destOrd="0" presId="urn:microsoft.com/office/officeart/2005/8/layout/list1"/>
    <dgm:cxn modelId="{FB5AC4D5-A53B-40EC-9259-3520091581E4}" type="presParOf" srcId="{3D158D22-78BA-4496-B289-92D426F0AD3F}" destId="{E749D65C-CD03-466A-852D-9F50CA556B93}" srcOrd="4" destOrd="0" presId="urn:microsoft.com/office/officeart/2005/8/layout/list1"/>
    <dgm:cxn modelId="{F1961C4B-8613-4394-8915-668884048096}" type="presParOf" srcId="{E749D65C-CD03-466A-852D-9F50CA556B93}" destId="{8831008F-73BE-4A5C-BAB0-803FDCD55EE7}" srcOrd="0" destOrd="0" presId="urn:microsoft.com/office/officeart/2005/8/layout/list1"/>
    <dgm:cxn modelId="{3AE04778-28CF-4AC8-A537-E1A0C196E9C2}" type="presParOf" srcId="{E749D65C-CD03-466A-852D-9F50CA556B93}" destId="{CA756A89-BF17-469B-8CD0-B45254C71669}" srcOrd="1" destOrd="0" presId="urn:microsoft.com/office/officeart/2005/8/layout/list1"/>
    <dgm:cxn modelId="{2908C5A3-F27A-4588-BC3E-0F0847D80630}" type="presParOf" srcId="{3D158D22-78BA-4496-B289-92D426F0AD3F}" destId="{638DD32A-44E6-49CB-9F6F-B18CD5D5F1BA}" srcOrd="5" destOrd="0" presId="urn:microsoft.com/office/officeart/2005/8/layout/list1"/>
    <dgm:cxn modelId="{F3ADCD7B-322E-408B-A886-47071F2F9558}" type="presParOf" srcId="{3D158D22-78BA-4496-B289-92D426F0AD3F}" destId="{F7083305-DF55-4C2C-8020-DDB76F4494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63779D66-C3C7-4DA9-AE42-E5FB0B81FE88}">
      <dgm:prSet phldrT="[Text]"/>
      <dgm:spPr>
        <a:xfrm>
          <a:off x="1240235" y="0"/>
          <a:ext cx="16421362" cy="1072647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800"/>
            </a:spcAft>
            <a:buNone/>
          </a:pPr>
          <a:r>
            <a:rPr lang="cs-CZ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Preference (výběr)</a:t>
          </a:r>
        </a:p>
      </dgm:t>
    </dgm:pt>
    <dgm:pt modelId="{0F292BF6-7E8F-42FE-AEDB-8C51B191E516}" type="parTrans" cxnId="{ED849FDE-643C-4446-9A2A-6A83137D69BF}">
      <dgm:prSet/>
      <dgm:spPr/>
      <dgm:t>
        <a:bodyPr/>
        <a:lstStyle/>
        <a:p>
          <a:endParaRPr lang="cs-CZ"/>
        </a:p>
      </dgm:t>
    </dgm:pt>
    <dgm:pt modelId="{AA6F6B40-67DC-40D1-88EC-2E0A41777471}" type="sibTrans" cxnId="{ED849FDE-643C-4446-9A2A-6A83137D69BF}">
      <dgm:prSet/>
      <dgm:spPr/>
      <dgm:t>
        <a:bodyPr/>
        <a:lstStyle/>
        <a:p>
          <a:endParaRPr lang="cs-CZ"/>
        </a:p>
      </dgm:t>
    </dgm:pt>
    <dgm:pt modelId="{DCC490EF-78FA-4551-BD61-391D9BF44558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Realizace v hospodářsky problémových regionech</a:t>
          </a:r>
        </a:p>
      </dgm:t>
    </dgm:pt>
    <dgm:pt modelId="{8959E46B-F6F9-49E2-BD69-130E9C5D55A1}" type="parTrans" cxnId="{AA3C269F-D970-4D2C-9F29-F331A2F1832C}">
      <dgm:prSet/>
      <dgm:spPr/>
      <dgm:t>
        <a:bodyPr/>
        <a:lstStyle/>
        <a:p>
          <a:endParaRPr lang="cs-CZ"/>
        </a:p>
      </dgm:t>
    </dgm:pt>
    <dgm:pt modelId="{4D217BAA-14B6-46DE-91CE-6F76653B6FB6}" type="sibTrans" cxnId="{AA3C269F-D970-4D2C-9F29-F331A2F1832C}">
      <dgm:prSet/>
      <dgm:spPr/>
      <dgm:t>
        <a:bodyPr/>
        <a:lstStyle/>
        <a:p>
          <a:endParaRPr lang="cs-CZ"/>
        </a:p>
      </dgm:t>
    </dgm:pt>
    <dgm:pt modelId="{D9D87132-5F0F-472A-9DC2-FB8DC5798ED3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Žadatelem je mladý zemědělec</a:t>
          </a:r>
        </a:p>
      </dgm:t>
    </dgm:pt>
    <dgm:pt modelId="{7CD0C739-79AA-4AF7-81B1-D098EAFB3668}" type="parTrans" cxnId="{CFFA1FD5-DBAC-46F5-986D-699D944ED046}">
      <dgm:prSet/>
      <dgm:spPr/>
      <dgm:t>
        <a:bodyPr/>
        <a:lstStyle/>
        <a:p>
          <a:endParaRPr lang="cs-CZ"/>
        </a:p>
      </dgm:t>
    </dgm:pt>
    <dgm:pt modelId="{43F07D61-6603-4F27-B731-3107945C2D32}" type="sibTrans" cxnId="{CFFA1FD5-DBAC-46F5-986D-699D944ED046}">
      <dgm:prSet/>
      <dgm:spPr/>
      <dgm:t>
        <a:bodyPr/>
        <a:lstStyle/>
        <a:p>
          <a:endParaRPr lang="cs-CZ"/>
        </a:p>
      </dgm:t>
    </dgm:pt>
    <dgm:pt modelId="{7A8C93C5-4CD2-47FB-B9DD-3B6407B59CE0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Finančně méně náročné projekty</a:t>
          </a:r>
        </a:p>
      </dgm:t>
    </dgm:pt>
    <dgm:pt modelId="{C2982482-5837-44EB-9B03-F744FB60F296}" type="parTrans" cxnId="{D3F8CC64-E111-4F12-86A5-D3D6FA2568D2}">
      <dgm:prSet/>
      <dgm:spPr/>
      <dgm:t>
        <a:bodyPr/>
        <a:lstStyle/>
        <a:p>
          <a:endParaRPr lang="cs-CZ"/>
        </a:p>
      </dgm:t>
    </dgm:pt>
    <dgm:pt modelId="{2FEA3473-1C31-479B-B25C-17138687F6AB}" type="sibTrans" cxnId="{D3F8CC64-E111-4F12-86A5-D3D6FA2568D2}">
      <dgm:prSet/>
      <dgm:spPr/>
      <dgm:t>
        <a:bodyPr/>
        <a:lstStyle/>
        <a:p>
          <a:endParaRPr lang="cs-CZ"/>
        </a:p>
      </dgm:t>
    </dgm:pt>
    <dgm:pt modelId="{F380C480-D56E-45F9-9DD8-9B785B6E2A82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r>
            <a:rPr lang="cs-CZ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zpracovává zemědělské produkty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2CB5FB3E-E6BD-425F-B51B-2C0286840780}" type="parTrans" cxnId="{80CE19CD-D0E0-4334-8969-580CFB6946E4}">
      <dgm:prSet/>
      <dgm:spPr/>
      <dgm:t>
        <a:bodyPr/>
        <a:lstStyle/>
        <a:p>
          <a:endParaRPr lang="cs-CZ"/>
        </a:p>
      </dgm:t>
    </dgm:pt>
    <dgm:pt modelId="{B7CFB155-7852-41F0-9579-4A6815555C59}" type="sibTrans" cxnId="{80CE19CD-D0E0-4334-8969-580CFB6946E4}">
      <dgm:prSet/>
      <dgm:spPr/>
      <dgm:t>
        <a:bodyPr/>
        <a:lstStyle/>
        <a:p>
          <a:endParaRPr lang="cs-CZ"/>
        </a:p>
      </dgm:t>
    </dgm:pt>
    <dgm:pt modelId="{1EF27D5F-C7F8-417C-A151-266BB490C282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ts val="60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podniká v ekologickém zemědělství</a:t>
          </a:r>
        </a:p>
      </dgm:t>
    </dgm:pt>
    <dgm:pt modelId="{B196A90F-B373-4E67-875C-D6B1D8ACC695}" type="parTrans" cxnId="{9830D1AE-D001-4F52-8123-BBA0E022E402}">
      <dgm:prSet/>
      <dgm:spPr/>
      <dgm:t>
        <a:bodyPr/>
        <a:lstStyle/>
        <a:p>
          <a:endParaRPr lang="cs-CZ"/>
        </a:p>
      </dgm:t>
    </dgm:pt>
    <dgm:pt modelId="{B2D7F15E-A385-43F4-A7DD-79885BF4ABAD}" type="sibTrans" cxnId="{9830D1AE-D001-4F52-8123-BBA0E022E402}">
      <dgm:prSet/>
      <dgm:spPr/>
      <dgm:t>
        <a:bodyPr/>
        <a:lstStyle/>
        <a:p>
          <a:endParaRPr lang="cs-CZ"/>
        </a:p>
      </dgm:t>
    </dgm:pt>
    <dgm:pt modelId="{87870796-3EC9-4823-8118-88AB7B5A7913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ts val="60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Projekt je zaměřen na citlivou komoditu</a:t>
          </a:r>
        </a:p>
      </dgm:t>
    </dgm:pt>
    <dgm:pt modelId="{F1819768-8624-4B0D-8B96-F696ED2F021B}" type="parTrans" cxnId="{7508C635-3B1C-455E-BF9B-45C6D6E8CEB1}">
      <dgm:prSet/>
      <dgm:spPr/>
      <dgm:t>
        <a:bodyPr/>
        <a:lstStyle/>
        <a:p>
          <a:endParaRPr lang="cs-CZ"/>
        </a:p>
      </dgm:t>
    </dgm:pt>
    <dgm:pt modelId="{9A22FDDF-89A8-46F8-8A2D-B6985D4E3E60}" type="sibTrans" cxnId="{7508C635-3B1C-455E-BF9B-45C6D6E8CEB1}">
      <dgm:prSet/>
      <dgm:spPr/>
      <dgm:t>
        <a:bodyPr/>
        <a:lstStyle/>
        <a:p>
          <a:endParaRPr lang="cs-CZ"/>
        </a:p>
      </dgm:t>
    </dgm:pt>
    <dgm:pt modelId="{16D21987-6601-48D2-8623-B16126F0E0F4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Technologie zvyšující biologickou bezpečnost         chovu</a:t>
          </a:r>
        </a:p>
      </dgm:t>
    </dgm:pt>
    <dgm:pt modelId="{792AA929-A2A7-449D-B4F2-540BA2DA03F4}" type="parTrans" cxnId="{7BDBFD7D-A7CB-427C-AB73-70DAA93630F4}">
      <dgm:prSet/>
      <dgm:spPr/>
      <dgm:t>
        <a:bodyPr/>
        <a:lstStyle/>
        <a:p>
          <a:endParaRPr lang="cs-CZ"/>
        </a:p>
      </dgm:t>
    </dgm:pt>
    <dgm:pt modelId="{1278C612-34E5-468E-9A0D-3D0651F66142}" type="sibTrans" cxnId="{7BDBFD7D-A7CB-427C-AB73-70DAA93630F4}">
      <dgm:prSet/>
      <dgm:spPr/>
      <dgm:t>
        <a:bodyPr/>
        <a:lstStyle/>
        <a:p>
          <a:endParaRPr lang="cs-CZ"/>
        </a:p>
      </dgm:t>
    </dgm:pt>
    <dgm:pt modelId="{F38E2555-48F9-41CF-BFCF-B15E07D6E1F6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ts val="600"/>
            </a:spcBef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Vyšší příjmy ze zemědělské prvovýroby</a:t>
          </a:r>
        </a:p>
      </dgm:t>
    </dgm:pt>
    <dgm:pt modelId="{72899E76-ED0D-4FD5-B02E-39B48C633FC9}" type="parTrans" cxnId="{689881D2-F0F9-4BFF-B9A4-6C56777F4E61}">
      <dgm:prSet/>
      <dgm:spPr/>
      <dgm:t>
        <a:bodyPr/>
        <a:lstStyle/>
        <a:p>
          <a:endParaRPr lang="cs-CZ"/>
        </a:p>
      </dgm:t>
    </dgm:pt>
    <dgm:pt modelId="{64071AC7-433C-43A5-BC68-070F7192CFCD}" type="sibTrans" cxnId="{689881D2-F0F9-4BFF-B9A4-6C56777F4E61}">
      <dgm:prSet/>
      <dgm:spPr/>
      <dgm:t>
        <a:bodyPr/>
        <a:lstStyle/>
        <a:p>
          <a:endParaRPr lang="cs-CZ"/>
        </a:p>
      </dgm:t>
    </dgm:pt>
    <dgm:pt modelId="{D828C8E4-B053-45DC-A5A3-45D4DD524FCC}">
      <dgm:prSet/>
      <dgm:spPr>
        <a:xfrm>
          <a:off x="0" y="0"/>
          <a:ext cx="23459089" cy="108350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Bef>
              <a:spcPct val="0"/>
            </a:spcBef>
            <a:buChar char="•"/>
          </a:pP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FBF8E045-C89D-4CC2-9626-DF3225B35E5F}" type="parTrans" cxnId="{6962F120-A3CC-4A5B-B8C8-D0367167FE7A}">
      <dgm:prSet/>
      <dgm:spPr/>
      <dgm:t>
        <a:bodyPr/>
        <a:lstStyle/>
        <a:p>
          <a:endParaRPr lang="cs-CZ"/>
        </a:p>
      </dgm:t>
    </dgm:pt>
    <dgm:pt modelId="{509CCE2E-3321-47A3-9346-7B79B8721F66}" type="sibTrans" cxnId="{6962F120-A3CC-4A5B-B8C8-D0367167FE7A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909792-28F6-4AFC-B2B3-8D6D4990420C}" type="pres">
      <dgm:prSet presAssocID="{63779D66-C3C7-4DA9-AE42-E5FB0B81FE88}" presName="parentLin" presStyleCnt="0"/>
      <dgm:spPr/>
    </dgm:pt>
    <dgm:pt modelId="{BA5A99D2-BE9E-4F06-8233-1DBC36DA7B8A}" type="pres">
      <dgm:prSet presAssocID="{63779D66-C3C7-4DA9-AE42-E5FB0B81FE88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966FFC97-EEE1-454F-8DB9-6AFFAA582D20}" type="pres">
      <dgm:prSet presAssocID="{63779D66-C3C7-4DA9-AE42-E5FB0B81FE88}" presName="parentText" presStyleLbl="node1" presStyleIdx="0" presStyleCnt="1" custScaleY="55902" custLinFactNeighborX="5736" custLinFactNeighborY="-838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A900AC-6347-4651-8F72-6B4B83DE1A33}" type="pres">
      <dgm:prSet presAssocID="{63779D66-C3C7-4DA9-AE42-E5FB0B81FE88}" presName="negativeSpace" presStyleCnt="0"/>
      <dgm:spPr/>
    </dgm:pt>
    <dgm:pt modelId="{8B4B5640-48C7-40D1-A1DB-99FA57FD7FBA}" type="pres">
      <dgm:prSet presAssocID="{63779D66-C3C7-4DA9-AE42-E5FB0B81FE88}" presName="childText" presStyleLbl="conFgAcc1" presStyleIdx="0" presStyleCnt="1" custScaleY="99846" custLinFactY="-34109" custLinFactNeighborX="14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508C635-3B1C-455E-BF9B-45C6D6E8CEB1}" srcId="{63779D66-C3C7-4DA9-AE42-E5FB0B81FE88}" destId="{87870796-3EC9-4823-8118-88AB7B5A7913}" srcOrd="2" destOrd="0" parTransId="{F1819768-8624-4B0D-8B96-F696ED2F021B}" sibTransId="{9A22FDDF-89A8-46F8-8A2D-B6985D4E3E60}"/>
    <dgm:cxn modelId="{9FCB7AEA-0CF8-470E-9669-79F436DF1D84}" type="presOf" srcId="{1EF27D5F-C7F8-417C-A151-266BB490C282}" destId="{8B4B5640-48C7-40D1-A1DB-99FA57FD7FBA}" srcOrd="0" destOrd="1" presId="urn:microsoft.com/office/officeart/2005/8/layout/list1"/>
    <dgm:cxn modelId="{6962F120-A3CC-4A5B-B8C8-D0367167FE7A}" srcId="{63779D66-C3C7-4DA9-AE42-E5FB0B81FE88}" destId="{D828C8E4-B053-45DC-A5A3-45D4DD524FCC}" srcOrd="8" destOrd="0" parTransId="{FBF8E045-C89D-4CC2-9626-DF3225B35E5F}" sibTransId="{509CCE2E-3321-47A3-9346-7B79B8721F66}"/>
    <dgm:cxn modelId="{79604022-B3AE-4515-AE7A-B7C88E1ED587}" type="presOf" srcId="{63779D66-C3C7-4DA9-AE42-E5FB0B81FE88}" destId="{BA5A99D2-BE9E-4F06-8233-1DBC36DA7B8A}" srcOrd="0" destOrd="0" presId="urn:microsoft.com/office/officeart/2005/8/layout/list1"/>
    <dgm:cxn modelId="{CFFA1FD5-DBAC-46F5-986D-699D944ED046}" srcId="{63779D66-C3C7-4DA9-AE42-E5FB0B81FE88}" destId="{D9D87132-5F0F-472A-9DC2-FB8DC5798ED3}" srcOrd="4" destOrd="0" parTransId="{7CD0C739-79AA-4AF7-81B1-D098EAFB3668}" sibTransId="{43F07D61-6603-4F27-B731-3107945C2D32}"/>
    <dgm:cxn modelId="{B4650F33-FB18-41C4-AEB2-9EB0E1A99F58}" type="presOf" srcId="{63779D66-C3C7-4DA9-AE42-E5FB0B81FE88}" destId="{966FFC97-EEE1-454F-8DB9-6AFFAA582D20}" srcOrd="1" destOrd="0" presId="urn:microsoft.com/office/officeart/2005/8/layout/list1"/>
    <dgm:cxn modelId="{1C17E0D4-C389-450C-9A2C-B98BD5FA08A9}" type="presOf" srcId="{0E8E6276-7B0A-4E29-AE90-EC0A1AE59E73}" destId="{3D158D22-78BA-4496-B289-92D426F0AD3F}" srcOrd="0" destOrd="0" presId="urn:microsoft.com/office/officeart/2005/8/layout/list1"/>
    <dgm:cxn modelId="{5883E5E4-2D02-4BAA-9A92-0244E14B61E6}" type="presOf" srcId="{D828C8E4-B053-45DC-A5A3-45D4DD524FCC}" destId="{8B4B5640-48C7-40D1-A1DB-99FA57FD7FBA}" srcOrd="0" destOrd="8" presId="urn:microsoft.com/office/officeart/2005/8/layout/list1"/>
    <dgm:cxn modelId="{C8830C58-D6D2-470C-AF2D-2E8F37D7C9BA}" type="presOf" srcId="{DCC490EF-78FA-4551-BD61-391D9BF44558}" destId="{8B4B5640-48C7-40D1-A1DB-99FA57FD7FBA}" srcOrd="0" destOrd="3" presId="urn:microsoft.com/office/officeart/2005/8/layout/list1"/>
    <dgm:cxn modelId="{9830D1AE-D001-4F52-8123-BBA0E022E402}" srcId="{63779D66-C3C7-4DA9-AE42-E5FB0B81FE88}" destId="{1EF27D5F-C7F8-417C-A151-266BB490C282}" srcOrd="1" destOrd="0" parTransId="{B196A90F-B373-4E67-875C-D6B1D8ACC695}" sibTransId="{B2D7F15E-A385-43F4-A7DD-79885BF4ABAD}"/>
    <dgm:cxn modelId="{439DC064-691B-4945-9E6A-E054A74CE786}" type="presOf" srcId="{16D21987-6601-48D2-8623-B16126F0E0F4}" destId="{8B4B5640-48C7-40D1-A1DB-99FA57FD7FBA}" srcOrd="0" destOrd="7" presId="urn:microsoft.com/office/officeart/2005/8/layout/list1"/>
    <dgm:cxn modelId="{EBAB0672-A325-45BE-A352-5011AEF313F6}" type="presOf" srcId="{F380C480-D56E-45F9-9DD8-9B785B6E2A82}" destId="{8B4B5640-48C7-40D1-A1DB-99FA57FD7FBA}" srcOrd="0" destOrd="5" presId="urn:microsoft.com/office/officeart/2005/8/layout/list1"/>
    <dgm:cxn modelId="{7BDBFD7D-A7CB-427C-AB73-70DAA93630F4}" srcId="{63779D66-C3C7-4DA9-AE42-E5FB0B81FE88}" destId="{16D21987-6601-48D2-8623-B16126F0E0F4}" srcOrd="7" destOrd="0" parTransId="{792AA929-A2A7-449D-B4F2-540BA2DA03F4}" sibTransId="{1278C612-34E5-468E-9A0D-3D0651F66142}"/>
    <dgm:cxn modelId="{D3F8CC64-E111-4F12-86A5-D3D6FA2568D2}" srcId="{63779D66-C3C7-4DA9-AE42-E5FB0B81FE88}" destId="{7A8C93C5-4CD2-47FB-B9DD-3B6407B59CE0}" srcOrd="6" destOrd="0" parTransId="{C2982482-5837-44EB-9B03-F744FB60F296}" sibTransId="{2FEA3473-1C31-479B-B25C-17138687F6AB}"/>
    <dgm:cxn modelId="{EE82ABF9-B44E-46C9-811D-4DF1498D423E}" type="presOf" srcId="{87870796-3EC9-4823-8118-88AB7B5A7913}" destId="{8B4B5640-48C7-40D1-A1DB-99FA57FD7FBA}" srcOrd="0" destOrd="2" presId="urn:microsoft.com/office/officeart/2005/8/layout/list1"/>
    <dgm:cxn modelId="{689881D2-F0F9-4BFF-B9A4-6C56777F4E61}" srcId="{63779D66-C3C7-4DA9-AE42-E5FB0B81FE88}" destId="{F38E2555-48F9-41CF-BFCF-B15E07D6E1F6}" srcOrd="0" destOrd="0" parTransId="{72899E76-ED0D-4FD5-B02E-39B48C633FC9}" sibTransId="{64071AC7-433C-43A5-BC68-070F7192CFCD}"/>
    <dgm:cxn modelId="{FD5F26F4-21C7-46D4-B7A9-299422A12DD8}" type="presOf" srcId="{F38E2555-48F9-41CF-BFCF-B15E07D6E1F6}" destId="{8B4B5640-48C7-40D1-A1DB-99FA57FD7FBA}" srcOrd="0" destOrd="0" presId="urn:microsoft.com/office/officeart/2005/8/layout/list1"/>
    <dgm:cxn modelId="{52CC0BF1-8099-4780-966E-C9B97F5857D9}" type="presOf" srcId="{7A8C93C5-4CD2-47FB-B9DD-3B6407B59CE0}" destId="{8B4B5640-48C7-40D1-A1DB-99FA57FD7FBA}" srcOrd="0" destOrd="6" presId="urn:microsoft.com/office/officeart/2005/8/layout/list1"/>
    <dgm:cxn modelId="{AA3C269F-D970-4D2C-9F29-F331A2F1832C}" srcId="{63779D66-C3C7-4DA9-AE42-E5FB0B81FE88}" destId="{DCC490EF-78FA-4551-BD61-391D9BF44558}" srcOrd="3" destOrd="0" parTransId="{8959E46B-F6F9-49E2-BD69-130E9C5D55A1}" sibTransId="{4D217BAA-14B6-46DE-91CE-6F76653B6FB6}"/>
    <dgm:cxn modelId="{307A4C2C-D39B-4680-BA6F-669C6A1A0AA2}" type="presOf" srcId="{D9D87132-5F0F-472A-9DC2-FB8DC5798ED3}" destId="{8B4B5640-48C7-40D1-A1DB-99FA57FD7FBA}" srcOrd="0" destOrd="4" presId="urn:microsoft.com/office/officeart/2005/8/layout/list1"/>
    <dgm:cxn modelId="{80CE19CD-D0E0-4334-8969-580CFB6946E4}" srcId="{63779D66-C3C7-4DA9-AE42-E5FB0B81FE88}" destId="{F380C480-D56E-45F9-9DD8-9B785B6E2A82}" srcOrd="5" destOrd="0" parTransId="{2CB5FB3E-E6BD-425F-B51B-2C0286840780}" sibTransId="{B7CFB155-7852-41F0-9579-4A6815555C59}"/>
    <dgm:cxn modelId="{ED849FDE-643C-4446-9A2A-6A83137D69BF}" srcId="{0E8E6276-7B0A-4E29-AE90-EC0A1AE59E73}" destId="{63779D66-C3C7-4DA9-AE42-E5FB0B81FE88}" srcOrd="0" destOrd="0" parTransId="{0F292BF6-7E8F-42FE-AEDB-8C51B191E516}" sibTransId="{AA6F6B40-67DC-40D1-88EC-2E0A41777471}"/>
    <dgm:cxn modelId="{3B16ED2C-F432-4BAA-9C24-7B6E0AC77890}" type="presParOf" srcId="{3D158D22-78BA-4496-B289-92D426F0AD3F}" destId="{D1909792-28F6-4AFC-B2B3-8D6D4990420C}" srcOrd="0" destOrd="0" presId="urn:microsoft.com/office/officeart/2005/8/layout/list1"/>
    <dgm:cxn modelId="{3C522E0A-3B23-449B-861E-2F6B5EBFE5C1}" type="presParOf" srcId="{D1909792-28F6-4AFC-B2B3-8D6D4990420C}" destId="{BA5A99D2-BE9E-4F06-8233-1DBC36DA7B8A}" srcOrd="0" destOrd="0" presId="urn:microsoft.com/office/officeart/2005/8/layout/list1"/>
    <dgm:cxn modelId="{99DAA679-E04A-4FD4-8A2F-386EE4D788FD}" type="presParOf" srcId="{D1909792-28F6-4AFC-B2B3-8D6D4990420C}" destId="{966FFC97-EEE1-454F-8DB9-6AFFAA582D20}" srcOrd="1" destOrd="0" presId="urn:microsoft.com/office/officeart/2005/8/layout/list1"/>
    <dgm:cxn modelId="{C57DA6CE-61F8-49C6-8B5C-B1B940B06C80}" type="presParOf" srcId="{3D158D22-78BA-4496-B289-92D426F0AD3F}" destId="{C7A900AC-6347-4651-8F72-6B4B83DE1A33}" srcOrd="1" destOrd="0" presId="urn:microsoft.com/office/officeart/2005/8/layout/list1"/>
    <dgm:cxn modelId="{7CA822D5-427E-4824-9A21-9128BB667DFF}" type="presParOf" srcId="{3D158D22-78BA-4496-B289-92D426F0AD3F}" destId="{8B4B5640-48C7-40D1-A1DB-99FA57FD7F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B37FA53-E575-4DAE-9029-C5B86B753630}">
      <dgm:prSet phldrT="[Text]" custT="1"/>
      <dgm:spPr>
        <a:xfrm>
          <a:off x="1201973" y="22589"/>
          <a:ext cx="18606697" cy="118417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/>
        </a:p>
      </dgm:t>
    </dgm:pt>
    <dgm:pt modelId="{4BF0DBA8-182A-491F-A96A-95D7C888E03D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05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471EC326-A0BB-4031-8F7B-CB0A0F8B4745}" type="sibTrans" cxnId="{7ED7F674-F1E0-4414-9E9D-8D706E0673DD}">
      <dgm:prSet/>
      <dgm:spPr/>
      <dgm:t>
        <a:bodyPr/>
        <a:lstStyle/>
        <a:p>
          <a:endParaRPr lang="cs-CZ"/>
        </a:p>
      </dgm:t>
    </dgm:pt>
    <dgm:pt modelId="{A4888E1D-F540-4C6A-921B-4AE0FFA59C71}" type="parTrans" cxnId="{7ED7F674-F1E0-4414-9E9D-8D706E0673DD}">
      <dgm:prSet/>
      <dgm:spPr/>
      <dgm:t>
        <a:bodyPr/>
        <a:lstStyle/>
        <a:p>
          <a:endParaRPr lang="cs-CZ"/>
        </a:p>
      </dgm:t>
    </dgm:pt>
    <dgm:pt modelId="{3A627009-B046-4AEA-A9AD-D334825C7C9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Aft>
              <a:spcPts val="0"/>
            </a:spcAft>
            <a:buSzPct val="133000"/>
            <a:buFont typeface="Arial" panose="020B0604020202020204" pitchFamily="34" charset="0"/>
            <a:buNone/>
          </a:pPr>
          <a:endParaRPr lang="cs-CZ" sz="11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D0879FAB-10E7-4B3C-9D97-5E94D5E875A8}" type="sibTrans" cxnId="{141291C1-05EC-42B1-B794-27AE237D1E45}">
      <dgm:prSet/>
      <dgm:spPr/>
      <dgm:t>
        <a:bodyPr/>
        <a:lstStyle/>
        <a:p>
          <a:endParaRPr lang="cs-CZ"/>
        </a:p>
      </dgm:t>
    </dgm:pt>
    <dgm:pt modelId="{1F0BFEC0-9077-4D49-9969-3D6C1ADCCFB8}" type="parTrans" cxnId="{141291C1-05EC-42B1-B794-27AE237D1E45}">
      <dgm:prSet/>
      <dgm:spPr/>
      <dgm:t>
        <a:bodyPr/>
        <a:lstStyle/>
        <a:p>
          <a:endParaRPr lang="cs-CZ"/>
        </a:p>
      </dgm:t>
    </dgm:pt>
    <dgm:pt modelId="{FF254C93-B3B3-4BDE-AD98-647A150B052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Aft>
              <a:spcPct val="15000"/>
            </a:spcAft>
            <a:buNone/>
          </a:pPr>
          <a:endParaRPr lang="cs-CZ" sz="11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576C817-0EDA-4840-BD63-BE0BB603975E}" type="sibTrans" cxnId="{86BD6978-8787-405B-893D-6F2AC046BD15}">
      <dgm:prSet/>
      <dgm:spPr/>
      <dgm:t>
        <a:bodyPr/>
        <a:lstStyle/>
        <a:p>
          <a:endParaRPr lang="cs-CZ"/>
        </a:p>
      </dgm:t>
    </dgm:pt>
    <dgm:pt modelId="{86AE53E3-8BE6-4C12-9184-029C3584567F}" type="parTrans" cxnId="{86BD6978-8787-405B-893D-6F2AC046BD15}">
      <dgm:prSet/>
      <dgm:spPr/>
      <dgm:t>
        <a:bodyPr/>
        <a:lstStyle/>
        <a:p>
          <a:endParaRPr lang="cs-CZ"/>
        </a:p>
      </dgm:t>
    </dgm:pt>
    <dgm:pt modelId="{583B01E8-4298-4380-8B57-C87C864E421C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ct val="15000"/>
            </a:spcAft>
            <a:buChar char="•"/>
          </a:pPr>
          <a:endParaRPr lang="cs-CZ" sz="105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842054E-BE72-424C-826E-18CA0921ED69}" type="sibTrans" cxnId="{F94040F5-9771-4DB0-9127-EC1DCCDCFF5D}">
      <dgm:prSet/>
      <dgm:spPr/>
      <dgm:t>
        <a:bodyPr/>
        <a:lstStyle/>
        <a:p>
          <a:endParaRPr lang="cs-CZ"/>
        </a:p>
      </dgm:t>
    </dgm:pt>
    <dgm:pt modelId="{C8D0BBA9-91EF-4929-B3C8-F02F036BC454}" type="parTrans" cxnId="{F94040F5-9771-4DB0-9127-EC1DCCDCFF5D}">
      <dgm:prSet/>
      <dgm:spPr/>
      <dgm:t>
        <a:bodyPr/>
        <a:lstStyle/>
        <a:p>
          <a:endParaRPr lang="cs-CZ"/>
        </a:p>
      </dgm:t>
    </dgm:pt>
    <dgm:pt modelId="{6BC15DDE-23B8-409A-93B9-0C6F7A6AB6E2}">
      <dgm:prSet custT="1"/>
      <dgm:spPr/>
      <dgm:t>
        <a:bodyPr/>
        <a:lstStyle/>
        <a:p>
          <a:pPr marL="171450" indent="0" algn="l">
            <a:spcAft>
              <a:spcPts val="0"/>
            </a:spcAft>
            <a:buNone/>
          </a:pPr>
          <a:r>
            <a:rPr lang="cs-CZ" sz="200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Odstraněna 3 preferenční kritéria:</a:t>
          </a:r>
          <a:endParaRPr lang="cs-CZ" sz="20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DB1B8B9D-92D7-46D3-AEE6-D8436945E35D}" type="parTrans" cxnId="{99BCF289-7062-4389-8092-3F5A44CC8A84}">
      <dgm:prSet/>
      <dgm:spPr/>
      <dgm:t>
        <a:bodyPr/>
        <a:lstStyle/>
        <a:p>
          <a:endParaRPr lang="cs-CZ"/>
        </a:p>
      </dgm:t>
    </dgm:pt>
    <dgm:pt modelId="{6A2F6244-5287-4B24-AE2C-0DE4F825BBA0}" type="sibTrans" cxnId="{99BCF289-7062-4389-8092-3F5A44CC8A84}">
      <dgm:prSet/>
      <dgm:spPr/>
      <dgm:t>
        <a:bodyPr/>
        <a:lstStyle/>
        <a:p>
          <a:endParaRPr lang="cs-CZ"/>
        </a:p>
      </dgm:t>
    </dgm:pt>
    <dgm:pt modelId="{57825631-A531-44E4-B619-30604CE5BC4D}">
      <dgm:prSet custT="1"/>
      <dgm:spPr/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20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80E6C23C-B9B8-4549-8374-6D6B45B81162}" type="parTrans" cxnId="{8FC23395-CF5C-457C-8B9F-B0CA67D28431}">
      <dgm:prSet/>
      <dgm:spPr/>
      <dgm:t>
        <a:bodyPr/>
        <a:lstStyle/>
        <a:p>
          <a:endParaRPr lang="cs-CZ"/>
        </a:p>
      </dgm:t>
    </dgm:pt>
    <dgm:pt modelId="{8CEE9724-6730-4DB4-B869-6E9D43F8C57C}" type="sibTrans" cxnId="{8FC23395-CF5C-457C-8B9F-B0CA67D28431}">
      <dgm:prSet/>
      <dgm:spPr/>
      <dgm:t>
        <a:bodyPr/>
        <a:lstStyle/>
        <a:p>
          <a:endParaRPr lang="cs-CZ"/>
        </a:p>
      </dgm:t>
    </dgm:pt>
    <dgm:pt modelId="{1D3FCAC7-EFDA-410E-AE6E-261C9EA61010}">
      <dgm:prSet custT="1"/>
      <dgm:spPr/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20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68700038-46D1-4C1A-887A-93EF0EACF157}" type="parTrans" cxnId="{23AD36F5-6144-459E-A980-29CDE1CEB21E}">
      <dgm:prSet/>
      <dgm:spPr/>
      <dgm:t>
        <a:bodyPr/>
        <a:lstStyle/>
        <a:p>
          <a:endParaRPr lang="cs-CZ"/>
        </a:p>
      </dgm:t>
    </dgm:pt>
    <dgm:pt modelId="{35DBB24E-C97D-416C-8DD9-6251CD88F9CE}" type="sibTrans" cxnId="{23AD36F5-6144-459E-A980-29CDE1CEB21E}">
      <dgm:prSet/>
      <dgm:spPr/>
      <dgm:t>
        <a:bodyPr/>
        <a:lstStyle/>
        <a:p>
          <a:endParaRPr lang="cs-CZ"/>
        </a:p>
      </dgm:t>
    </dgm:pt>
    <dgm:pt modelId="{9320BCE2-43FA-4BF7-A0F8-71A421B66809}">
      <dgm:prSet custT="1"/>
      <dgm:spPr/>
      <dgm:t>
        <a:bodyPr/>
        <a:lstStyle/>
        <a:p>
          <a:pPr marL="171450" indent="0" algn="just">
            <a:spcAft>
              <a:spcPts val="0"/>
            </a:spcAft>
            <a:buNone/>
          </a:pP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zaměstnává mladé zaměstnance do 40 let</a:t>
          </a: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</a:t>
          </a:r>
          <a:endParaRPr lang="cs-CZ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926FB430-1189-41B5-824F-2EB545833C2D}" type="parTrans" cxnId="{367E4EEC-209B-45DD-851C-9FB9E3F78E87}">
      <dgm:prSet/>
      <dgm:spPr/>
      <dgm:t>
        <a:bodyPr/>
        <a:lstStyle/>
        <a:p>
          <a:endParaRPr lang="cs-CZ"/>
        </a:p>
      </dgm:t>
    </dgm:pt>
    <dgm:pt modelId="{D94AF3B5-9F8E-49E7-A0F5-7CF198BCD230}" type="sibTrans" cxnId="{367E4EEC-209B-45DD-851C-9FB9E3F78E87}">
      <dgm:prSet/>
      <dgm:spPr/>
      <dgm:t>
        <a:bodyPr/>
        <a:lstStyle/>
        <a:p>
          <a:endParaRPr lang="cs-CZ"/>
        </a:p>
      </dgm:t>
    </dgm:pt>
    <dgm:pt modelId="{86BE4EC1-BA4A-4153-A2BF-7622FBCCC8FC}">
      <dgm:prSet custT="1"/>
      <dgm:spPr/>
      <dgm:t>
        <a:bodyPr/>
        <a:lstStyle/>
        <a:p>
          <a:pPr marL="171450" indent="0" algn="just">
            <a:spcAft>
              <a:spcPts val="0"/>
            </a:spcAft>
            <a:buNone/>
          </a:pPr>
          <a:endParaRPr lang="cs-CZ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B5CBBA22-F194-4959-87D8-F5E97373C541}" type="parTrans" cxnId="{7A632035-8715-4877-A10D-CD6348F2AD4F}">
      <dgm:prSet/>
      <dgm:spPr/>
      <dgm:t>
        <a:bodyPr/>
        <a:lstStyle/>
        <a:p>
          <a:endParaRPr lang="cs-CZ"/>
        </a:p>
      </dgm:t>
    </dgm:pt>
    <dgm:pt modelId="{57E67C11-D0FA-461B-9686-D886DEB22FEF}" type="sibTrans" cxnId="{7A632035-8715-4877-A10D-CD6348F2AD4F}">
      <dgm:prSet/>
      <dgm:spPr/>
      <dgm:t>
        <a:bodyPr/>
        <a:lstStyle/>
        <a:p>
          <a:endParaRPr lang="cs-CZ"/>
        </a:p>
      </dgm:t>
    </dgm:pt>
    <dgm:pt modelId="{3E17D85F-AE1A-4D6D-A3B5-7FD4DAE58785}">
      <dgm:prSet custT="1"/>
      <dgm:spPr/>
      <dgm:t>
        <a:bodyPr/>
        <a:lstStyle/>
        <a:p>
          <a:pPr marL="171450" indent="0" algn="just">
            <a:spcAft>
              <a:spcPts val="0"/>
            </a:spcAft>
            <a:buNone/>
          </a:pP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zaměstnává zdravotně či sociálně znevýhodněné zaměstnance</a:t>
          </a: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</a:t>
          </a:r>
          <a:endParaRPr lang="cs-CZ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72637FB2-8046-4E09-970B-DB9ED3F530D4}" type="parTrans" cxnId="{C9D30238-0F28-4706-B446-D5A7866F1901}">
      <dgm:prSet/>
      <dgm:spPr/>
      <dgm:t>
        <a:bodyPr/>
        <a:lstStyle/>
        <a:p>
          <a:endParaRPr lang="cs-CZ"/>
        </a:p>
      </dgm:t>
    </dgm:pt>
    <dgm:pt modelId="{A02BCD2C-B38C-459F-A9FD-D4C666759143}" type="sibTrans" cxnId="{C9D30238-0F28-4706-B446-D5A7866F1901}">
      <dgm:prSet/>
      <dgm:spPr/>
      <dgm:t>
        <a:bodyPr/>
        <a:lstStyle/>
        <a:p>
          <a:endParaRPr lang="cs-CZ"/>
        </a:p>
      </dgm:t>
    </dgm:pt>
    <dgm:pt modelId="{15685F6B-67DA-4D1F-89B8-6E2EEB8B60CF}">
      <dgm:prSet custT="1"/>
      <dgm:spPr/>
      <dgm:t>
        <a:bodyPr/>
        <a:lstStyle/>
        <a:p>
          <a:pPr marL="171450" indent="0" algn="just">
            <a:spcAft>
              <a:spcPts val="0"/>
            </a:spcAft>
            <a:buNone/>
          </a:pPr>
          <a:endParaRPr lang="cs-CZ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1DB29623-3249-49A5-A554-281A429738F7}" type="parTrans" cxnId="{9DC0580A-D45A-402B-8ADB-5324AEE5CB18}">
      <dgm:prSet/>
      <dgm:spPr/>
      <dgm:t>
        <a:bodyPr/>
        <a:lstStyle/>
        <a:p>
          <a:endParaRPr lang="cs-CZ"/>
        </a:p>
      </dgm:t>
    </dgm:pt>
    <dgm:pt modelId="{EFF0A246-D00E-46C5-A5D5-8F74BA51391D}" type="sibTrans" cxnId="{9DC0580A-D45A-402B-8ADB-5324AEE5CB18}">
      <dgm:prSet/>
      <dgm:spPr/>
      <dgm:t>
        <a:bodyPr/>
        <a:lstStyle/>
        <a:p>
          <a:endParaRPr lang="cs-CZ"/>
        </a:p>
      </dgm:t>
    </dgm:pt>
    <dgm:pt modelId="{E700F2E0-EE04-4AD9-A87C-69ABD6C9AFBA}">
      <dgm:prSet custT="1"/>
      <dgm:spPr/>
      <dgm:t>
        <a:bodyPr/>
        <a:lstStyle/>
        <a:p>
          <a:pPr marL="171450" indent="0" algn="just">
            <a:spcAft>
              <a:spcPts val="0"/>
            </a:spcAft>
            <a:buNone/>
          </a:pP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Pro projekty nad 5 mil. Kč: Výdaje, ze kterých je stanovena dotace, jsou ve výši…</a:t>
          </a:r>
          <a:r>
            <a:rPr lang="cs-CZ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</a:t>
          </a:r>
          <a:endParaRPr lang="cs-CZ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F5BC0476-AE10-42FB-9B6C-01B08B457A2E}" type="parTrans" cxnId="{88B025B1-9C95-49AA-A2B0-93944C8CDB36}">
      <dgm:prSet/>
      <dgm:spPr/>
      <dgm:t>
        <a:bodyPr/>
        <a:lstStyle/>
        <a:p>
          <a:endParaRPr lang="cs-CZ"/>
        </a:p>
      </dgm:t>
    </dgm:pt>
    <dgm:pt modelId="{8A7D00C8-372F-4F48-9D12-7B5B11840CF8}" type="sibTrans" cxnId="{88B025B1-9C95-49AA-A2B0-93944C8CDB36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0" presStyleCnt="1" custScaleX="106648" custScaleY="366216" custLinFactNeighborX="2040" custLinFactNeighborY="829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0" presStyleCnt="1" custScaleY="2000000" custLinFactY="-166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55C824FD-7720-4D56-9A4C-F41EE0C3A2B5}" type="presOf" srcId="{9320BCE2-43FA-4BF7-A0F8-71A421B66809}" destId="{F7083305-DF55-4C2C-8020-DDB76F44943E}" srcOrd="0" destOrd="4" presId="urn:microsoft.com/office/officeart/2005/8/layout/list1"/>
    <dgm:cxn modelId="{64638442-9F19-45E5-AB1E-CF4F19261BAD}" type="presOf" srcId="{583B01E8-4298-4380-8B57-C87C864E421C}" destId="{F7083305-DF55-4C2C-8020-DDB76F44943E}" srcOrd="0" destOrd="11" presId="urn:microsoft.com/office/officeart/2005/8/layout/list1"/>
    <dgm:cxn modelId="{44FAEC92-DD03-48D6-A79E-EB699646274D}" type="presOf" srcId="{6BC15DDE-23B8-409A-93B9-0C6F7A6AB6E2}" destId="{F7083305-DF55-4C2C-8020-DDB76F44943E}" srcOrd="0" destOrd="1" presId="urn:microsoft.com/office/officeart/2005/8/layout/list1"/>
    <dgm:cxn modelId="{4CF45E59-393A-421E-89FB-B88C8A4A942C}" type="presOf" srcId="{15685F6B-67DA-4D1F-89B8-6E2EEB8B60CF}" destId="{F7083305-DF55-4C2C-8020-DDB76F44943E}" srcOrd="0" destOrd="7" presId="urn:microsoft.com/office/officeart/2005/8/layout/list1"/>
    <dgm:cxn modelId="{7A632035-8715-4877-A10D-CD6348F2AD4F}" srcId="{9B37FA53-E575-4DAE-9029-C5B86B753630}" destId="{86BE4EC1-BA4A-4153-A2BF-7622FBCCC8FC}" srcOrd="5" destOrd="0" parTransId="{B5CBBA22-F194-4959-87D8-F5E97373C541}" sibTransId="{57E67C11-D0FA-461B-9686-D886DEB22FEF}"/>
    <dgm:cxn modelId="{4AF46935-6997-4FAD-BBAD-C5DC384C9445}" type="presOf" srcId="{9B37FA53-E575-4DAE-9029-C5B86B753630}" destId="{CA756A89-BF17-469B-8CD0-B45254C71669}" srcOrd="1" destOrd="0" presId="urn:microsoft.com/office/officeart/2005/8/layout/list1"/>
    <dgm:cxn modelId="{F94040F5-9771-4DB0-9127-EC1DCCDCFF5D}" srcId="{9B37FA53-E575-4DAE-9029-C5B86B753630}" destId="{583B01E8-4298-4380-8B57-C87C864E421C}" srcOrd="11" destOrd="0" parTransId="{C8D0BBA9-91EF-4929-B3C8-F02F036BC454}" sibTransId="{3842054E-BE72-424C-826E-18CA0921ED69}"/>
    <dgm:cxn modelId="{C9D30238-0F28-4706-B446-D5A7866F1901}" srcId="{9B37FA53-E575-4DAE-9029-C5B86B753630}" destId="{3E17D85F-AE1A-4D6D-A3B5-7FD4DAE58785}" srcOrd="6" destOrd="0" parTransId="{72637FB2-8046-4E09-970B-DB9ED3F530D4}" sibTransId="{A02BCD2C-B38C-459F-A9FD-D4C666759143}"/>
    <dgm:cxn modelId="{88B025B1-9C95-49AA-A2B0-93944C8CDB36}" srcId="{9B37FA53-E575-4DAE-9029-C5B86B753630}" destId="{E700F2E0-EE04-4AD9-A87C-69ABD6C9AFBA}" srcOrd="8" destOrd="0" parTransId="{F5BC0476-AE10-42FB-9B6C-01B08B457A2E}" sibTransId="{8A7D00C8-372F-4F48-9D12-7B5B11840CF8}"/>
    <dgm:cxn modelId="{367E4EEC-209B-45DD-851C-9FB9E3F78E87}" srcId="{9B37FA53-E575-4DAE-9029-C5B86B753630}" destId="{9320BCE2-43FA-4BF7-A0F8-71A421B66809}" srcOrd="4" destOrd="0" parTransId="{926FB430-1189-41B5-824F-2EB545833C2D}" sibTransId="{D94AF3B5-9F8E-49E7-A0F5-7CF198BCD230}"/>
    <dgm:cxn modelId="{8FC23395-CF5C-457C-8B9F-B0CA67D28431}" srcId="{9B37FA53-E575-4DAE-9029-C5B86B753630}" destId="{57825631-A531-44E4-B619-30604CE5BC4D}" srcOrd="2" destOrd="0" parTransId="{80E6C23C-B9B8-4549-8374-6D6B45B81162}" sibTransId="{8CEE9724-6730-4DB4-B869-6E9D43F8C57C}"/>
    <dgm:cxn modelId="{86BD6978-8787-405B-893D-6F2AC046BD15}" srcId="{9B37FA53-E575-4DAE-9029-C5B86B753630}" destId="{FF254C93-B3B3-4BDE-AD98-647A150B0523}" srcOrd="10" destOrd="0" parTransId="{86AE53E3-8BE6-4C12-9184-029C3584567F}" sibTransId="{7576C817-0EDA-4840-BD63-BE0BB603975E}"/>
    <dgm:cxn modelId="{41FF5759-4F61-4AAF-8119-B0507C7FD3BC}" type="presOf" srcId="{86BE4EC1-BA4A-4153-A2BF-7622FBCCC8FC}" destId="{F7083305-DF55-4C2C-8020-DDB76F44943E}" srcOrd="0" destOrd="5" presId="urn:microsoft.com/office/officeart/2005/8/layout/list1"/>
    <dgm:cxn modelId="{3CB2E222-254F-4224-9A81-67C0AC170DA9}" type="presOf" srcId="{FF254C93-B3B3-4BDE-AD98-647A150B0523}" destId="{F7083305-DF55-4C2C-8020-DDB76F44943E}" srcOrd="0" destOrd="10" presId="urn:microsoft.com/office/officeart/2005/8/layout/list1"/>
    <dgm:cxn modelId="{BD802196-6F0F-4BFA-B224-8402A5409430}" type="presOf" srcId="{9B37FA53-E575-4DAE-9029-C5B86B753630}" destId="{8831008F-73BE-4A5C-BAB0-803FDCD55EE7}" srcOrd="0" destOrd="0" presId="urn:microsoft.com/office/officeart/2005/8/layout/list1"/>
    <dgm:cxn modelId="{141291C1-05EC-42B1-B794-27AE237D1E45}" srcId="{9B37FA53-E575-4DAE-9029-C5B86B753630}" destId="{3A627009-B046-4AEA-A9AD-D334825C7C93}" srcOrd="9" destOrd="0" parTransId="{1F0BFEC0-9077-4D49-9969-3D6C1ADCCFB8}" sibTransId="{D0879FAB-10E7-4B3C-9D97-5E94D5E875A8}"/>
    <dgm:cxn modelId="{04CCC3EE-1EC2-4E9E-9F17-6BC37F6B3BAB}" srcId="{0E8E6276-7B0A-4E29-AE90-EC0A1AE59E73}" destId="{9B37FA53-E575-4DAE-9029-C5B86B753630}" srcOrd="0" destOrd="0" parTransId="{8C1E391B-ED89-4DAA-8985-C8F5E38A983E}" sibTransId="{E4046440-E265-46C9-9019-A2F0DEC3FE44}"/>
    <dgm:cxn modelId="{23AD36F5-6144-459E-A980-29CDE1CEB21E}" srcId="{9B37FA53-E575-4DAE-9029-C5B86B753630}" destId="{1D3FCAC7-EFDA-410E-AE6E-261C9EA61010}" srcOrd="3" destOrd="0" parTransId="{68700038-46D1-4C1A-887A-93EF0EACF157}" sibTransId="{35DBB24E-C97D-416C-8DD9-6251CD88F9CE}"/>
    <dgm:cxn modelId="{8E071F55-1116-4726-AC11-153EFAED7BF6}" type="presOf" srcId="{3E17D85F-AE1A-4D6D-A3B5-7FD4DAE58785}" destId="{F7083305-DF55-4C2C-8020-DDB76F44943E}" srcOrd="0" destOrd="6" presId="urn:microsoft.com/office/officeart/2005/8/layout/list1"/>
    <dgm:cxn modelId="{FE6EEBCC-062B-4140-81F5-80C880780BEB}" type="presOf" srcId="{0E8E6276-7B0A-4E29-AE90-EC0A1AE59E73}" destId="{3D158D22-78BA-4496-B289-92D426F0AD3F}" srcOrd="0" destOrd="0" presId="urn:microsoft.com/office/officeart/2005/8/layout/list1"/>
    <dgm:cxn modelId="{9DC0580A-D45A-402B-8ADB-5324AEE5CB18}" srcId="{9B37FA53-E575-4DAE-9029-C5B86B753630}" destId="{15685F6B-67DA-4D1F-89B8-6E2EEB8B60CF}" srcOrd="7" destOrd="0" parTransId="{1DB29623-3249-49A5-A554-281A429738F7}" sibTransId="{EFF0A246-D00E-46C5-A5D5-8F74BA51391D}"/>
    <dgm:cxn modelId="{7ED7F674-F1E0-4414-9E9D-8D706E0673DD}" srcId="{9B37FA53-E575-4DAE-9029-C5B86B753630}" destId="{4BF0DBA8-182A-491F-A96A-95D7C888E03D}" srcOrd="0" destOrd="0" parTransId="{A4888E1D-F540-4C6A-921B-4AE0FFA59C71}" sibTransId="{471EC326-A0BB-4031-8F7B-CB0A0F8B4745}"/>
    <dgm:cxn modelId="{30979471-8DE5-403C-A96E-9895BC14087C}" type="presOf" srcId="{1D3FCAC7-EFDA-410E-AE6E-261C9EA61010}" destId="{F7083305-DF55-4C2C-8020-DDB76F44943E}" srcOrd="0" destOrd="3" presId="urn:microsoft.com/office/officeart/2005/8/layout/list1"/>
    <dgm:cxn modelId="{3ECD4D7D-2405-4FCA-854C-65DB925181C4}" type="presOf" srcId="{4BF0DBA8-182A-491F-A96A-95D7C888E03D}" destId="{F7083305-DF55-4C2C-8020-DDB76F44943E}" srcOrd="0" destOrd="0" presId="urn:microsoft.com/office/officeart/2005/8/layout/list1"/>
    <dgm:cxn modelId="{FFAA9A1E-A8DF-4585-853A-4B2E486664D2}" type="presOf" srcId="{3A627009-B046-4AEA-A9AD-D334825C7C93}" destId="{F7083305-DF55-4C2C-8020-DDB76F44943E}" srcOrd="0" destOrd="9" presId="urn:microsoft.com/office/officeart/2005/8/layout/list1"/>
    <dgm:cxn modelId="{63499770-ACC6-443C-A271-5B93BCA4A31B}" type="presOf" srcId="{57825631-A531-44E4-B619-30604CE5BC4D}" destId="{F7083305-DF55-4C2C-8020-DDB76F44943E}" srcOrd="0" destOrd="2" presId="urn:microsoft.com/office/officeart/2005/8/layout/list1"/>
    <dgm:cxn modelId="{99BCF289-7062-4389-8092-3F5A44CC8A84}" srcId="{9B37FA53-E575-4DAE-9029-C5B86B753630}" destId="{6BC15DDE-23B8-409A-93B9-0C6F7A6AB6E2}" srcOrd="1" destOrd="0" parTransId="{DB1B8B9D-92D7-46D3-AEE6-D8436945E35D}" sibTransId="{6A2F6244-5287-4B24-AE2C-0DE4F825BBA0}"/>
    <dgm:cxn modelId="{D7314194-8199-40A4-B7F1-12EF1E712FE1}" type="presOf" srcId="{E700F2E0-EE04-4AD9-A87C-69ABD6C9AFBA}" destId="{F7083305-DF55-4C2C-8020-DDB76F44943E}" srcOrd="0" destOrd="8" presId="urn:microsoft.com/office/officeart/2005/8/layout/list1"/>
    <dgm:cxn modelId="{A2C74E97-EE77-4870-854A-A6242F3536A3}" type="presParOf" srcId="{3D158D22-78BA-4496-B289-92D426F0AD3F}" destId="{E749D65C-CD03-466A-852D-9F50CA556B93}" srcOrd="0" destOrd="0" presId="urn:microsoft.com/office/officeart/2005/8/layout/list1"/>
    <dgm:cxn modelId="{4E70F967-B201-4EE3-B68E-CA187C652F53}" type="presParOf" srcId="{E749D65C-CD03-466A-852D-9F50CA556B93}" destId="{8831008F-73BE-4A5C-BAB0-803FDCD55EE7}" srcOrd="0" destOrd="0" presId="urn:microsoft.com/office/officeart/2005/8/layout/list1"/>
    <dgm:cxn modelId="{0DD0F875-D9B3-4631-89AD-F617781FA9B5}" type="presParOf" srcId="{E749D65C-CD03-466A-852D-9F50CA556B93}" destId="{CA756A89-BF17-469B-8CD0-B45254C71669}" srcOrd="1" destOrd="0" presId="urn:microsoft.com/office/officeart/2005/8/layout/list1"/>
    <dgm:cxn modelId="{1324EDBD-39D5-4039-92ED-B6D031BE105A}" type="presParOf" srcId="{3D158D22-78BA-4496-B289-92D426F0AD3F}" destId="{638DD32A-44E6-49CB-9F6F-B18CD5D5F1BA}" srcOrd="1" destOrd="0" presId="urn:microsoft.com/office/officeart/2005/8/layout/list1"/>
    <dgm:cxn modelId="{F7730CA7-39DF-43CE-8EA8-84BD63B24F55}" type="presParOf" srcId="{3D158D22-78BA-4496-B289-92D426F0AD3F}" destId="{F7083305-DF55-4C2C-8020-DDB76F4494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B37FA53-E575-4DAE-9029-C5B86B753630}">
      <dgm:prSet phldrT="[Text]" custT="1"/>
      <dgm:spPr>
        <a:xfrm>
          <a:off x="1201973" y="22589"/>
          <a:ext cx="18606697" cy="118417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/>
        </a:p>
      </dgm:t>
    </dgm:pt>
    <dgm:pt modelId="{4BF0DBA8-182A-491F-A96A-95D7C888E03D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7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471EC326-A0BB-4031-8F7B-CB0A0F8B4745}" type="sibTrans" cxnId="{7ED7F674-F1E0-4414-9E9D-8D706E0673DD}">
      <dgm:prSet/>
      <dgm:spPr/>
      <dgm:t>
        <a:bodyPr/>
        <a:lstStyle/>
        <a:p>
          <a:endParaRPr lang="cs-CZ"/>
        </a:p>
      </dgm:t>
    </dgm:pt>
    <dgm:pt modelId="{A4888E1D-F540-4C6A-921B-4AE0FFA59C71}" type="parTrans" cxnId="{7ED7F674-F1E0-4414-9E9D-8D706E0673DD}">
      <dgm:prSet/>
      <dgm:spPr/>
      <dgm:t>
        <a:bodyPr/>
        <a:lstStyle/>
        <a:p>
          <a:endParaRPr lang="cs-CZ"/>
        </a:p>
      </dgm:t>
    </dgm:pt>
    <dgm:pt modelId="{3A627009-B046-4AEA-A9AD-D334825C7C9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ts val="0"/>
            </a:spcAft>
            <a:buSzPct val="133000"/>
            <a:buFont typeface="Arial" panose="020B0604020202020204" pitchFamily="34" charset="0"/>
            <a:buChar char="•"/>
          </a:pPr>
          <a:r>
            <a:rPr lang="cs-CZ" sz="1800" i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„Podíl příjmů ze zemědělské prvovýroby“ 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– navýšení procentních hranic o 10 % </a:t>
          </a:r>
          <a:r>
            <a:rPr lang="cs-CZ" sz="1800" u="none" dirty="0">
              <a:solidFill>
                <a:srgbClr val="002060"/>
              </a:solidFill>
              <a:latin typeface="+mj-lt"/>
              <a:ea typeface="+mn-ea"/>
              <a:cs typeface="+mn-cs"/>
            </a:rPr>
            <a:t>(fyzické osoby nezapočítávají §6 závislou činnost)</a:t>
          </a:r>
        </a:p>
      </dgm:t>
    </dgm:pt>
    <dgm:pt modelId="{D0879FAB-10E7-4B3C-9D97-5E94D5E875A8}" type="sibTrans" cxnId="{141291C1-05EC-42B1-B794-27AE237D1E45}">
      <dgm:prSet/>
      <dgm:spPr/>
      <dgm:t>
        <a:bodyPr/>
        <a:lstStyle/>
        <a:p>
          <a:endParaRPr lang="cs-CZ"/>
        </a:p>
      </dgm:t>
    </dgm:pt>
    <dgm:pt modelId="{1F0BFEC0-9077-4D49-9969-3D6C1ADCCFB8}" type="parTrans" cxnId="{141291C1-05EC-42B1-B794-27AE237D1E45}">
      <dgm:prSet/>
      <dgm:spPr/>
      <dgm:t>
        <a:bodyPr/>
        <a:lstStyle/>
        <a:p>
          <a:endParaRPr lang="cs-CZ"/>
        </a:p>
      </dgm:t>
    </dgm:pt>
    <dgm:pt modelId="{1523EBFE-2862-4384-B623-4908C1E73091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ts val="0"/>
            </a:spcAft>
            <a:buNone/>
          </a:pPr>
          <a:endParaRPr lang="cs-CZ" sz="1800" u="none" dirty="0">
            <a:solidFill>
              <a:srgbClr val="0070C0"/>
            </a:solidFill>
            <a:latin typeface="+mj-lt"/>
            <a:ea typeface="+mn-ea"/>
            <a:cs typeface="+mn-cs"/>
          </a:endParaRPr>
        </a:p>
      </dgm:t>
    </dgm:pt>
    <dgm:pt modelId="{178F7D2F-56A7-4747-A9C7-301C0DB81A10}" type="sibTrans" cxnId="{87B82877-006B-44C5-A89B-A8AFBB727F2A}">
      <dgm:prSet/>
      <dgm:spPr/>
      <dgm:t>
        <a:bodyPr/>
        <a:lstStyle/>
        <a:p>
          <a:endParaRPr lang="cs-CZ"/>
        </a:p>
      </dgm:t>
    </dgm:pt>
    <dgm:pt modelId="{94FDD5C4-9194-4108-B0BD-5DC7BF07C64C}" type="parTrans" cxnId="{87B82877-006B-44C5-A89B-A8AFBB727F2A}">
      <dgm:prSet/>
      <dgm:spPr/>
      <dgm:t>
        <a:bodyPr/>
        <a:lstStyle/>
        <a:p>
          <a:endParaRPr lang="cs-CZ"/>
        </a:p>
      </dgm:t>
    </dgm:pt>
    <dgm:pt modelId="{AA7EE838-3787-4F8A-BB29-9FDB62448228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ts val="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zpracovává zemědělské produkty“ - 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odstraněna příloha Oznámení provozovatele potravinářského podniku o zahájení výkonu předmětu činnosti Státní zemědělské a potravinářské inspekci“, příjmy za zpracování navýšeny na 200 tis. Kč, do popisu doplněna pasterizace </a:t>
          </a:r>
          <a:r>
            <a:rPr lang="cs-CZ" sz="1800" u="none" dirty="0">
              <a:solidFill>
                <a:srgbClr val="002060"/>
              </a:solidFill>
              <a:latin typeface="+mj-lt"/>
              <a:ea typeface="+mn-ea"/>
              <a:cs typeface="+mn-cs"/>
            </a:rPr>
            <a:t>(Příloha se dokládá při </a:t>
          </a:r>
          <a:r>
            <a:rPr lang="cs-CZ" sz="1800" u="none" dirty="0" err="1">
              <a:solidFill>
                <a:srgbClr val="002060"/>
              </a:solidFill>
              <a:latin typeface="+mj-lt"/>
              <a:ea typeface="+mn-ea"/>
              <a:cs typeface="+mn-cs"/>
            </a:rPr>
            <a:t>ŽoP</a:t>
          </a:r>
          <a:r>
            <a:rPr lang="cs-CZ" sz="1800" u="none" dirty="0">
              <a:solidFill>
                <a:srgbClr val="002060"/>
              </a:solidFill>
              <a:latin typeface="+mj-lt"/>
              <a:ea typeface="+mn-ea"/>
              <a:cs typeface="+mn-cs"/>
            </a:rPr>
            <a:t> a musí být dodrženo 2 po sobě jdoucí účetní období po podání </a:t>
          </a:r>
          <a:r>
            <a:rPr lang="cs-CZ" sz="1800" u="none" dirty="0" err="1">
              <a:solidFill>
                <a:srgbClr val="002060"/>
              </a:solidFill>
              <a:latin typeface="+mj-lt"/>
              <a:ea typeface="+mn-ea"/>
              <a:cs typeface="+mn-cs"/>
            </a:rPr>
            <a:t>ŽoP</a:t>
          </a:r>
          <a:r>
            <a:rPr lang="cs-CZ" sz="1800" u="none" dirty="0">
              <a:solidFill>
                <a:srgbClr val="002060"/>
              </a:solidFill>
              <a:latin typeface="+mj-lt"/>
              <a:ea typeface="+mn-ea"/>
              <a:cs typeface="+mn-cs"/>
            </a:rPr>
            <a:t>, dokládá se třetí do 31.7.)</a:t>
          </a: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1B3EBE17-4A59-4F7C-9DBB-DBF6CFB0654F}" type="sibTrans" cxnId="{632E14B2-23B8-45AF-8681-3F015C86885A}">
      <dgm:prSet/>
      <dgm:spPr/>
      <dgm:t>
        <a:bodyPr/>
        <a:lstStyle/>
        <a:p>
          <a:endParaRPr lang="cs-CZ"/>
        </a:p>
      </dgm:t>
    </dgm:pt>
    <dgm:pt modelId="{29EC5C5B-5728-4DE8-A0E6-6119FB2EE206}" type="parTrans" cxnId="{632E14B2-23B8-45AF-8681-3F015C86885A}">
      <dgm:prSet/>
      <dgm:spPr/>
      <dgm:t>
        <a:bodyPr/>
        <a:lstStyle/>
        <a:p>
          <a:endParaRPr lang="cs-CZ"/>
        </a:p>
      </dgm:t>
    </dgm:pt>
    <dgm:pt modelId="{81E855AC-F73F-489A-9B9E-96FD26E96BA4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ts val="0"/>
            </a:spcAft>
            <a:buNone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BE7257BA-281B-4BBF-A69D-9AC619B4A41C}" type="sibTrans" cxnId="{D0F025CA-4EFE-4C3B-9330-B43C66FD09E2}">
      <dgm:prSet/>
      <dgm:spPr/>
      <dgm:t>
        <a:bodyPr/>
        <a:lstStyle/>
        <a:p>
          <a:endParaRPr lang="cs-CZ"/>
        </a:p>
      </dgm:t>
    </dgm:pt>
    <dgm:pt modelId="{DE4B4E41-6E36-4053-93FA-28ED8DA7DA1A}" type="parTrans" cxnId="{D0F025CA-4EFE-4C3B-9330-B43C66FD09E2}">
      <dgm:prSet/>
      <dgm:spPr/>
      <dgm:t>
        <a:bodyPr/>
        <a:lstStyle/>
        <a:p>
          <a:endParaRPr lang="cs-CZ"/>
        </a:p>
      </dgm:t>
    </dgm:pt>
    <dgm:pt modelId="{E43ADAA6-718A-4C73-AAC0-110AA312028C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100 % výdajů, ze kterých je stanovena dotace, tvoří investice spojená s pěstováním…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– </a:t>
          </a:r>
          <a:r>
            <a:rPr lang="cs-CZ" sz="1800" u="none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podkritérium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pro chmel za 30 bodů </a:t>
          </a:r>
        </a:p>
      </dgm:t>
    </dgm:pt>
    <dgm:pt modelId="{852CFF3C-F8CA-4DA1-A387-DC607D6F7249}" type="sibTrans" cxnId="{E431DB5B-095B-494E-89D3-2FD51DC33A50}">
      <dgm:prSet/>
      <dgm:spPr/>
      <dgm:t>
        <a:bodyPr/>
        <a:lstStyle/>
        <a:p>
          <a:endParaRPr lang="cs-CZ"/>
        </a:p>
      </dgm:t>
    </dgm:pt>
    <dgm:pt modelId="{649FCFE8-6DBB-4603-B8BA-EB7B06B1C15A}" type="parTrans" cxnId="{E431DB5B-095B-494E-89D3-2FD51DC33A50}">
      <dgm:prSet/>
      <dgm:spPr/>
      <dgm:t>
        <a:bodyPr/>
        <a:lstStyle/>
        <a:p>
          <a:endParaRPr lang="cs-CZ"/>
        </a:p>
      </dgm:t>
    </dgm:pt>
    <dgm:pt modelId="{247C0719-DF1E-4D54-AFC3-C7AEC7E1D612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Aft>
              <a:spcPct val="15000"/>
            </a:spcAft>
            <a:buNone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1D46FA0C-2AD1-4FE4-A531-4251CB3417CE}" type="sibTrans" cxnId="{2DD993D1-A4C7-4A5E-95EE-666692FA560F}">
      <dgm:prSet/>
      <dgm:spPr/>
      <dgm:t>
        <a:bodyPr/>
        <a:lstStyle/>
        <a:p>
          <a:endParaRPr lang="cs-CZ"/>
        </a:p>
      </dgm:t>
    </dgm:pt>
    <dgm:pt modelId="{61E533C5-414A-426B-BA2F-73AC3EB5DC33}" type="parTrans" cxnId="{2DD993D1-A4C7-4A5E-95EE-666692FA560F}">
      <dgm:prSet/>
      <dgm:spPr/>
      <dgm:t>
        <a:bodyPr/>
        <a:lstStyle/>
        <a:p>
          <a:endParaRPr lang="cs-CZ"/>
        </a:p>
      </dgm:t>
    </dgm:pt>
    <dgm:pt modelId="{FF254C93-B3B3-4BDE-AD98-647A150B052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spcAft>
              <a:spcPct val="15000"/>
            </a:spcAft>
            <a:buNone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576C817-0EDA-4840-BD63-BE0BB603975E}" type="sibTrans" cxnId="{86BD6978-8787-405B-893D-6F2AC046BD15}">
      <dgm:prSet/>
      <dgm:spPr/>
      <dgm:t>
        <a:bodyPr/>
        <a:lstStyle/>
        <a:p>
          <a:endParaRPr lang="cs-CZ"/>
        </a:p>
      </dgm:t>
    </dgm:pt>
    <dgm:pt modelId="{86AE53E3-8BE6-4C12-9184-029C3584567F}" type="parTrans" cxnId="{86BD6978-8787-405B-893D-6F2AC046BD15}">
      <dgm:prSet/>
      <dgm:spPr/>
      <dgm:t>
        <a:bodyPr/>
        <a:lstStyle/>
        <a:p>
          <a:endParaRPr lang="cs-CZ"/>
        </a:p>
      </dgm:t>
    </dgm:pt>
    <dgm:pt modelId="{583B01E8-4298-4380-8B57-C87C864E421C}">
      <dgm:prSet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ct val="15000"/>
            </a:spcAft>
            <a:buChar char="•"/>
          </a:pPr>
          <a:endParaRPr lang="cs-CZ" sz="17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842054E-BE72-424C-826E-18CA0921ED69}" type="sibTrans" cxnId="{F94040F5-9771-4DB0-9127-EC1DCCDCFF5D}">
      <dgm:prSet/>
      <dgm:spPr/>
      <dgm:t>
        <a:bodyPr/>
        <a:lstStyle/>
        <a:p>
          <a:endParaRPr lang="cs-CZ"/>
        </a:p>
      </dgm:t>
    </dgm:pt>
    <dgm:pt modelId="{C8D0BBA9-91EF-4929-B3C8-F02F036BC454}" type="parTrans" cxnId="{F94040F5-9771-4DB0-9127-EC1DCCDCFF5D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0" presStyleCnt="1" custScaleX="106648" custScaleY="366216" custLinFactNeighborX="2040" custLinFactNeighborY="829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0" presStyleCnt="1" custScaleY="2000000" custLinFactY="-166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64638442-9F19-45E5-AB1E-CF4F19261BAD}" type="presOf" srcId="{583B01E8-4298-4380-8B57-C87C864E421C}" destId="{F7083305-DF55-4C2C-8020-DDB76F44943E}" srcOrd="0" destOrd="8" presId="urn:microsoft.com/office/officeart/2005/8/layout/list1"/>
    <dgm:cxn modelId="{477D86FD-0BFA-41C5-B5FC-090288E15DFD}" type="presOf" srcId="{AA7EE838-3787-4F8A-BB29-9FDB62448228}" destId="{F7083305-DF55-4C2C-8020-DDB76F44943E}" srcOrd="0" destOrd="3" presId="urn:microsoft.com/office/officeart/2005/8/layout/list1"/>
    <dgm:cxn modelId="{E431DB5B-095B-494E-89D3-2FD51DC33A50}" srcId="{9B37FA53-E575-4DAE-9029-C5B86B753630}" destId="{E43ADAA6-718A-4C73-AAC0-110AA312028C}" srcOrd="5" destOrd="0" parTransId="{649FCFE8-6DBB-4603-B8BA-EB7B06B1C15A}" sibTransId="{852CFF3C-F8CA-4DA1-A387-DC607D6F7249}"/>
    <dgm:cxn modelId="{632E14B2-23B8-45AF-8681-3F015C86885A}" srcId="{9B37FA53-E575-4DAE-9029-C5B86B753630}" destId="{AA7EE838-3787-4F8A-BB29-9FDB62448228}" srcOrd="3" destOrd="0" parTransId="{29EC5C5B-5728-4DE8-A0E6-6119FB2EE206}" sibTransId="{1B3EBE17-4A59-4F7C-9DBB-DBF6CFB0654F}"/>
    <dgm:cxn modelId="{A375727F-1D77-49F7-839E-084D5CC251BF}" type="presOf" srcId="{247C0719-DF1E-4D54-AFC3-C7AEC7E1D612}" destId="{F7083305-DF55-4C2C-8020-DDB76F44943E}" srcOrd="0" destOrd="6" presId="urn:microsoft.com/office/officeart/2005/8/layout/list1"/>
    <dgm:cxn modelId="{4AF46935-6997-4FAD-BBAD-C5DC384C9445}" type="presOf" srcId="{9B37FA53-E575-4DAE-9029-C5B86B753630}" destId="{CA756A89-BF17-469B-8CD0-B45254C71669}" srcOrd="1" destOrd="0" presId="urn:microsoft.com/office/officeart/2005/8/layout/list1"/>
    <dgm:cxn modelId="{F94040F5-9771-4DB0-9127-EC1DCCDCFF5D}" srcId="{9B37FA53-E575-4DAE-9029-C5B86B753630}" destId="{583B01E8-4298-4380-8B57-C87C864E421C}" srcOrd="8" destOrd="0" parTransId="{C8D0BBA9-91EF-4929-B3C8-F02F036BC454}" sibTransId="{3842054E-BE72-424C-826E-18CA0921ED69}"/>
    <dgm:cxn modelId="{48907A0A-455D-43D1-94D9-088C32D1B0BC}" type="presOf" srcId="{E43ADAA6-718A-4C73-AAC0-110AA312028C}" destId="{F7083305-DF55-4C2C-8020-DDB76F44943E}" srcOrd="0" destOrd="5" presId="urn:microsoft.com/office/officeart/2005/8/layout/list1"/>
    <dgm:cxn modelId="{86BD6978-8787-405B-893D-6F2AC046BD15}" srcId="{9B37FA53-E575-4DAE-9029-C5B86B753630}" destId="{FF254C93-B3B3-4BDE-AD98-647A150B0523}" srcOrd="7" destOrd="0" parTransId="{86AE53E3-8BE6-4C12-9184-029C3584567F}" sibTransId="{7576C817-0EDA-4840-BD63-BE0BB603975E}"/>
    <dgm:cxn modelId="{D0F025CA-4EFE-4C3B-9330-B43C66FD09E2}" srcId="{9B37FA53-E575-4DAE-9029-C5B86B753630}" destId="{81E855AC-F73F-489A-9B9E-96FD26E96BA4}" srcOrd="4" destOrd="0" parTransId="{DE4B4E41-6E36-4053-93FA-28ED8DA7DA1A}" sibTransId="{BE7257BA-281B-4BBF-A69D-9AC619B4A41C}"/>
    <dgm:cxn modelId="{476EB481-0928-4536-A560-C003D7CC1B3A}" type="presOf" srcId="{1523EBFE-2862-4384-B623-4908C1E73091}" destId="{F7083305-DF55-4C2C-8020-DDB76F44943E}" srcOrd="0" destOrd="2" presId="urn:microsoft.com/office/officeart/2005/8/layout/list1"/>
    <dgm:cxn modelId="{3CB2E222-254F-4224-9A81-67C0AC170DA9}" type="presOf" srcId="{FF254C93-B3B3-4BDE-AD98-647A150B0523}" destId="{F7083305-DF55-4C2C-8020-DDB76F44943E}" srcOrd="0" destOrd="7" presId="urn:microsoft.com/office/officeart/2005/8/layout/list1"/>
    <dgm:cxn modelId="{BD802196-6F0F-4BFA-B224-8402A5409430}" type="presOf" srcId="{9B37FA53-E575-4DAE-9029-C5B86B753630}" destId="{8831008F-73BE-4A5C-BAB0-803FDCD55EE7}" srcOrd="0" destOrd="0" presId="urn:microsoft.com/office/officeart/2005/8/layout/list1"/>
    <dgm:cxn modelId="{141291C1-05EC-42B1-B794-27AE237D1E45}" srcId="{9B37FA53-E575-4DAE-9029-C5B86B753630}" destId="{3A627009-B046-4AEA-A9AD-D334825C7C93}" srcOrd="1" destOrd="0" parTransId="{1F0BFEC0-9077-4D49-9969-3D6C1ADCCFB8}" sibTransId="{D0879FAB-10E7-4B3C-9D97-5E94D5E875A8}"/>
    <dgm:cxn modelId="{04CCC3EE-1EC2-4E9E-9F17-6BC37F6B3BAB}" srcId="{0E8E6276-7B0A-4E29-AE90-EC0A1AE59E73}" destId="{9B37FA53-E575-4DAE-9029-C5B86B753630}" srcOrd="0" destOrd="0" parTransId="{8C1E391B-ED89-4DAA-8985-C8F5E38A983E}" sibTransId="{E4046440-E265-46C9-9019-A2F0DEC3FE44}"/>
    <dgm:cxn modelId="{FE6EEBCC-062B-4140-81F5-80C880780BEB}" type="presOf" srcId="{0E8E6276-7B0A-4E29-AE90-EC0A1AE59E73}" destId="{3D158D22-78BA-4496-B289-92D426F0AD3F}" srcOrd="0" destOrd="0" presId="urn:microsoft.com/office/officeart/2005/8/layout/list1"/>
    <dgm:cxn modelId="{7ED7F674-F1E0-4414-9E9D-8D706E0673DD}" srcId="{9B37FA53-E575-4DAE-9029-C5B86B753630}" destId="{4BF0DBA8-182A-491F-A96A-95D7C888E03D}" srcOrd="0" destOrd="0" parTransId="{A4888E1D-F540-4C6A-921B-4AE0FFA59C71}" sibTransId="{471EC326-A0BB-4031-8F7B-CB0A0F8B4745}"/>
    <dgm:cxn modelId="{2DD993D1-A4C7-4A5E-95EE-666692FA560F}" srcId="{9B37FA53-E575-4DAE-9029-C5B86B753630}" destId="{247C0719-DF1E-4D54-AFC3-C7AEC7E1D612}" srcOrd="6" destOrd="0" parTransId="{61E533C5-414A-426B-BA2F-73AC3EB5DC33}" sibTransId="{1D46FA0C-2AD1-4FE4-A531-4251CB3417CE}"/>
    <dgm:cxn modelId="{E90313F9-D449-488A-9478-F604FD7656BC}" type="presOf" srcId="{81E855AC-F73F-489A-9B9E-96FD26E96BA4}" destId="{F7083305-DF55-4C2C-8020-DDB76F44943E}" srcOrd="0" destOrd="4" presId="urn:microsoft.com/office/officeart/2005/8/layout/list1"/>
    <dgm:cxn modelId="{3ECD4D7D-2405-4FCA-854C-65DB925181C4}" type="presOf" srcId="{4BF0DBA8-182A-491F-A96A-95D7C888E03D}" destId="{F7083305-DF55-4C2C-8020-DDB76F44943E}" srcOrd="0" destOrd="0" presId="urn:microsoft.com/office/officeart/2005/8/layout/list1"/>
    <dgm:cxn modelId="{FFAA9A1E-A8DF-4585-853A-4B2E486664D2}" type="presOf" srcId="{3A627009-B046-4AEA-A9AD-D334825C7C93}" destId="{F7083305-DF55-4C2C-8020-DDB76F44943E}" srcOrd="0" destOrd="1" presId="urn:microsoft.com/office/officeart/2005/8/layout/list1"/>
    <dgm:cxn modelId="{87B82877-006B-44C5-A89B-A8AFBB727F2A}" srcId="{9B37FA53-E575-4DAE-9029-C5B86B753630}" destId="{1523EBFE-2862-4384-B623-4908C1E73091}" srcOrd="2" destOrd="0" parTransId="{94FDD5C4-9194-4108-B0BD-5DC7BF07C64C}" sibTransId="{178F7D2F-56A7-4747-A9C7-301C0DB81A10}"/>
    <dgm:cxn modelId="{A2C74E97-EE77-4870-854A-A6242F3536A3}" type="presParOf" srcId="{3D158D22-78BA-4496-B289-92D426F0AD3F}" destId="{E749D65C-CD03-466A-852D-9F50CA556B93}" srcOrd="0" destOrd="0" presId="urn:microsoft.com/office/officeart/2005/8/layout/list1"/>
    <dgm:cxn modelId="{4E70F967-B201-4EE3-B68E-CA187C652F53}" type="presParOf" srcId="{E749D65C-CD03-466A-852D-9F50CA556B93}" destId="{8831008F-73BE-4A5C-BAB0-803FDCD55EE7}" srcOrd="0" destOrd="0" presId="urn:microsoft.com/office/officeart/2005/8/layout/list1"/>
    <dgm:cxn modelId="{0DD0F875-D9B3-4631-89AD-F617781FA9B5}" type="presParOf" srcId="{E749D65C-CD03-466A-852D-9F50CA556B93}" destId="{CA756A89-BF17-469B-8CD0-B45254C71669}" srcOrd="1" destOrd="0" presId="urn:microsoft.com/office/officeart/2005/8/layout/list1"/>
    <dgm:cxn modelId="{1324EDBD-39D5-4039-92ED-B6D031BE105A}" type="presParOf" srcId="{3D158D22-78BA-4496-B289-92D426F0AD3F}" destId="{638DD32A-44E6-49CB-9F6F-B18CD5D5F1BA}" srcOrd="1" destOrd="0" presId="urn:microsoft.com/office/officeart/2005/8/layout/list1"/>
    <dgm:cxn modelId="{F7730CA7-39DF-43CE-8EA8-84BD63B24F55}" type="presParOf" srcId="{3D158D22-78BA-4496-B289-92D426F0AD3F}" destId="{F7083305-DF55-4C2C-8020-DDB76F4494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B37FA53-E575-4DAE-9029-C5B86B753630}">
      <dgm:prSet phldrT="[Text]" custT="1"/>
      <dgm:spPr>
        <a:xfrm>
          <a:off x="1201973" y="22589"/>
          <a:ext cx="18606697" cy="118417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/>
        </a:p>
      </dgm:t>
    </dgm:pt>
    <dgm:pt modelId="{4BF0DBA8-182A-491F-A96A-95D7C888E03D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7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471EC326-A0BB-4031-8F7B-CB0A0F8B4745}" type="sibTrans" cxnId="{7ED7F674-F1E0-4414-9E9D-8D706E0673DD}">
      <dgm:prSet/>
      <dgm:spPr/>
      <dgm:t>
        <a:bodyPr/>
        <a:lstStyle/>
        <a:p>
          <a:endParaRPr lang="cs-CZ"/>
        </a:p>
      </dgm:t>
    </dgm:pt>
    <dgm:pt modelId="{A4888E1D-F540-4C6A-921B-4AE0FFA59C71}" type="parTrans" cxnId="{7ED7F674-F1E0-4414-9E9D-8D706E0673DD}">
      <dgm:prSet/>
      <dgm:spPr/>
      <dgm:t>
        <a:bodyPr/>
        <a:lstStyle/>
        <a:p>
          <a:endParaRPr lang="cs-CZ"/>
        </a:p>
      </dgm:t>
    </dgm:pt>
    <dgm:pt modelId="{FF254C93-B3B3-4BDE-AD98-647A150B052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Pro projekty do 5 mil. Kč včetně: Výdaje, ze kterých je stanovena dotace, jsou ve výši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:“ - snížení hranice o 1 mil. Kč</a:t>
          </a:r>
        </a:p>
      </dgm:t>
    </dgm:pt>
    <dgm:pt modelId="{7576C817-0EDA-4840-BD63-BE0BB603975E}" type="sibTrans" cxnId="{86BD6978-8787-405B-893D-6F2AC046BD15}">
      <dgm:prSet/>
      <dgm:spPr/>
      <dgm:t>
        <a:bodyPr/>
        <a:lstStyle/>
        <a:p>
          <a:endParaRPr lang="cs-CZ"/>
        </a:p>
      </dgm:t>
    </dgm:pt>
    <dgm:pt modelId="{86AE53E3-8BE6-4C12-9184-029C3584567F}" type="parTrans" cxnId="{86BD6978-8787-405B-893D-6F2AC046BD15}">
      <dgm:prSet/>
      <dgm:spPr/>
      <dgm:t>
        <a:bodyPr/>
        <a:lstStyle/>
        <a:p>
          <a:endParaRPr lang="cs-CZ"/>
        </a:p>
      </dgm:t>
    </dgm:pt>
    <dgm:pt modelId="{412A1AB4-7C86-41E0-8B5E-EB56F0FD4D4D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None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A9FC8EF9-853A-4C91-8B5A-EE5F1B0FFE90}" type="sibTrans" cxnId="{2B8198CF-0646-4C42-BB94-FC025CD191DC}">
      <dgm:prSet/>
      <dgm:spPr/>
      <dgm:t>
        <a:bodyPr/>
        <a:lstStyle/>
        <a:p>
          <a:endParaRPr lang="cs-CZ"/>
        </a:p>
      </dgm:t>
    </dgm:pt>
    <dgm:pt modelId="{123652DB-4645-4350-B166-7B0EE5C5CB5E}" type="parTrans" cxnId="{2B8198CF-0646-4C42-BB94-FC025CD191DC}">
      <dgm:prSet/>
      <dgm:spPr/>
      <dgm:t>
        <a:bodyPr/>
        <a:lstStyle/>
        <a:p>
          <a:endParaRPr lang="cs-CZ"/>
        </a:p>
      </dgm:t>
    </dgm:pt>
    <dgm:pt modelId="{416075DB-0419-4A96-BE19-252E1B71F2BC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Součástí projektu jsou výdaje na níže uvedené stavby a/nebo technologie zvyšující biologickou bezpečnost chovu</a:t>
          </a: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– zařazení nových položek, podmínka mít alespoň 2 položky</a:t>
          </a:r>
        </a:p>
      </dgm:t>
    </dgm:pt>
    <dgm:pt modelId="{799F13EB-BF14-4D22-972B-E9AF75C2EA31}" type="sibTrans" cxnId="{FED46552-B7DD-448E-985D-970E424F2353}">
      <dgm:prSet/>
      <dgm:spPr/>
      <dgm:t>
        <a:bodyPr/>
        <a:lstStyle/>
        <a:p>
          <a:endParaRPr lang="cs-CZ"/>
        </a:p>
      </dgm:t>
    </dgm:pt>
    <dgm:pt modelId="{CD37900A-D334-4036-8BDC-F177745B2E40}" type="parTrans" cxnId="{FED46552-B7DD-448E-985D-970E424F2353}">
      <dgm:prSet/>
      <dgm:spPr/>
      <dgm:t>
        <a:bodyPr/>
        <a:lstStyle/>
        <a:p>
          <a:endParaRPr lang="cs-CZ"/>
        </a:p>
      </dgm:t>
    </dgm:pt>
    <dgm:pt modelId="{AD88417E-535B-4C5F-8B74-CDF567DF5084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None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E5EFF0A1-38CE-492F-B6DC-B2E7B2072C15}" type="sibTrans" cxnId="{F27AB311-8229-465D-9E97-FC8A751D0383}">
      <dgm:prSet/>
      <dgm:spPr/>
      <dgm:t>
        <a:bodyPr/>
        <a:lstStyle/>
        <a:p>
          <a:endParaRPr lang="cs-CZ"/>
        </a:p>
      </dgm:t>
    </dgm:pt>
    <dgm:pt modelId="{18973722-3D93-46A7-B892-CF9100F137CB}" type="parTrans" cxnId="{F27AB311-8229-465D-9E97-FC8A751D0383}">
      <dgm:prSet/>
      <dgm:spPr/>
      <dgm:t>
        <a:bodyPr/>
        <a:lstStyle/>
        <a:p>
          <a:endParaRPr lang="cs-CZ"/>
        </a:p>
      </dgm:t>
    </dgm:pt>
    <dgm:pt modelId="{A46EAB71-6DF2-4B93-BE4F-6B9BDD38F024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Kritérium na VDJ zařazeno také do rostlinné výroby</a:t>
          </a:r>
        </a:p>
      </dgm:t>
    </dgm:pt>
    <dgm:pt modelId="{24E4790B-E5F9-4CDE-9C44-7061748538A3}" type="sibTrans" cxnId="{6E89CB95-FF38-4FFD-947C-5FE9D4336405}">
      <dgm:prSet/>
      <dgm:spPr/>
      <dgm:t>
        <a:bodyPr/>
        <a:lstStyle/>
        <a:p>
          <a:endParaRPr lang="cs-CZ"/>
        </a:p>
      </dgm:t>
    </dgm:pt>
    <dgm:pt modelId="{AE0EAFA2-C5DD-43C2-A30E-339F746BF9DB}" type="parTrans" cxnId="{6E89CB95-FF38-4FFD-947C-5FE9D4336405}">
      <dgm:prSet/>
      <dgm:spPr/>
      <dgm:t>
        <a:bodyPr/>
        <a:lstStyle/>
        <a:p>
          <a:endParaRPr lang="cs-CZ"/>
        </a:p>
      </dgm:t>
    </dgm:pt>
    <dgm:pt modelId="{583B01E8-4298-4380-8B57-C87C864E421C}">
      <dgm:prSet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ct val="15000"/>
            </a:spcAft>
            <a:buChar char="•"/>
          </a:pPr>
          <a:endParaRPr lang="cs-CZ" sz="17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842054E-BE72-424C-826E-18CA0921ED69}" type="sibTrans" cxnId="{F94040F5-9771-4DB0-9127-EC1DCCDCFF5D}">
      <dgm:prSet/>
      <dgm:spPr/>
      <dgm:t>
        <a:bodyPr/>
        <a:lstStyle/>
        <a:p>
          <a:endParaRPr lang="cs-CZ"/>
        </a:p>
      </dgm:t>
    </dgm:pt>
    <dgm:pt modelId="{C8D0BBA9-91EF-4929-B3C8-F02F036BC454}" type="parTrans" cxnId="{F94040F5-9771-4DB0-9127-EC1DCCDCFF5D}">
      <dgm:prSet/>
      <dgm:spPr/>
      <dgm:t>
        <a:bodyPr/>
        <a:lstStyle/>
        <a:p>
          <a:endParaRPr lang="cs-CZ"/>
        </a:p>
      </dgm:t>
    </dgm:pt>
    <dgm:pt modelId="{BCE48D56-DAC8-4DDB-A853-1469AFE82D73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7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3926032E-B2E8-423A-8652-81D5A8DB4011}" type="parTrans" cxnId="{C2BFE750-DC7F-43A6-AC9D-9063F60B994A}">
      <dgm:prSet/>
      <dgm:spPr/>
      <dgm:t>
        <a:bodyPr/>
        <a:lstStyle/>
        <a:p>
          <a:endParaRPr lang="cs-CZ"/>
        </a:p>
      </dgm:t>
    </dgm:pt>
    <dgm:pt modelId="{9D1EC7DF-F1D1-4656-8B6D-D87CFA504EFF}" type="sibTrans" cxnId="{C2BFE750-DC7F-43A6-AC9D-9063F60B994A}">
      <dgm:prSet/>
      <dgm:spPr/>
      <dgm:t>
        <a:bodyPr/>
        <a:lstStyle/>
        <a:p>
          <a:endParaRPr lang="cs-CZ"/>
        </a:p>
      </dgm:t>
    </dgm:pt>
    <dgm:pt modelId="{A6F92B8A-C8DD-4DF7-AC77-3FEC817DB574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Pokud bude v rámci administrativní kontroly zjištěno, že žadatel nesplňuje podmínky daného kritéria, nebudou body uděleny</a:t>
          </a:r>
        </a:p>
      </dgm:t>
    </dgm:pt>
    <dgm:pt modelId="{49F7FFB2-0100-4189-B5D0-91FBFE12F332}" type="parTrans" cxnId="{615567DD-EA17-4BE9-AD60-8286FCC97C5E}">
      <dgm:prSet/>
      <dgm:spPr/>
      <dgm:t>
        <a:bodyPr/>
        <a:lstStyle/>
        <a:p>
          <a:endParaRPr lang="cs-CZ"/>
        </a:p>
      </dgm:t>
    </dgm:pt>
    <dgm:pt modelId="{6EB829E6-7204-4935-A946-1E5520C0856E}" type="sibTrans" cxnId="{615567DD-EA17-4BE9-AD60-8286FCC97C5E}">
      <dgm:prSet/>
      <dgm:spPr/>
      <dgm:t>
        <a:bodyPr/>
        <a:lstStyle/>
        <a:p>
          <a:endParaRPr lang="cs-CZ"/>
        </a:p>
      </dgm:t>
    </dgm:pt>
    <dgm:pt modelId="{1A48B0D7-7A30-4CD1-BF66-D06C69AC009B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endParaRPr lang="cs-CZ" sz="18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F00CDAD9-D015-45C9-9CCF-80DA1BD14309}" type="parTrans" cxnId="{31339630-D63C-4E2C-BFF8-674A63D873E3}">
      <dgm:prSet/>
      <dgm:spPr/>
      <dgm:t>
        <a:bodyPr/>
        <a:lstStyle/>
        <a:p>
          <a:endParaRPr lang="cs-CZ"/>
        </a:p>
      </dgm:t>
    </dgm:pt>
    <dgm:pt modelId="{88DF1E18-6B81-43F4-B40E-E4210325E369}" type="sibTrans" cxnId="{31339630-D63C-4E2C-BFF8-674A63D873E3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0" presStyleCnt="1" custScaleX="106648" custScaleY="366216" custLinFactNeighborX="2040" custLinFactNeighborY="829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0" presStyleCnt="1" custScaleY="2000000" custLinFactY="-166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3CB2E222-254F-4224-9A81-67C0AC170DA9}" type="presOf" srcId="{FF254C93-B3B3-4BDE-AD98-647A150B0523}" destId="{F7083305-DF55-4C2C-8020-DDB76F44943E}" srcOrd="0" destOrd="2" presId="urn:microsoft.com/office/officeart/2005/8/layout/list1"/>
    <dgm:cxn modelId="{78620F17-D9E0-46C7-8269-2EE93A964661}" type="presOf" srcId="{AD88417E-535B-4C5F-8B74-CDF567DF5084}" destId="{F7083305-DF55-4C2C-8020-DDB76F44943E}" srcOrd="0" destOrd="5" presId="urn:microsoft.com/office/officeart/2005/8/layout/list1"/>
    <dgm:cxn modelId="{04CCC3EE-1EC2-4E9E-9F17-6BC37F6B3BAB}" srcId="{0E8E6276-7B0A-4E29-AE90-EC0A1AE59E73}" destId="{9B37FA53-E575-4DAE-9029-C5B86B753630}" srcOrd="0" destOrd="0" parTransId="{8C1E391B-ED89-4DAA-8985-C8F5E38A983E}" sibTransId="{E4046440-E265-46C9-9019-A2F0DEC3FE44}"/>
    <dgm:cxn modelId="{86BD6978-8787-405B-893D-6F2AC046BD15}" srcId="{9B37FA53-E575-4DAE-9029-C5B86B753630}" destId="{FF254C93-B3B3-4BDE-AD98-647A150B0523}" srcOrd="2" destOrd="0" parTransId="{86AE53E3-8BE6-4C12-9184-029C3584567F}" sibTransId="{7576C817-0EDA-4840-BD63-BE0BB603975E}"/>
    <dgm:cxn modelId="{BD802196-6F0F-4BFA-B224-8402A5409430}" type="presOf" srcId="{9B37FA53-E575-4DAE-9029-C5B86B753630}" destId="{8831008F-73BE-4A5C-BAB0-803FDCD55EE7}" srcOrd="0" destOrd="0" presId="urn:microsoft.com/office/officeart/2005/8/layout/list1"/>
    <dgm:cxn modelId="{4AF46935-6997-4FAD-BBAD-C5DC384C9445}" type="presOf" srcId="{9B37FA53-E575-4DAE-9029-C5B86B753630}" destId="{CA756A89-BF17-469B-8CD0-B45254C71669}" srcOrd="1" destOrd="0" presId="urn:microsoft.com/office/officeart/2005/8/layout/list1"/>
    <dgm:cxn modelId="{66B95959-5EFE-4555-83B1-241BCF00D23B}" type="presOf" srcId="{416075DB-0419-4A96-BE19-252E1B71F2BC}" destId="{F7083305-DF55-4C2C-8020-DDB76F44943E}" srcOrd="0" destOrd="4" presId="urn:microsoft.com/office/officeart/2005/8/layout/list1"/>
    <dgm:cxn modelId="{FE6EEBCC-062B-4140-81F5-80C880780BEB}" type="presOf" srcId="{0E8E6276-7B0A-4E29-AE90-EC0A1AE59E73}" destId="{3D158D22-78BA-4496-B289-92D426F0AD3F}" srcOrd="0" destOrd="0" presId="urn:microsoft.com/office/officeart/2005/8/layout/list1"/>
    <dgm:cxn modelId="{615567DD-EA17-4BE9-AD60-8286FCC97C5E}" srcId="{9B37FA53-E575-4DAE-9029-C5B86B753630}" destId="{A6F92B8A-C8DD-4DF7-AC77-3FEC817DB574}" srcOrd="8" destOrd="0" parTransId="{49F7FFB2-0100-4189-B5D0-91FBFE12F332}" sibTransId="{6EB829E6-7204-4935-A946-1E5520C0856E}"/>
    <dgm:cxn modelId="{31339630-D63C-4E2C-BFF8-674A63D873E3}" srcId="{9B37FA53-E575-4DAE-9029-C5B86B753630}" destId="{1A48B0D7-7A30-4CD1-BF66-D06C69AC009B}" srcOrd="7" destOrd="0" parTransId="{F00CDAD9-D015-45C9-9CCF-80DA1BD14309}" sibTransId="{88DF1E18-6B81-43F4-B40E-E4210325E369}"/>
    <dgm:cxn modelId="{045717B7-6C85-4B04-B7AC-B0490232E177}" type="presOf" srcId="{A6F92B8A-C8DD-4DF7-AC77-3FEC817DB574}" destId="{F7083305-DF55-4C2C-8020-DDB76F44943E}" srcOrd="0" destOrd="8" presId="urn:microsoft.com/office/officeart/2005/8/layout/list1"/>
    <dgm:cxn modelId="{1CCFD3DC-44C8-4D9F-8280-52EE64510F29}" type="presOf" srcId="{412A1AB4-7C86-41E0-8B5E-EB56F0FD4D4D}" destId="{F7083305-DF55-4C2C-8020-DDB76F44943E}" srcOrd="0" destOrd="3" presId="urn:microsoft.com/office/officeart/2005/8/layout/list1"/>
    <dgm:cxn modelId="{F94040F5-9771-4DB0-9127-EC1DCCDCFF5D}" srcId="{9B37FA53-E575-4DAE-9029-C5B86B753630}" destId="{583B01E8-4298-4380-8B57-C87C864E421C}" srcOrd="9" destOrd="0" parTransId="{C8D0BBA9-91EF-4929-B3C8-F02F036BC454}" sibTransId="{3842054E-BE72-424C-826E-18CA0921ED69}"/>
    <dgm:cxn modelId="{64638442-9F19-45E5-AB1E-CF4F19261BAD}" type="presOf" srcId="{583B01E8-4298-4380-8B57-C87C864E421C}" destId="{F7083305-DF55-4C2C-8020-DDB76F44943E}" srcOrd="0" destOrd="9" presId="urn:microsoft.com/office/officeart/2005/8/layout/list1"/>
    <dgm:cxn modelId="{6E89CB95-FF38-4FFD-947C-5FE9D4336405}" srcId="{9B37FA53-E575-4DAE-9029-C5B86B753630}" destId="{A46EAB71-6DF2-4B93-BE4F-6B9BDD38F024}" srcOrd="6" destOrd="0" parTransId="{AE0EAFA2-C5DD-43C2-A30E-339F746BF9DB}" sibTransId="{24E4790B-E5F9-4CDE-9C44-7061748538A3}"/>
    <dgm:cxn modelId="{FED46552-B7DD-448E-985D-970E424F2353}" srcId="{9B37FA53-E575-4DAE-9029-C5B86B753630}" destId="{416075DB-0419-4A96-BE19-252E1B71F2BC}" srcOrd="4" destOrd="0" parTransId="{CD37900A-D334-4036-8BDC-F177745B2E40}" sibTransId="{799F13EB-BF14-4D22-972B-E9AF75C2EA31}"/>
    <dgm:cxn modelId="{F27AB311-8229-465D-9E97-FC8A751D0383}" srcId="{9B37FA53-E575-4DAE-9029-C5B86B753630}" destId="{AD88417E-535B-4C5F-8B74-CDF567DF5084}" srcOrd="5" destOrd="0" parTransId="{18973722-3D93-46A7-B892-CF9100F137CB}" sibTransId="{E5EFF0A1-38CE-492F-B6DC-B2E7B2072C15}"/>
    <dgm:cxn modelId="{8978C614-1097-4B0E-8419-77CEFFBC26DA}" type="presOf" srcId="{BCE48D56-DAC8-4DDB-A853-1469AFE82D73}" destId="{F7083305-DF55-4C2C-8020-DDB76F44943E}" srcOrd="0" destOrd="0" presId="urn:microsoft.com/office/officeart/2005/8/layout/list1"/>
    <dgm:cxn modelId="{C2BFE750-DC7F-43A6-AC9D-9063F60B994A}" srcId="{9B37FA53-E575-4DAE-9029-C5B86B753630}" destId="{BCE48D56-DAC8-4DDB-A853-1469AFE82D73}" srcOrd="0" destOrd="0" parTransId="{3926032E-B2E8-423A-8652-81D5A8DB4011}" sibTransId="{9D1EC7DF-F1D1-4656-8B6D-D87CFA504EFF}"/>
    <dgm:cxn modelId="{598E9E92-8F39-43E8-B31A-A0B28A2F0906}" type="presOf" srcId="{A46EAB71-6DF2-4B93-BE4F-6B9BDD38F024}" destId="{F7083305-DF55-4C2C-8020-DDB76F44943E}" srcOrd="0" destOrd="6" presId="urn:microsoft.com/office/officeart/2005/8/layout/list1"/>
    <dgm:cxn modelId="{3ECD4D7D-2405-4FCA-854C-65DB925181C4}" type="presOf" srcId="{4BF0DBA8-182A-491F-A96A-95D7C888E03D}" destId="{F7083305-DF55-4C2C-8020-DDB76F44943E}" srcOrd="0" destOrd="1" presId="urn:microsoft.com/office/officeart/2005/8/layout/list1"/>
    <dgm:cxn modelId="{2B8198CF-0646-4C42-BB94-FC025CD191DC}" srcId="{9B37FA53-E575-4DAE-9029-C5B86B753630}" destId="{412A1AB4-7C86-41E0-8B5E-EB56F0FD4D4D}" srcOrd="3" destOrd="0" parTransId="{123652DB-4645-4350-B166-7B0EE5C5CB5E}" sibTransId="{A9FC8EF9-853A-4C91-8B5A-EE5F1B0FFE90}"/>
    <dgm:cxn modelId="{7ED7F674-F1E0-4414-9E9D-8D706E0673DD}" srcId="{9B37FA53-E575-4DAE-9029-C5B86B753630}" destId="{4BF0DBA8-182A-491F-A96A-95D7C888E03D}" srcOrd="1" destOrd="0" parTransId="{A4888E1D-F540-4C6A-921B-4AE0FFA59C71}" sibTransId="{471EC326-A0BB-4031-8F7B-CB0A0F8B4745}"/>
    <dgm:cxn modelId="{201B72E0-2E7C-448D-ABF9-58CACA7C824D}" type="presOf" srcId="{1A48B0D7-7A30-4CD1-BF66-D06C69AC009B}" destId="{F7083305-DF55-4C2C-8020-DDB76F44943E}" srcOrd="0" destOrd="7" presId="urn:microsoft.com/office/officeart/2005/8/layout/list1"/>
    <dgm:cxn modelId="{A2C74E97-EE77-4870-854A-A6242F3536A3}" type="presParOf" srcId="{3D158D22-78BA-4496-B289-92D426F0AD3F}" destId="{E749D65C-CD03-466A-852D-9F50CA556B93}" srcOrd="0" destOrd="0" presId="urn:microsoft.com/office/officeart/2005/8/layout/list1"/>
    <dgm:cxn modelId="{4E70F967-B201-4EE3-B68E-CA187C652F53}" type="presParOf" srcId="{E749D65C-CD03-466A-852D-9F50CA556B93}" destId="{8831008F-73BE-4A5C-BAB0-803FDCD55EE7}" srcOrd="0" destOrd="0" presId="urn:microsoft.com/office/officeart/2005/8/layout/list1"/>
    <dgm:cxn modelId="{0DD0F875-D9B3-4631-89AD-F617781FA9B5}" type="presParOf" srcId="{E749D65C-CD03-466A-852D-9F50CA556B93}" destId="{CA756A89-BF17-469B-8CD0-B45254C71669}" srcOrd="1" destOrd="0" presId="urn:microsoft.com/office/officeart/2005/8/layout/list1"/>
    <dgm:cxn modelId="{1324EDBD-39D5-4039-92ED-B6D031BE105A}" type="presParOf" srcId="{3D158D22-78BA-4496-B289-92D426F0AD3F}" destId="{638DD32A-44E6-49CB-9F6F-B18CD5D5F1BA}" srcOrd="1" destOrd="0" presId="urn:microsoft.com/office/officeart/2005/8/layout/list1"/>
    <dgm:cxn modelId="{F7730CA7-39DF-43CE-8EA8-84BD63B24F55}" type="presParOf" srcId="{3D158D22-78BA-4496-B289-92D426F0AD3F}" destId="{F7083305-DF55-4C2C-8020-DDB76F4494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B37FA53-E575-4DAE-9029-C5B86B753630}">
      <dgm:prSet phldrT="[Text]" custT="1"/>
      <dgm:spPr>
        <a:xfrm>
          <a:off x="1201973" y="22589"/>
          <a:ext cx="18606697" cy="118417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2400" dirty="0">
              <a:solidFill>
                <a:srgbClr val="002060"/>
              </a:solidFill>
              <a:latin typeface="+mj-lt"/>
              <a:ea typeface="+mn-ea"/>
              <a:cs typeface="+mn-cs"/>
            </a:rPr>
            <a:t>Nová preferenční kritéria</a:t>
          </a:r>
        </a:p>
      </dgm: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/>
        </a:p>
      </dgm:t>
    </dgm:pt>
    <dgm:pt modelId="{4BF0DBA8-182A-491F-A96A-95D7C888E03D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7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471EC326-A0BB-4031-8F7B-CB0A0F8B4745}" type="sibTrans" cxnId="{7ED7F674-F1E0-4414-9E9D-8D706E0673DD}">
      <dgm:prSet/>
      <dgm:spPr/>
      <dgm:t>
        <a:bodyPr/>
        <a:lstStyle/>
        <a:p>
          <a:endParaRPr lang="cs-CZ"/>
        </a:p>
      </dgm:t>
    </dgm:pt>
    <dgm:pt modelId="{A4888E1D-F540-4C6A-921B-4AE0FFA59C71}" type="parTrans" cxnId="{7ED7F674-F1E0-4414-9E9D-8D706E0673DD}">
      <dgm:prSet/>
      <dgm:spPr/>
      <dgm:t>
        <a:bodyPr/>
        <a:lstStyle/>
        <a:p>
          <a:endParaRPr lang="cs-CZ"/>
        </a:p>
      </dgm:t>
    </dgm:pt>
    <dgm:pt modelId="{FF254C93-B3B3-4BDE-AD98-647A150B0523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b="0" dirty="0">
              <a:latin typeface="+mj-lt"/>
            </a:rPr>
            <a:t>Předmět projektu navazuje na operaci 16.1.1 Podpora operačních skupin a projektů EIP (musí být uvedena návaznost v </a:t>
          </a:r>
          <a:r>
            <a:rPr lang="cs-CZ" sz="1800" b="0" dirty="0" err="1">
              <a:latin typeface="+mj-lt"/>
            </a:rPr>
            <a:t>ŽoD</a:t>
          </a:r>
          <a:r>
            <a:rPr lang="cs-CZ" sz="1800" b="0" dirty="0">
              <a:latin typeface="+mj-lt"/>
            </a:rPr>
            <a:t>)</a:t>
          </a: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576C817-0EDA-4840-BD63-BE0BB603975E}" type="sibTrans" cxnId="{86BD6978-8787-405B-893D-6F2AC046BD15}">
      <dgm:prSet/>
      <dgm:spPr/>
      <dgm:t>
        <a:bodyPr/>
        <a:lstStyle/>
        <a:p>
          <a:endParaRPr lang="cs-CZ"/>
        </a:p>
      </dgm:t>
    </dgm:pt>
    <dgm:pt modelId="{86AE53E3-8BE6-4C12-9184-029C3584567F}" type="parTrans" cxnId="{86BD6978-8787-405B-893D-6F2AC046BD15}">
      <dgm:prSet/>
      <dgm:spPr/>
      <dgm:t>
        <a:bodyPr/>
        <a:lstStyle/>
        <a:p>
          <a:endParaRPr lang="cs-CZ"/>
        </a:p>
      </dgm:t>
    </dgm:pt>
    <dgm:pt modelId="{412A1AB4-7C86-41E0-8B5E-EB56F0FD4D4D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None/>
          </a:pP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A9FC8EF9-853A-4C91-8B5A-EE5F1B0FFE90}" type="sibTrans" cxnId="{2B8198CF-0646-4C42-BB94-FC025CD191DC}">
      <dgm:prSet/>
      <dgm:spPr/>
      <dgm:t>
        <a:bodyPr/>
        <a:lstStyle/>
        <a:p>
          <a:endParaRPr lang="cs-CZ"/>
        </a:p>
      </dgm:t>
    </dgm:pt>
    <dgm:pt modelId="{123652DB-4645-4350-B166-7B0EE5C5CB5E}" type="parTrans" cxnId="{2B8198CF-0646-4C42-BB94-FC025CD191DC}">
      <dgm:prSet/>
      <dgm:spPr/>
      <dgm:t>
        <a:bodyPr/>
        <a:lstStyle/>
        <a:p>
          <a:endParaRPr lang="cs-CZ"/>
        </a:p>
      </dgm:t>
    </dgm:pt>
    <dgm:pt modelId="{416075DB-0419-4A96-BE19-252E1B71F2BC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b="0" dirty="0">
              <a:latin typeface="+mj-lt"/>
            </a:rPr>
            <a:t>Předmětem projektu je výstavba nebo rekonstrukce skladovací jímky a/nebo nádrže a/nebo hnojiště. Celková skladovací kapacita na statková hnojiva bude po realizaci projektu alespoň 9-ti měsíční.</a:t>
          </a: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99F13EB-BF14-4D22-972B-E9AF75C2EA31}" type="sibTrans" cxnId="{FED46552-B7DD-448E-985D-970E424F2353}">
      <dgm:prSet/>
      <dgm:spPr/>
      <dgm:t>
        <a:bodyPr/>
        <a:lstStyle/>
        <a:p>
          <a:endParaRPr lang="cs-CZ"/>
        </a:p>
      </dgm:t>
    </dgm:pt>
    <dgm:pt modelId="{CD37900A-D334-4036-8BDC-F177745B2E40}" type="parTrans" cxnId="{FED46552-B7DD-448E-985D-970E424F2353}">
      <dgm:prSet/>
      <dgm:spPr/>
      <dgm:t>
        <a:bodyPr/>
        <a:lstStyle/>
        <a:p>
          <a:endParaRPr lang="cs-CZ"/>
        </a:p>
      </dgm:t>
    </dgm:pt>
    <dgm:pt modelId="{AD88417E-535B-4C5F-8B74-CDF567DF5084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None/>
          </a:pP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E5EFF0A1-38CE-492F-B6DC-B2E7B2072C15}" type="sibTrans" cxnId="{F27AB311-8229-465D-9E97-FC8A751D0383}">
      <dgm:prSet/>
      <dgm:spPr/>
      <dgm:t>
        <a:bodyPr/>
        <a:lstStyle/>
        <a:p>
          <a:endParaRPr lang="cs-CZ"/>
        </a:p>
      </dgm:t>
    </dgm:pt>
    <dgm:pt modelId="{18973722-3D93-46A7-B892-CF9100F137CB}" type="parTrans" cxnId="{F27AB311-8229-465D-9E97-FC8A751D0383}">
      <dgm:prSet/>
      <dgm:spPr/>
      <dgm:t>
        <a:bodyPr/>
        <a:lstStyle/>
        <a:p>
          <a:endParaRPr lang="cs-CZ"/>
        </a:p>
      </dgm:t>
    </dgm:pt>
    <dgm:pt modelId="{A46EAB71-6DF2-4B93-BE4F-6B9BDD38F024}">
      <dgm:prSet custT="1"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r>
            <a:rPr lang="cs-CZ" sz="1800" b="0" dirty="0">
              <a:latin typeface="+mj-lt"/>
            </a:rPr>
            <a:t>Předmět projektu se týká chovu dojnic</a:t>
          </a: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24E4790B-E5F9-4CDE-9C44-7061748538A3}" type="sibTrans" cxnId="{6E89CB95-FF38-4FFD-947C-5FE9D4336405}">
      <dgm:prSet/>
      <dgm:spPr/>
      <dgm:t>
        <a:bodyPr/>
        <a:lstStyle/>
        <a:p>
          <a:endParaRPr lang="cs-CZ"/>
        </a:p>
      </dgm:t>
    </dgm:pt>
    <dgm:pt modelId="{AE0EAFA2-C5DD-43C2-A30E-339F746BF9DB}" type="parTrans" cxnId="{6E89CB95-FF38-4FFD-947C-5FE9D4336405}">
      <dgm:prSet/>
      <dgm:spPr/>
      <dgm:t>
        <a:bodyPr/>
        <a:lstStyle/>
        <a:p>
          <a:endParaRPr lang="cs-CZ"/>
        </a:p>
      </dgm:t>
    </dgm:pt>
    <dgm:pt modelId="{583B01E8-4298-4380-8B57-C87C864E421C}">
      <dgm:prSet/>
      <dgm:spPr>
        <a:xfrm>
          <a:off x="0" y="1123166"/>
          <a:ext cx="23581895" cy="1078984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ct val="15000"/>
            </a:spcAft>
            <a:buChar char="•"/>
          </a:pPr>
          <a:endParaRPr lang="cs-CZ" sz="17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842054E-BE72-424C-826E-18CA0921ED69}" type="sibTrans" cxnId="{F94040F5-9771-4DB0-9127-EC1DCCDCFF5D}">
      <dgm:prSet/>
      <dgm:spPr/>
      <dgm:t>
        <a:bodyPr/>
        <a:lstStyle/>
        <a:p>
          <a:endParaRPr lang="cs-CZ"/>
        </a:p>
      </dgm:t>
    </dgm:pt>
    <dgm:pt modelId="{C8D0BBA9-91EF-4929-B3C8-F02F036BC454}" type="parTrans" cxnId="{F94040F5-9771-4DB0-9127-EC1DCCDCFF5D}">
      <dgm:prSet/>
      <dgm:spPr/>
      <dgm:t>
        <a:bodyPr/>
        <a:lstStyle/>
        <a:p>
          <a:endParaRPr lang="cs-CZ"/>
        </a:p>
      </dgm:t>
    </dgm:pt>
    <dgm:pt modelId="{BCE48D56-DAC8-4DDB-A853-1469AFE82D73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71450" indent="0" algn="l">
            <a:spcAft>
              <a:spcPts val="0"/>
            </a:spcAft>
            <a:buNone/>
          </a:pPr>
          <a:endParaRPr lang="cs-CZ" sz="1700" b="1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3926032E-B2E8-423A-8652-81D5A8DB4011}" type="parTrans" cxnId="{C2BFE750-DC7F-43A6-AC9D-9063F60B994A}">
      <dgm:prSet/>
      <dgm:spPr/>
      <dgm:t>
        <a:bodyPr/>
        <a:lstStyle/>
        <a:p>
          <a:endParaRPr lang="cs-CZ"/>
        </a:p>
      </dgm:t>
    </dgm:pt>
    <dgm:pt modelId="{9D1EC7DF-F1D1-4656-8B6D-D87CFA504EFF}" type="sibTrans" cxnId="{C2BFE750-DC7F-43A6-AC9D-9063F60B994A}">
      <dgm:prSet/>
      <dgm:spPr/>
      <dgm:t>
        <a:bodyPr/>
        <a:lstStyle/>
        <a:p>
          <a:endParaRPr lang="cs-CZ"/>
        </a:p>
      </dgm:t>
    </dgm:pt>
    <dgm:pt modelId="{F87351C1-13BB-401F-873E-502A72F5C850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</a:pPr>
          <a:r>
            <a:rPr lang="cs-CZ" sz="1800" b="0" dirty="0">
              <a:latin typeface="+mj-lt"/>
            </a:rPr>
            <a:t>Předmět projektu se týká chovu ovcí a/nebo koz</a:t>
          </a: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A2C3852D-7913-4EF8-85E8-EF276B0330E6}" type="parTrans" cxnId="{AFB37E79-868C-4A57-A80D-2833A121CC4F}">
      <dgm:prSet/>
      <dgm:spPr/>
      <dgm:t>
        <a:bodyPr/>
        <a:lstStyle/>
        <a:p>
          <a:endParaRPr lang="cs-CZ"/>
        </a:p>
      </dgm:t>
    </dgm:pt>
    <dgm:pt modelId="{C3425C38-0A93-40EC-AB08-868CE3E8A543}" type="sibTrans" cxnId="{AFB37E79-868C-4A57-A80D-2833A121CC4F}">
      <dgm:prSet/>
      <dgm:spPr/>
      <dgm:t>
        <a:bodyPr/>
        <a:lstStyle/>
        <a:p>
          <a:endParaRPr lang="cs-CZ"/>
        </a:p>
      </dgm:t>
    </dgm:pt>
    <dgm:pt modelId="{FF016C76-8481-4CFA-8467-6D33E1DED156}">
      <dgm:prSet custT="1"/>
      <dgm:spPr>
        <a:xfrm>
          <a:off x="0" y="1123166"/>
          <a:ext cx="23581895" cy="107898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just">
            <a:spcAft>
              <a:spcPct val="15000"/>
            </a:spcAft>
            <a:buChar char="•"/>
          </a:pPr>
          <a:endParaRPr lang="cs-CZ" sz="18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1472008-A48E-481B-9F92-3D172C19577F}" type="parTrans" cxnId="{C5F957D3-BDD6-4AA7-9686-BEB693CFA319}">
      <dgm:prSet/>
      <dgm:spPr/>
      <dgm:t>
        <a:bodyPr/>
        <a:lstStyle/>
        <a:p>
          <a:endParaRPr lang="cs-CZ"/>
        </a:p>
      </dgm:t>
    </dgm:pt>
    <dgm:pt modelId="{EEDE7BE4-37E6-443A-923B-8F528A9031D0}" type="sibTrans" cxnId="{C5F957D3-BDD6-4AA7-9686-BEB693CFA319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0" presStyleCnt="1" custScaleX="106648" custScaleY="366216" custLinFactNeighborX="2040" custLinFactNeighborY="829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0" presStyleCnt="1" custScaleY="2000000" custLinFactY="-166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3CB2E222-254F-4224-9A81-67C0AC170DA9}" type="presOf" srcId="{FF254C93-B3B3-4BDE-AD98-647A150B0523}" destId="{F7083305-DF55-4C2C-8020-DDB76F44943E}" srcOrd="0" destOrd="2" presId="urn:microsoft.com/office/officeart/2005/8/layout/list1"/>
    <dgm:cxn modelId="{C5F957D3-BDD6-4AA7-9686-BEB693CFA319}" srcId="{9B37FA53-E575-4DAE-9029-C5B86B753630}" destId="{FF016C76-8481-4CFA-8467-6D33E1DED156}" srcOrd="7" destOrd="0" parTransId="{01472008-A48E-481B-9F92-3D172C19577F}" sibTransId="{EEDE7BE4-37E6-443A-923B-8F528A9031D0}"/>
    <dgm:cxn modelId="{78620F17-D9E0-46C7-8269-2EE93A964661}" type="presOf" srcId="{AD88417E-535B-4C5F-8B74-CDF567DF5084}" destId="{F7083305-DF55-4C2C-8020-DDB76F44943E}" srcOrd="0" destOrd="5" presId="urn:microsoft.com/office/officeart/2005/8/layout/list1"/>
    <dgm:cxn modelId="{04CCC3EE-1EC2-4E9E-9F17-6BC37F6B3BAB}" srcId="{0E8E6276-7B0A-4E29-AE90-EC0A1AE59E73}" destId="{9B37FA53-E575-4DAE-9029-C5B86B753630}" srcOrd="0" destOrd="0" parTransId="{8C1E391B-ED89-4DAA-8985-C8F5E38A983E}" sibTransId="{E4046440-E265-46C9-9019-A2F0DEC3FE44}"/>
    <dgm:cxn modelId="{86BD6978-8787-405B-893D-6F2AC046BD15}" srcId="{9B37FA53-E575-4DAE-9029-C5B86B753630}" destId="{FF254C93-B3B3-4BDE-AD98-647A150B0523}" srcOrd="2" destOrd="0" parTransId="{86AE53E3-8BE6-4C12-9184-029C3584567F}" sibTransId="{7576C817-0EDA-4840-BD63-BE0BB603975E}"/>
    <dgm:cxn modelId="{BD802196-6F0F-4BFA-B224-8402A5409430}" type="presOf" srcId="{9B37FA53-E575-4DAE-9029-C5B86B753630}" destId="{8831008F-73BE-4A5C-BAB0-803FDCD55EE7}" srcOrd="0" destOrd="0" presId="urn:microsoft.com/office/officeart/2005/8/layout/list1"/>
    <dgm:cxn modelId="{4AF46935-6997-4FAD-BBAD-C5DC384C9445}" type="presOf" srcId="{9B37FA53-E575-4DAE-9029-C5B86B753630}" destId="{CA756A89-BF17-469B-8CD0-B45254C71669}" srcOrd="1" destOrd="0" presId="urn:microsoft.com/office/officeart/2005/8/layout/list1"/>
    <dgm:cxn modelId="{66B95959-5EFE-4555-83B1-241BCF00D23B}" type="presOf" srcId="{416075DB-0419-4A96-BE19-252E1B71F2BC}" destId="{F7083305-DF55-4C2C-8020-DDB76F44943E}" srcOrd="0" destOrd="4" presId="urn:microsoft.com/office/officeart/2005/8/layout/list1"/>
    <dgm:cxn modelId="{FE6EEBCC-062B-4140-81F5-80C880780BEB}" type="presOf" srcId="{0E8E6276-7B0A-4E29-AE90-EC0A1AE59E73}" destId="{3D158D22-78BA-4496-B289-92D426F0AD3F}" srcOrd="0" destOrd="0" presId="urn:microsoft.com/office/officeart/2005/8/layout/list1"/>
    <dgm:cxn modelId="{AFB37E79-868C-4A57-A80D-2833A121CC4F}" srcId="{9B37FA53-E575-4DAE-9029-C5B86B753630}" destId="{F87351C1-13BB-401F-873E-502A72F5C850}" srcOrd="8" destOrd="0" parTransId="{A2C3852D-7913-4EF8-85E8-EF276B0330E6}" sibTransId="{C3425C38-0A93-40EC-AB08-868CE3E8A543}"/>
    <dgm:cxn modelId="{1CCFD3DC-44C8-4D9F-8280-52EE64510F29}" type="presOf" srcId="{412A1AB4-7C86-41E0-8B5E-EB56F0FD4D4D}" destId="{F7083305-DF55-4C2C-8020-DDB76F44943E}" srcOrd="0" destOrd="3" presId="urn:microsoft.com/office/officeart/2005/8/layout/list1"/>
    <dgm:cxn modelId="{FA52F201-7D30-4FDE-B228-03C628FDBCDE}" type="presOf" srcId="{F87351C1-13BB-401F-873E-502A72F5C850}" destId="{F7083305-DF55-4C2C-8020-DDB76F44943E}" srcOrd="0" destOrd="8" presId="urn:microsoft.com/office/officeart/2005/8/layout/list1"/>
    <dgm:cxn modelId="{F94040F5-9771-4DB0-9127-EC1DCCDCFF5D}" srcId="{9B37FA53-E575-4DAE-9029-C5B86B753630}" destId="{583B01E8-4298-4380-8B57-C87C864E421C}" srcOrd="9" destOrd="0" parTransId="{C8D0BBA9-91EF-4929-B3C8-F02F036BC454}" sibTransId="{3842054E-BE72-424C-826E-18CA0921ED69}"/>
    <dgm:cxn modelId="{64638442-9F19-45E5-AB1E-CF4F19261BAD}" type="presOf" srcId="{583B01E8-4298-4380-8B57-C87C864E421C}" destId="{F7083305-DF55-4C2C-8020-DDB76F44943E}" srcOrd="0" destOrd="9" presId="urn:microsoft.com/office/officeart/2005/8/layout/list1"/>
    <dgm:cxn modelId="{6E89CB95-FF38-4FFD-947C-5FE9D4336405}" srcId="{9B37FA53-E575-4DAE-9029-C5B86B753630}" destId="{A46EAB71-6DF2-4B93-BE4F-6B9BDD38F024}" srcOrd="6" destOrd="0" parTransId="{AE0EAFA2-C5DD-43C2-A30E-339F746BF9DB}" sibTransId="{24E4790B-E5F9-4CDE-9C44-7061748538A3}"/>
    <dgm:cxn modelId="{FED46552-B7DD-448E-985D-970E424F2353}" srcId="{9B37FA53-E575-4DAE-9029-C5B86B753630}" destId="{416075DB-0419-4A96-BE19-252E1B71F2BC}" srcOrd="4" destOrd="0" parTransId="{CD37900A-D334-4036-8BDC-F177745B2E40}" sibTransId="{799F13EB-BF14-4D22-972B-E9AF75C2EA31}"/>
    <dgm:cxn modelId="{F27AB311-8229-465D-9E97-FC8A751D0383}" srcId="{9B37FA53-E575-4DAE-9029-C5B86B753630}" destId="{AD88417E-535B-4C5F-8B74-CDF567DF5084}" srcOrd="5" destOrd="0" parTransId="{18973722-3D93-46A7-B892-CF9100F137CB}" sibTransId="{E5EFF0A1-38CE-492F-B6DC-B2E7B2072C15}"/>
    <dgm:cxn modelId="{8978C614-1097-4B0E-8419-77CEFFBC26DA}" type="presOf" srcId="{BCE48D56-DAC8-4DDB-A853-1469AFE82D73}" destId="{F7083305-DF55-4C2C-8020-DDB76F44943E}" srcOrd="0" destOrd="0" presId="urn:microsoft.com/office/officeart/2005/8/layout/list1"/>
    <dgm:cxn modelId="{C2BFE750-DC7F-43A6-AC9D-9063F60B994A}" srcId="{9B37FA53-E575-4DAE-9029-C5B86B753630}" destId="{BCE48D56-DAC8-4DDB-A853-1469AFE82D73}" srcOrd="0" destOrd="0" parTransId="{3926032E-B2E8-423A-8652-81D5A8DB4011}" sibTransId="{9D1EC7DF-F1D1-4656-8B6D-D87CFA504EFF}"/>
    <dgm:cxn modelId="{598E9E92-8F39-43E8-B31A-A0B28A2F0906}" type="presOf" srcId="{A46EAB71-6DF2-4B93-BE4F-6B9BDD38F024}" destId="{F7083305-DF55-4C2C-8020-DDB76F44943E}" srcOrd="0" destOrd="6" presId="urn:microsoft.com/office/officeart/2005/8/layout/list1"/>
    <dgm:cxn modelId="{2B8198CF-0646-4C42-BB94-FC025CD191DC}" srcId="{9B37FA53-E575-4DAE-9029-C5B86B753630}" destId="{412A1AB4-7C86-41E0-8B5E-EB56F0FD4D4D}" srcOrd="3" destOrd="0" parTransId="{123652DB-4645-4350-B166-7B0EE5C5CB5E}" sibTransId="{A9FC8EF9-853A-4C91-8B5A-EE5F1B0FFE90}"/>
    <dgm:cxn modelId="{3ECD4D7D-2405-4FCA-854C-65DB925181C4}" type="presOf" srcId="{4BF0DBA8-182A-491F-A96A-95D7C888E03D}" destId="{F7083305-DF55-4C2C-8020-DDB76F44943E}" srcOrd="0" destOrd="1" presId="urn:microsoft.com/office/officeart/2005/8/layout/list1"/>
    <dgm:cxn modelId="{A8D4CDB6-3DA6-4ACD-BC70-356C2FDC0954}" type="presOf" srcId="{FF016C76-8481-4CFA-8467-6D33E1DED156}" destId="{F7083305-DF55-4C2C-8020-DDB76F44943E}" srcOrd="0" destOrd="7" presId="urn:microsoft.com/office/officeart/2005/8/layout/list1"/>
    <dgm:cxn modelId="{7ED7F674-F1E0-4414-9E9D-8D706E0673DD}" srcId="{9B37FA53-E575-4DAE-9029-C5B86B753630}" destId="{4BF0DBA8-182A-491F-A96A-95D7C888E03D}" srcOrd="1" destOrd="0" parTransId="{A4888E1D-F540-4C6A-921B-4AE0FFA59C71}" sibTransId="{471EC326-A0BB-4031-8F7B-CB0A0F8B4745}"/>
    <dgm:cxn modelId="{A2C74E97-EE77-4870-854A-A6242F3536A3}" type="presParOf" srcId="{3D158D22-78BA-4496-B289-92D426F0AD3F}" destId="{E749D65C-CD03-466A-852D-9F50CA556B93}" srcOrd="0" destOrd="0" presId="urn:microsoft.com/office/officeart/2005/8/layout/list1"/>
    <dgm:cxn modelId="{4E70F967-B201-4EE3-B68E-CA187C652F53}" type="presParOf" srcId="{E749D65C-CD03-466A-852D-9F50CA556B93}" destId="{8831008F-73BE-4A5C-BAB0-803FDCD55EE7}" srcOrd="0" destOrd="0" presId="urn:microsoft.com/office/officeart/2005/8/layout/list1"/>
    <dgm:cxn modelId="{0DD0F875-D9B3-4631-89AD-F617781FA9B5}" type="presParOf" srcId="{E749D65C-CD03-466A-852D-9F50CA556B93}" destId="{CA756A89-BF17-469B-8CD0-B45254C71669}" srcOrd="1" destOrd="0" presId="urn:microsoft.com/office/officeart/2005/8/layout/list1"/>
    <dgm:cxn modelId="{1324EDBD-39D5-4039-92ED-B6D031BE105A}" type="presParOf" srcId="{3D158D22-78BA-4496-B289-92D426F0AD3F}" destId="{638DD32A-44E6-49CB-9F6F-B18CD5D5F1BA}" srcOrd="1" destOrd="0" presId="urn:microsoft.com/office/officeart/2005/8/layout/list1"/>
    <dgm:cxn modelId="{F7730CA7-39DF-43CE-8EA8-84BD63B24F55}" type="presParOf" srcId="{3D158D22-78BA-4496-B289-92D426F0AD3F}" destId="{F7083305-DF55-4C2C-8020-DDB76F4494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A6F435-0D71-4BFC-AAA2-E956024A0DC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3C1D86C-B68F-43AD-8C37-E2CC58E6A0BE}">
      <dgm:prSet phldrT="[Text]"/>
      <dgm:spPr>
        <a:xfrm>
          <a:off x="5971103" y="3459385"/>
          <a:ext cx="7026762" cy="6899027"/>
        </a:xfrm>
        <a:prstGeom prst="ellipse">
          <a:avLst/>
        </a:prstGeom>
        <a:solidFill>
          <a:srgbClr val="005C2B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Zpracování a uvádění na trh</a:t>
          </a:r>
        </a:p>
      </dgm:t>
    </dgm:pt>
    <dgm:pt modelId="{FF7ED80D-CD9A-440A-9A40-B78FD76F46DD}" type="parTrans" cxnId="{6B45BD5B-0D2B-488D-A017-E245D52563BB}">
      <dgm:prSet/>
      <dgm:spPr/>
      <dgm:t>
        <a:bodyPr/>
        <a:lstStyle/>
        <a:p>
          <a:endParaRPr lang="cs-CZ"/>
        </a:p>
      </dgm:t>
    </dgm:pt>
    <dgm:pt modelId="{0E2A26B6-DCEE-4B58-8483-0CF964933D6C}" type="sibTrans" cxnId="{6B45BD5B-0D2B-488D-A017-E245D52563BB}">
      <dgm:prSet/>
      <dgm:spPr/>
      <dgm:t>
        <a:bodyPr/>
        <a:lstStyle/>
        <a:p>
          <a:endParaRPr lang="cs-CZ"/>
        </a:p>
      </dgm:t>
    </dgm:pt>
    <dgm:pt modelId="{B329C706-A447-4390-AA8C-5201AF84D52A}">
      <dgm:prSet phldrT="[Text]"/>
      <dgm:spPr>
        <a:xfrm>
          <a:off x="7267499" y="7064"/>
          <a:ext cx="4433970" cy="4152501"/>
        </a:xfrm>
        <a:prstGeom prst="ellipse">
          <a:avLst/>
        </a:prstGeom>
        <a:solidFill>
          <a:srgbClr val="005C2B">
            <a:alpha val="50000"/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Zvýšení efektivity výroby</a:t>
          </a:r>
        </a:p>
      </dgm:t>
    </dgm:pt>
    <dgm:pt modelId="{43DE8358-88FC-4B75-863A-DA3C5724A4E1}" type="parTrans" cxnId="{C21ED237-DBF4-4181-BEA5-C481501E9F4D}">
      <dgm:prSet/>
      <dgm:spPr/>
      <dgm:t>
        <a:bodyPr/>
        <a:lstStyle/>
        <a:p>
          <a:endParaRPr lang="cs-CZ"/>
        </a:p>
      </dgm:t>
    </dgm:pt>
    <dgm:pt modelId="{6B288098-E0B0-4582-AE38-13B9BC05DE0D}" type="sibTrans" cxnId="{C21ED237-DBF4-4181-BEA5-C481501E9F4D}">
      <dgm:prSet/>
      <dgm:spPr/>
      <dgm:t>
        <a:bodyPr/>
        <a:lstStyle/>
        <a:p>
          <a:endParaRPr lang="cs-CZ"/>
        </a:p>
      </dgm:t>
    </dgm:pt>
    <dgm:pt modelId="{483CCCBB-8367-4BA9-AAE0-78ED2769E050}">
      <dgm:prSet phldrT="[Text]"/>
      <dgm:spPr>
        <a:xfrm>
          <a:off x="11856902" y="3341461"/>
          <a:ext cx="4433970" cy="4152501"/>
        </a:xfrm>
        <a:prstGeom prst="ellipse">
          <a:avLst/>
        </a:prstGeom>
        <a:solidFill>
          <a:srgbClr val="005C2B">
            <a:alpha val="50000"/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Rozvoj místních trhů</a:t>
          </a:r>
        </a:p>
      </dgm:t>
    </dgm:pt>
    <dgm:pt modelId="{FE005119-23F5-4CCE-A008-BB85239AF0C8}" type="parTrans" cxnId="{3AE6EEE4-3C48-409A-8C1B-DE300D76B93F}">
      <dgm:prSet/>
      <dgm:spPr/>
      <dgm:t>
        <a:bodyPr/>
        <a:lstStyle/>
        <a:p>
          <a:endParaRPr lang="cs-CZ"/>
        </a:p>
      </dgm:t>
    </dgm:pt>
    <dgm:pt modelId="{1D9D9EAA-EC2F-4EF8-904C-EA4E9597640A}" type="sibTrans" cxnId="{3AE6EEE4-3C48-409A-8C1B-DE300D76B93F}">
      <dgm:prSet/>
      <dgm:spPr/>
      <dgm:t>
        <a:bodyPr/>
        <a:lstStyle/>
        <a:p>
          <a:endParaRPr lang="cs-CZ"/>
        </a:p>
      </dgm:t>
    </dgm:pt>
    <dgm:pt modelId="{151C4502-C4DB-4CC7-9915-CC46ED45C18D}">
      <dgm:prSet phldrT="[Text]"/>
      <dgm:spPr>
        <a:xfrm>
          <a:off x="10103906" y="8736628"/>
          <a:ext cx="4433970" cy="4152501"/>
        </a:xfrm>
        <a:prstGeom prst="ellipse">
          <a:avLst/>
        </a:prstGeom>
        <a:solidFill>
          <a:srgbClr val="005C2B">
            <a:alpha val="50000"/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Zkrácení dodavatelských řetězců</a:t>
          </a:r>
        </a:p>
      </dgm:t>
    </dgm:pt>
    <dgm:pt modelId="{9A63E688-7CB6-45E5-8EDA-CFD248B7D120}" type="parTrans" cxnId="{EF6D2848-FF17-42EF-A3C4-3FFDEFB95D3A}">
      <dgm:prSet/>
      <dgm:spPr/>
      <dgm:t>
        <a:bodyPr/>
        <a:lstStyle/>
        <a:p>
          <a:endParaRPr lang="cs-CZ"/>
        </a:p>
      </dgm:t>
    </dgm:pt>
    <dgm:pt modelId="{DCA3B5BD-5F9D-406A-BD8D-DC7A284CE0F3}" type="sibTrans" cxnId="{EF6D2848-FF17-42EF-A3C4-3FFDEFB95D3A}">
      <dgm:prSet/>
      <dgm:spPr/>
      <dgm:t>
        <a:bodyPr/>
        <a:lstStyle/>
        <a:p>
          <a:endParaRPr lang="cs-CZ"/>
        </a:p>
      </dgm:t>
    </dgm:pt>
    <dgm:pt modelId="{C9058A93-BBD8-413C-B4DE-C6DCE32EC952}">
      <dgm:prSet phldrT="[Text]"/>
      <dgm:spPr>
        <a:xfrm>
          <a:off x="4431092" y="8736628"/>
          <a:ext cx="4433970" cy="4152501"/>
        </a:xfrm>
        <a:prstGeom prst="ellipse">
          <a:avLst/>
        </a:prstGeom>
        <a:solidFill>
          <a:srgbClr val="005C2B">
            <a:alpha val="50000"/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Nové technologie</a:t>
          </a:r>
        </a:p>
      </dgm:t>
    </dgm:pt>
    <dgm:pt modelId="{59BCD159-1BFD-42C9-BFED-A3C727A293EF}" type="parTrans" cxnId="{E33BE8A5-63D3-4615-9322-FF581B49D056}">
      <dgm:prSet/>
      <dgm:spPr/>
      <dgm:t>
        <a:bodyPr/>
        <a:lstStyle/>
        <a:p>
          <a:endParaRPr lang="cs-CZ"/>
        </a:p>
      </dgm:t>
    </dgm:pt>
    <dgm:pt modelId="{C9F9F3B5-D2E0-4609-BEA2-E63C175AA1D8}" type="sibTrans" cxnId="{E33BE8A5-63D3-4615-9322-FF581B49D056}">
      <dgm:prSet/>
      <dgm:spPr/>
      <dgm:t>
        <a:bodyPr/>
        <a:lstStyle/>
        <a:p>
          <a:endParaRPr lang="cs-CZ"/>
        </a:p>
      </dgm:t>
    </dgm:pt>
    <dgm:pt modelId="{C780AA0A-6279-4242-8769-A17E4D0B8EB6}">
      <dgm:prSet/>
      <dgm:spPr>
        <a:xfrm>
          <a:off x="3040624" y="3563254"/>
          <a:ext cx="3708915" cy="3708915"/>
        </a:xfrm>
        <a:prstGeom prst="ellipse">
          <a:avLst/>
        </a:prstGeom>
        <a:solidFill>
          <a:srgbClr val="005C2B">
            <a:alpha val="50000"/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konkurence</a:t>
          </a:r>
        </a:p>
        <a:p>
          <a:pPr>
            <a:buNone/>
          </a:pPr>
          <a:r>
            <a:rPr lang="cs-CZ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schopnost</a:t>
          </a:r>
        </a:p>
      </dgm:t>
    </dgm:pt>
    <dgm:pt modelId="{2583BC1C-E090-4C63-9260-824A9E8CFC59}" type="parTrans" cxnId="{1E39CB4B-9E65-41F6-8446-33C696588EAB}">
      <dgm:prSet/>
      <dgm:spPr/>
      <dgm:t>
        <a:bodyPr/>
        <a:lstStyle/>
        <a:p>
          <a:endParaRPr lang="cs-CZ"/>
        </a:p>
      </dgm:t>
    </dgm:pt>
    <dgm:pt modelId="{76B74604-C52E-4960-A9EE-083898FE5F15}" type="sibTrans" cxnId="{1E39CB4B-9E65-41F6-8446-33C696588EAB}">
      <dgm:prSet/>
      <dgm:spPr/>
      <dgm:t>
        <a:bodyPr/>
        <a:lstStyle/>
        <a:p>
          <a:endParaRPr lang="cs-CZ"/>
        </a:p>
      </dgm:t>
    </dgm:pt>
    <dgm:pt modelId="{93C47E6B-5EBE-4770-A3DA-550BF2CBED8A}" type="pres">
      <dgm:prSet presAssocID="{4EA6F435-0D71-4BFC-AAA2-E956024A0D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088BF5-767C-4BA6-B281-74A6C3F636BE}" type="pres">
      <dgm:prSet presAssocID="{4EA6F435-0D71-4BFC-AAA2-E956024A0DCA}" presName="radial" presStyleCnt="0">
        <dgm:presLayoutVars>
          <dgm:animLvl val="ctr"/>
        </dgm:presLayoutVars>
      </dgm:prSet>
      <dgm:spPr/>
    </dgm:pt>
    <dgm:pt modelId="{E4AC0ED2-63D4-40D8-B9A6-B38FF4FEB82D}" type="pres">
      <dgm:prSet presAssocID="{C3C1D86C-B68F-43AD-8C37-E2CC58E6A0BE}" presName="centerShape" presStyleLbl="vennNode1" presStyleIdx="0" presStyleCnt="6" custScaleX="94728" custScaleY="93006"/>
      <dgm:spPr/>
      <dgm:t>
        <a:bodyPr/>
        <a:lstStyle/>
        <a:p>
          <a:endParaRPr lang="cs-CZ"/>
        </a:p>
      </dgm:t>
    </dgm:pt>
    <dgm:pt modelId="{4E87F066-C5E2-4944-A4D2-06175E74CD8F}" type="pres">
      <dgm:prSet presAssocID="{B329C706-A447-4390-AA8C-5201AF84D52A}" presName="node" presStyleLbl="vennNode1" presStyleIdx="1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0F10FD-4997-41FD-A31B-C0CD77C91D54}" type="pres">
      <dgm:prSet presAssocID="{483CCCBB-8367-4BA9-AAE0-78ED2769E050}" presName="node" presStyleLbl="vennNode1" presStyleIdx="2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8F3257-AC96-4C40-B042-4D0EAD5646A4}" type="pres">
      <dgm:prSet presAssocID="{151C4502-C4DB-4CC7-9915-CC46ED45C18D}" presName="node" presStyleLbl="vennNode1" presStyleIdx="3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FB4AE-0C93-4789-8ACA-66A7A8E3810C}" type="pres">
      <dgm:prSet presAssocID="{C9058A93-BBD8-413C-B4DE-C6DCE32EC952}" presName="node" presStyleLbl="vennNode1" presStyleIdx="4" presStyleCnt="6" custScaleX="119549" custScaleY="111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6F79C-E7F7-45E0-8FFF-94E60B149C78}" type="pres">
      <dgm:prSet presAssocID="{C780AA0A-6279-4242-8769-A17E4D0B8EB6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39CB4B-9E65-41F6-8446-33C696588EAB}" srcId="{C3C1D86C-B68F-43AD-8C37-E2CC58E6A0BE}" destId="{C780AA0A-6279-4242-8769-A17E4D0B8EB6}" srcOrd="4" destOrd="0" parTransId="{2583BC1C-E090-4C63-9260-824A9E8CFC59}" sibTransId="{76B74604-C52E-4960-A9EE-083898FE5F15}"/>
    <dgm:cxn modelId="{A51582A7-4B08-48E7-979E-48DC65525407}" type="presOf" srcId="{483CCCBB-8367-4BA9-AAE0-78ED2769E050}" destId="{610F10FD-4997-41FD-A31B-C0CD77C91D54}" srcOrd="0" destOrd="0" presId="urn:microsoft.com/office/officeart/2005/8/layout/radial3"/>
    <dgm:cxn modelId="{6F4EA1AE-A6EC-4C9A-BBA3-37321B296295}" type="presOf" srcId="{4EA6F435-0D71-4BFC-AAA2-E956024A0DCA}" destId="{93C47E6B-5EBE-4770-A3DA-550BF2CBED8A}" srcOrd="0" destOrd="0" presId="urn:microsoft.com/office/officeart/2005/8/layout/radial3"/>
    <dgm:cxn modelId="{C21ED237-DBF4-4181-BEA5-C481501E9F4D}" srcId="{C3C1D86C-B68F-43AD-8C37-E2CC58E6A0BE}" destId="{B329C706-A447-4390-AA8C-5201AF84D52A}" srcOrd="0" destOrd="0" parTransId="{43DE8358-88FC-4B75-863A-DA3C5724A4E1}" sibTransId="{6B288098-E0B0-4582-AE38-13B9BC05DE0D}"/>
    <dgm:cxn modelId="{6592612B-2122-453F-A31A-1F136582DF64}" type="presOf" srcId="{B329C706-A447-4390-AA8C-5201AF84D52A}" destId="{4E87F066-C5E2-4944-A4D2-06175E74CD8F}" srcOrd="0" destOrd="0" presId="urn:microsoft.com/office/officeart/2005/8/layout/radial3"/>
    <dgm:cxn modelId="{E33BE8A5-63D3-4615-9322-FF581B49D056}" srcId="{C3C1D86C-B68F-43AD-8C37-E2CC58E6A0BE}" destId="{C9058A93-BBD8-413C-B4DE-C6DCE32EC952}" srcOrd="3" destOrd="0" parTransId="{59BCD159-1BFD-42C9-BFED-A3C727A293EF}" sibTransId="{C9F9F3B5-D2E0-4609-BEA2-E63C175AA1D8}"/>
    <dgm:cxn modelId="{EF6D2848-FF17-42EF-A3C4-3FFDEFB95D3A}" srcId="{C3C1D86C-B68F-43AD-8C37-E2CC58E6A0BE}" destId="{151C4502-C4DB-4CC7-9915-CC46ED45C18D}" srcOrd="2" destOrd="0" parTransId="{9A63E688-7CB6-45E5-8EDA-CFD248B7D120}" sibTransId="{DCA3B5BD-5F9D-406A-BD8D-DC7A284CE0F3}"/>
    <dgm:cxn modelId="{A390F1C9-F92D-4FD6-AA79-F058D9D44E85}" type="presOf" srcId="{C3C1D86C-B68F-43AD-8C37-E2CC58E6A0BE}" destId="{E4AC0ED2-63D4-40D8-B9A6-B38FF4FEB82D}" srcOrd="0" destOrd="0" presId="urn:microsoft.com/office/officeart/2005/8/layout/radial3"/>
    <dgm:cxn modelId="{86179EF5-7CF5-4753-8223-FEB9B39FDCFE}" type="presOf" srcId="{C9058A93-BBD8-413C-B4DE-C6DCE32EC952}" destId="{F55FB4AE-0C93-4789-8ACA-66A7A8E3810C}" srcOrd="0" destOrd="0" presId="urn:microsoft.com/office/officeart/2005/8/layout/radial3"/>
    <dgm:cxn modelId="{4A63A6D1-EBE7-4D5F-AD69-58E2AA12F9AE}" type="presOf" srcId="{C780AA0A-6279-4242-8769-A17E4D0B8EB6}" destId="{A316F79C-E7F7-45E0-8FFF-94E60B149C78}" srcOrd="0" destOrd="0" presId="urn:microsoft.com/office/officeart/2005/8/layout/radial3"/>
    <dgm:cxn modelId="{3AE6EEE4-3C48-409A-8C1B-DE300D76B93F}" srcId="{C3C1D86C-B68F-43AD-8C37-E2CC58E6A0BE}" destId="{483CCCBB-8367-4BA9-AAE0-78ED2769E050}" srcOrd="1" destOrd="0" parTransId="{FE005119-23F5-4CCE-A008-BB85239AF0C8}" sibTransId="{1D9D9EAA-EC2F-4EF8-904C-EA4E9597640A}"/>
    <dgm:cxn modelId="{6B45BD5B-0D2B-488D-A017-E245D52563BB}" srcId="{4EA6F435-0D71-4BFC-AAA2-E956024A0DCA}" destId="{C3C1D86C-B68F-43AD-8C37-E2CC58E6A0BE}" srcOrd="0" destOrd="0" parTransId="{FF7ED80D-CD9A-440A-9A40-B78FD76F46DD}" sibTransId="{0E2A26B6-DCEE-4B58-8483-0CF964933D6C}"/>
    <dgm:cxn modelId="{55C8D937-ECEA-4EE3-909A-1D30E8F86D31}" type="presOf" srcId="{151C4502-C4DB-4CC7-9915-CC46ED45C18D}" destId="{678F3257-AC96-4C40-B042-4D0EAD5646A4}" srcOrd="0" destOrd="0" presId="urn:microsoft.com/office/officeart/2005/8/layout/radial3"/>
    <dgm:cxn modelId="{6CBFE838-6C75-44D4-9686-BAE260E6D9B7}" type="presParOf" srcId="{93C47E6B-5EBE-4770-A3DA-550BF2CBED8A}" destId="{E6088BF5-767C-4BA6-B281-74A6C3F636BE}" srcOrd="0" destOrd="0" presId="urn:microsoft.com/office/officeart/2005/8/layout/radial3"/>
    <dgm:cxn modelId="{83A3E4E0-B7E4-47A5-B764-65543E0908F1}" type="presParOf" srcId="{E6088BF5-767C-4BA6-B281-74A6C3F636BE}" destId="{E4AC0ED2-63D4-40D8-B9A6-B38FF4FEB82D}" srcOrd="0" destOrd="0" presId="urn:microsoft.com/office/officeart/2005/8/layout/radial3"/>
    <dgm:cxn modelId="{D92DFDDC-CB80-4409-8D85-B55D51AAE8B6}" type="presParOf" srcId="{E6088BF5-767C-4BA6-B281-74A6C3F636BE}" destId="{4E87F066-C5E2-4944-A4D2-06175E74CD8F}" srcOrd="1" destOrd="0" presId="urn:microsoft.com/office/officeart/2005/8/layout/radial3"/>
    <dgm:cxn modelId="{EBB19B2F-DA24-48BF-8621-69597FCE1EA8}" type="presParOf" srcId="{E6088BF5-767C-4BA6-B281-74A6C3F636BE}" destId="{610F10FD-4997-41FD-A31B-C0CD77C91D54}" srcOrd="2" destOrd="0" presId="urn:microsoft.com/office/officeart/2005/8/layout/radial3"/>
    <dgm:cxn modelId="{45E6E7FA-7C46-4B3E-BCB9-5E9038416D8E}" type="presParOf" srcId="{E6088BF5-767C-4BA6-B281-74A6C3F636BE}" destId="{678F3257-AC96-4C40-B042-4D0EAD5646A4}" srcOrd="3" destOrd="0" presId="urn:microsoft.com/office/officeart/2005/8/layout/radial3"/>
    <dgm:cxn modelId="{07C0B953-3147-4C53-A57D-F59A3D5F58D2}" type="presParOf" srcId="{E6088BF5-767C-4BA6-B281-74A6C3F636BE}" destId="{F55FB4AE-0C93-4789-8ACA-66A7A8E3810C}" srcOrd="4" destOrd="0" presId="urn:microsoft.com/office/officeart/2005/8/layout/radial3"/>
    <dgm:cxn modelId="{854D3E91-B042-458D-B454-A0F72A5A73E5}" type="presParOf" srcId="{E6088BF5-767C-4BA6-B281-74A6C3F636BE}" destId="{A316F79C-E7F7-45E0-8FFF-94E60B149C7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0ED2-63D4-40D8-B9A6-B38FF4FEB82D}">
      <dsp:nvSpPr>
        <dsp:cNvPr id="0" name=""/>
        <dsp:cNvSpPr/>
      </dsp:nvSpPr>
      <dsp:spPr>
        <a:xfrm>
          <a:off x="1298421" y="1666348"/>
          <a:ext cx="3138805" cy="3081747"/>
        </a:xfrm>
        <a:prstGeom prst="ellipse">
          <a:avLst/>
        </a:prstGeom>
        <a:solidFill>
          <a:srgbClr val="005C2B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Investice do zemědělských podniků</a:t>
          </a:r>
        </a:p>
      </dsp:txBody>
      <dsp:txXfrm>
        <a:off x="1758088" y="2117659"/>
        <a:ext cx="2219471" cy="2179125"/>
      </dsp:txXfrm>
    </dsp:sp>
    <dsp:sp modelId="{4E87F066-C5E2-4944-A4D2-06175E74CD8F}">
      <dsp:nvSpPr>
        <dsp:cNvPr id="0" name=""/>
        <dsp:cNvSpPr/>
      </dsp:nvSpPr>
      <dsp:spPr>
        <a:xfrm>
          <a:off x="1877512" y="124220"/>
          <a:ext cx="1980623" cy="1854893"/>
        </a:xfrm>
        <a:prstGeom prst="ellipse">
          <a:avLst/>
        </a:prstGeom>
        <a:solidFill>
          <a:srgbClr val="005C2B">
            <a:alpha val="50000"/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Orientace na další trhy</a:t>
          </a:r>
        </a:p>
      </dsp:txBody>
      <dsp:txXfrm>
        <a:off x="2167568" y="395863"/>
        <a:ext cx="1400511" cy="1311607"/>
      </dsp:txXfrm>
    </dsp:sp>
    <dsp:sp modelId="{610F10FD-4997-41FD-A31B-C0CD77C91D54}">
      <dsp:nvSpPr>
        <dsp:cNvPr id="0" name=""/>
        <dsp:cNvSpPr/>
      </dsp:nvSpPr>
      <dsp:spPr>
        <a:xfrm>
          <a:off x="3927566" y="1613672"/>
          <a:ext cx="1980623" cy="1854893"/>
        </a:xfrm>
        <a:prstGeom prst="ellipse">
          <a:avLst/>
        </a:prstGeom>
        <a:solidFill>
          <a:srgbClr val="005C2B">
            <a:alpha val="50000"/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hospodářská výkonnost</a:t>
          </a:r>
        </a:p>
      </dsp:txBody>
      <dsp:txXfrm>
        <a:off x="4217622" y="1885315"/>
        <a:ext cx="1400511" cy="1311607"/>
      </dsp:txXfrm>
    </dsp:sp>
    <dsp:sp modelId="{678F3257-AC96-4C40-B042-4D0EAD5646A4}">
      <dsp:nvSpPr>
        <dsp:cNvPr id="0" name=""/>
        <dsp:cNvSpPr/>
      </dsp:nvSpPr>
      <dsp:spPr>
        <a:xfrm>
          <a:off x="3144515" y="4023655"/>
          <a:ext cx="1980623" cy="1854893"/>
        </a:xfrm>
        <a:prstGeom prst="ellipse">
          <a:avLst/>
        </a:prstGeom>
        <a:solidFill>
          <a:srgbClr val="005C2B">
            <a:alpha val="50000"/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Lepší přístup k inovacím</a:t>
          </a:r>
        </a:p>
      </dsp:txBody>
      <dsp:txXfrm>
        <a:off x="3434571" y="4295298"/>
        <a:ext cx="1400511" cy="1311607"/>
      </dsp:txXfrm>
    </dsp:sp>
    <dsp:sp modelId="{F55FB4AE-0C93-4789-8ACA-66A7A8E3810C}">
      <dsp:nvSpPr>
        <dsp:cNvPr id="0" name=""/>
        <dsp:cNvSpPr/>
      </dsp:nvSpPr>
      <dsp:spPr>
        <a:xfrm>
          <a:off x="610508" y="4023655"/>
          <a:ext cx="1980623" cy="1854893"/>
        </a:xfrm>
        <a:prstGeom prst="ellipse">
          <a:avLst/>
        </a:prstGeom>
        <a:solidFill>
          <a:srgbClr val="005C2B">
            <a:alpha val="50000"/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Zvýšení míry účasti na trhu</a:t>
          </a:r>
        </a:p>
      </dsp:txBody>
      <dsp:txXfrm>
        <a:off x="900564" y="4295298"/>
        <a:ext cx="1400511" cy="1311607"/>
      </dsp:txXfrm>
    </dsp:sp>
    <dsp:sp modelId="{A316F79C-E7F7-45E0-8FFF-94E60B149C78}">
      <dsp:nvSpPr>
        <dsp:cNvPr id="0" name=""/>
        <dsp:cNvSpPr/>
      </dsp:nvSpPr>
      <dsp:spPr>
        <a:xfrm>
          <a:off x="-147550" y="1656184"/>
          <a:ext cx="1930639" cy="1769869"/>
        </a:xfrm>
        <a:prstGeom prst="ellipse">
          <a:avLst/>
        </a:prstGeom>
        <a:solidFill>
          <a:srgbClr val="005C2B">
            <a:alpha val="50000"/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konkurence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schopnost</a:t>
          </a:r>
        </a:p>
      </dsp:txBody>
      <dsp:txXfrm>
        <a:off x="135186" y="1915375"/>
        <a:ext cx="1365167" cy="1251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CBCEA-70AB-45BA-9FAC-CA7D41D0C84D}">
      <dsp:nvSpPr>
        <dsp:cNvPr id="0" name=""/>
        <dsp:cNvSpPr/>
      </dsp:nvSpPr>
      <dsp:spPr>
        <a:xfrm>
          <a:off x="2204673" y="0"/>
          <a:ext cx="4929939" cy="139515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40 % výdajů, ze kterých je stanovena dotace</a:t>
          </a:r>
        </a:p>
      </dsp:txBody>
      <dsp:txXfrm>
        <a:off x="2204673" y="174394"/>
        <a:ext cx="4406756" cy="1046366"/>
      </dsp:txXfrm>
    </dsp:sp>
    <dsp:sp modelId="{F1B6EE1F-908B-4D7E-845E-465BC5FD83B7}">
      <dsp:nvSpPr>
        <dsp:cNvPr id="0" name=""/>
        <dsp:cNvSpPr/>
      </dsp:nvSpPr>
      <dsp:spPr>
        <a:xfrm>
          <a:off x="389715" y="0"/>
          <a:ext cx="1814958" cy="1395154"/>
        </a:xfrm>
        <a:prstGeom prst="roundRect">
          <a:avLst/>
        </a:prstGeom>
        <a:solidFill>
          <a:srgbClr val="00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Záměr a)</a:t>
          </a:r>
        </a:p>
      </dsp:txBody>
      <dsp:txXfrm>
        <a:off x="457821" y="68106"/>
        <a:ext cx="1678746" cy="1258942"/>
      </dsp:txXfrm>
    </dsp:sp>
    <dsp:sp modelId="{150ED1F9-F7FC-4F87-B811-1D876EC3C19D}">
      <dsp:nvSpPr>
        <dsp:cNvPr id="0" name=""/>
        <dsp:cNvSpPr/>
      </dsp:nvSpPr>
      <dsp:spPr>
        <a:xfrm>
          <a:off x="2204673" y="1534670"/>
          <a:ext cx="4929939" cy="139515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-3347978"/>
            <a:satOff val="38943"/>
            <a:lumOff val="4048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-3347978"/>
              <a:satOff val="38943"/>
              <a:lumOff val="404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40 % výdajů, ze kterých je stanovena dotace</a:t>
          </a:r>
        </a:p>
      </dsp:txBody>
      <dsp:txXfrm>
        <a:off x="2204673" y="1709064"/>
        <a:ext cx="4406756" cy="1046366"/>
      </dsp:txXfrm>
    </dsp:sp>
    <dsp:sp modelId="{3B14C325-A5BA-4D97-9228-8F0445946E25}">
      <dsp:nvSpPr>
        <dsp:cNvPr id="0" name=""/>
        <dsp:cNvSpPr/>
      </dsp:nvSpPr>
      <dsp:spPr>
        <a:xfrm>
          <a:off x="389715" y="1534670"/>
          <a:ext cx="1814958" cy="1395154"/>
        </a:xfrm>
        <a:prstGeom prst="roundRect">
          <a:avLst/>
        </a:prstGeom>
        <a:solidFill>
          <a:srgbClr val="005C2B">
            <a:hueOff val="-3382075"/>
            <a:satOff val="-4436"/>
            <a:lumOff val="1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Záměr b)</a:t>
          </a:r>
        </a:p>
      </dsp:txBody>
      <dsp:txXfrm>
        <a:off x="457821" y="1602776"/>
        <a:ext cx="1678746" cy="1258942"/>
      </dsp:txXfrm>
    </dsp:sp>
    <dsp:sp modelId="{D659526F-A86F-49EA-A383-3165F085CD9E}">
      <dsp:nvSpPr>
        <dsp:cNvPr id="0" name=""/>
        <dsp:cNvSpPr/>
      </dsp:nvSpPr>
      <dsp:spPr>
        <a:xfrm>
          <a:off x="2204673" y="3069340"/>
          <a:ext cx="4929939" cy="1395154"/>
        </a:xfrm>
        <a:prstGeom prst="rightArrow">
          <a:avLst>
            <a:gd name="adj1" fmla="val 75000"/>
            <a:gd name="adj2" fmla="val 50000"/>
          </a:avLst>
        </a:prstGeom>
        <a:solidFill>
          <a:srgbClr val="005C2B">
            <a:tint val="40000"/>
            <a:alpha val="90000"/>
            <a:hueOff val="-6695957"/>
            <a:satOff val="77886"/>
            <a:lumOff val="8095"/>
            <a:alphaOff val="0"/>
          </a:srgbClr>
        </a:solidFill>
        <a:ln w="12700" cap="flat" cmpd="sng" algn="ctr">
          <a:solidFill>
            <a:srgbClr val="005C2B">
              <a:tint val="40000"/>
              <a:alpha val="90000"/>
              <a:hueOff val="-6695957"/>
              <a:satOff val="77886"/>
              <a:lumOff val="809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35 % výdajů, ze kterých je stanovena dotace, pro střední podniky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45  % výdajů, ze kterých je stanovena dotace, pro mikro a malé podniky</a:t>
          </a:r>
        </a:p>
      </dsp:txBody>
      <dsp:txXfrm>
        <a:off x="2204673" y="3243734"/>
        <a:ext cx="4406756" cy="1046366"/>
      </dsp:txXfrm>
    </dsp:sp>
    <dsp:sp modelId="{CA07E540-6700-4D2E-9D5B-CA740F621EA0}">
      <dsp:nvSpPr>
        <dsp:cNvPr id="0" name=""/>
        <dsp:cNvSpPr/>
      </dsp:nvSpPr>
      <dsp:spPr>
        <a:xfrm>
          <a:off x="389715" y="3069340"/>
          <a:ext cx="1814958" cy="1395154"/>
        </a:xfrm>
        <a:prstGeom prst="roundRect">
          <a:avLst/>
        </a:prstGeom>
        <a:solidFill>
          <a:srgbClr val="005C2B"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Záměr c)</a:t>
          </a:r>
        </a:p>
      </dsp:txBody>
      <dsp:txXfrm>
        <a:off x="457821" y="3137446"/>
        <a:ext cx="1678746" cy="12589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7C3DF-FDF5-45A8-BC37-D6BBCB041190}">
      <dsp:nvSpPr>
        <dsp:cNvPr id="0" name=""/>
        <dsp:cNvSpPr/>
      </dsp:nvSpPr>
      <dsp:spPr>
        <a:xfrm>
          <a:off x="0" y="951847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5FE5-39BA-471D-B5FA-600AFAE362F0}">
      <dsp:nvSpPr>
        <dsp:cNvPr id="0" name=""/>
        <dsp:cNvSpPr/>
      </dsp:nvSpPr>
      <dsp:spPr>
        <a:xfrm>
          <a:off x="355754" y="243907"/>
          <a:ext cx="8364592" cy="956416"/>
        </a:xfrm>
        <a:prstGeom prst="roundRect">
          <a:avLst/>
        </a:prstGeom>
        <a:solidFill>
          <a:srgbClr val="00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pořízení strojů, nástrojů a zařízení pro zpracování zemědělských produktů, finální úpravu, balení, značení výrobků (včetně technologií souvisejících se sledovatelností produktů) </a:t>
          </a:r>
        </a:p>
      </dsp:txBody>
      <dsp:txXfrm>
        <a:off x="402442" y="290595"/>
        <a:ext cx="8271216" cy="863040"/>
      </dsp:txXfrm>
    </dsp:sp>
    <dsp:sp modelId="{C55DD1A4-1794-4439-8269-1842D11A7D53}">
      <dsp:nvSpPr>
        <dsp:cNvPr id="0" name=""/>
        <dsp:cNvSpPr/>
      </dsp:nvSpPr>
      <dsp:spPr>
        <a:xfrm>
          <a:off x="0" y="1937812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1352830"/>
              <a:satOff val="-1774"/>
              <a:lumOff val="666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7BD21-1502-4DFC-ADDC-075A497A393E}">
      <dsp:nvSpPr>
        <dsp:cNvPr id="0" name=""/>
        <dsp:cNvSpPr/>
      </dsp:nvSpPr>
      <dsp:spPr>
        <a:xfrm>
          <a:off x="439248" y="1380247"/>
          <a:ext cx="7589692" cy="764204"/>
        </a:xfrm>
        <a:prstGeom prst="roundRect">
          <a:avLst/>
        </a:prstGeom>
        <a:solidFill>
          <a:srgbClr val="005C2B"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výstavba, modernizace a rekonstrukce budov (včetně manipulačních ploch a bouracích prací nezbytně nutných pro realizaci projektu)  </a:t>
          </a:r>
        </a:p>
      </dsp:txBody>
      <dsp:txXfrm>
        <a:off x="476553" y="1417552"/>
        <a:ext cx="7515082" cy="689594"/>
      </dsp:txXfrm>
    </dsp:sp>
    <dsp:sp modelId="{83FE4CB5-4CE5-4B14-B3E8-47E201239EAF}">
      <dsp:nvSpPr>
        <dsp:cNvPr id="0" name=""/>
        <dsp:cNvSpPr/>
      </dsp:nvSpPr>
      <dsp:spPr>
        <a:xfrm>
          <a:off x="0" y="2856729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2705660"/>
              <a:satOff val="-3548"/>
              <a:lumOff val="1333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C5837-9DB3-49B2-8D70-03A4B10F0535}">
      <dsp:nvSpPr>
        <dsp:cNvPr id="0" name=""/>
        <dsp:cNvSpPr/>
      </dsp:nvSpPr>
      <dsp:spPr>
        <a:xfrm>
          <a:off x="439248" y="2366212"/>
          <a:ext cx="7102530" cy="697157"/>
        </a:xfrm>
        <a:prstGeom prst="roundRect">
          <a:avLst/>
        </a:prstGeom>
        <a:solidFill>
          <a:srgbClr val="005C2B"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investice související se skladováním zpracovávané suroviny, výrobků a druhotných surovin vznikajících při zpracování s výjimkou odpadních vod</a:t>
          </a:r>
        </a:p>
      </dsp:txBody>
      <dsp:txXfrm>
        <a:off x="473280" y="2400244"/>
        <a:ext cx="7034466" cy="629093"/>
      </dsp:txXfrm>
    </dsp:sp>
    <dsp:sp modelId="{8C2928E7-EA91-4753-B131-4D1969E25D72}">
      <dsp:nvSpPr>
        <dsp:cNvPr id="0" name=""/>
        <dsp:cNvSpPr/>
      </dsp:nvSpPr>
      <dsp:spPr>
        <a:xfrm>
          <a:off x="0" y="3491769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4058491"/>
              <a:satOff val="-5323"/>
              <a:lumOff val="20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0AE6-74E6-421A-B388-4FF5FB9E87D4}">
      <dsp:nvSpPr>
        <dsp:cNvPr id="0" name=""/>
        <dsp:cNvSpPr/>
      </dsp:nvSpPr>
      <dsp:spPr>
        <a:xfrm>
          <a:off x="504055" y="3301032"/>
          <a:ext cx="6305618" cy="413280"/>
        </a:xfrm>
        <a:prstGeom prst="roundRect">
          <a:avLst/>
        </a:prstGeom>
        <a:solidFill>
          <a:srgbClr val="005C2B"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vedoucí ke zvyšování a monitorování kvality produktů </a:t>
          </a:r>
        </a:p>
      </dsp:txBody>
      <dsp:txXfrm>
        <a:off x="524230" y="3321207"/>
        <a:ext cx="6265268" cy="372930"/>
      </dsp:txXfrm>
    </dsp:sp>
    <dsp:sp modelId="{163D3C9E-8F3D-4C0A-9AB5-A7B7FF4706C0}">
      <dsp:nvSpPr>
        <dsp:cNvPr id="0" name=""/>
        <dsp:cNvSpPr/>
      </dsp:nvSpPr>
      <dsp:spPr>
        <a:xfrm>
          <a:off x="0" y="4591807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5411321"/>
              <a:satOff val="-7097"/>
              <a:lumOff val="2666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94893-A3B7-4F50-8192-57E507C67788}">
      <dsp:nvSpPr>
        <dsp:cNvPr id="0" name=""/>
        <dsp:cNvSpPr/>
      </dsp:nvSpPr>
      <dsp:spPr>
        <a:xfrm>
          <a:off x="439248" y="3920169"/>
          <a:ext cx="8085156" cy="878277"/>
        </a:xfrm>
        <a:prstGeom prst="roundRect">
          <a:avLst/>
        </a:prstGeom>
        <a:solidFill>
          <a:srgbClr val="005C2B"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související s uváděním vlastních produktů na trh (výstavba a rekonstrukce prodejen, pojízdné prodejny, stánky, prodej ze dvora, vybavení prodejen)</a:t>
          </a:r>
        </a:p>
      </dsp:txBody>
      <dsp:txXfrm>
        <a:off x="482122" y="3963043"/>
        <a:ext cx="7999408" cy="792529"/>
      </dsp:txXfrm>
    </dsp:sp>
    <dsp:sp modelId="{B5DF3729-D13C-4F37-82D9-3B0FCF8C49C3}">
      <dsp:nvSpPr>
        <dsp:cNvPr id="0" name=""/>
        <dsp:cNvSpPr/>
      </dsp:nvSpPr>
      <dsp:spPr>
        <a:xfrm>
          <a:off x="0" y="5584272"/>
          <a:ext cx="8784976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C2B">
              <a:hueOff val="-6764151"/>
              <a:satOff val="-8871"/>
              <a:lumOff val="3333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B4C72-28FC-4C55-AF80-9B8F585A7188}">
      <dsp:nvSpPr>
        <dsp:cNvPr id="0" name=""/>
        <dsp:cNvSpPr/>
      </dsp:nvSpPr>
      <dsp:spPr>
        <a:xfrm>
          <a:off x="442196" y="4985975"/>
          <a:ext cx="7975326" cy="770705"/>
        </a:xfrm>
        <a:prstGeom prst="roundRect">
          <a:avLst/>
        </a:prstGeom>
        <a:solidFill>
          <a:srgbClr val="005C2B"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investice do zařízení na čištění odpadních vod ve zpracovatelském provozu</a:t>
          </a:r>
        </a:p>
      </dsp:txBody>
      <dsp:txXfrm>
        <a:off x="479819" y="5023598"/>
        <a:ext cx="7900080" cy="6954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5640-48C7-40D1-A1DB-99FA57FD7FBA}">
      <dsp:nvSpPr>
        <dsp:cNvPr id="0" name=""/>
        <dsp:cNvSpPr/>
      </dsp:nvSpPr>
      <dsp:spPr>
        <a:xfrm>
          <a:off x="0" y="0"/>
          <a:ext cx="8352928" cy="327095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170688" numCol="1" spcCol="1270" anchor="t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Pořízení informačních technologií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Zkrácení dodavatelských řetězců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Návaznost na operaci 16.1.1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Realizace v hospodářsky problémových regionech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Žadatelem je mladý zemědělec/potravinář/krmivář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má registrovanou značku kvality potravin 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Finančně méně náročné projekty</a:t>
          </a:r>
        </a:p>
      </dsp:txBody>
      <dsp:txXfrm>
        <a:off x="0" y="0"/>
        <a:ext cx="8352928" cy="3270954"/>
      </dsp:txXfrm>
    </dsp:sp>
    <dsp:sp modelId="{966FFC97-EEE1-454F-8DB9-6AFFAA582D20}">
      <dsp:nvSpPr>
        <dsp:cNvPr id="0" name=""/>
        <dsp:cNvSpPr/>
      </dsp:nvSpPr>
      <dsp:spPr>
        <a:xfrm>
          <a:off x="441602" y="0"/>
          <a:ext cx="5847049" cy="437161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Preference (výběr)</a:t>
          </a:r>
        </a:p>
      </dsp:txBody>
      <dsp:txXfrm>
        <a:off x="462942" y="21340"/>
        <a:ext cx="5804369" cy="394481"/>
      </dsp:txXfrm>
    </dsp:sp>
    <dsp:sp modelId="{F7083305-DF55-4C2C-8020-DDB76F44943E}">
      <dsp:nvSpPr>
        <dsp:cNvPr id="0" name=""/>
        <dsp:cNvSpPr/>
      </dsp:nvSpPr>
      <dsp:spPr>
        <a:xfrm>
          <a:off x="0" y="3670741"/>
          <a:ext cx="8352928" cy="1323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Odstranění 6 preferenčních kritérií</a:t>
          </a:r>
          <a:endParaRPr lang="cs-CZ" sz="24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Změna názvů 2 preferenčních kritérií</a:t>
          </a:r>
        </a:p>
      </dsp:txBody>
      <dsp:txXfrm>
        <a:off x="0" y="3670741"/>
        <a:ext cx="8352928" cy="1323000"/>
      </dsp:txXfrm>
    </dsp:sp>
    <dsp:sp modelId="{CA756A89-BF17-469B-8CD0-B45254C71669}">
      <dsp:nvSpPr>
        <dsp:cNvPr id="0" name=""/>
        <dsp:cNvSpPr/>
      </dsp:nvSpPr>
      <dsp:spPr>
        <a:xfrm>
          <a:off x="417646" y="3528779"/>
          <a:ext cx="5847049" cy="437161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Změny</a:t>
          </a:r>
        </a:p>
      </dsp:txBody>
      <dsp:txXfrm>
        <a:off x="438986" y="3550119"/>
        <a:ext cx="5804369" cy="394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CBCEA-70AB-45BA-9FAC-CA7D41D0C84D}">
      <dsp:nvSpPr>
        <dsp:cNvPr id="0" name=""/>
        <dsp:cNvSpPr/>
      </dsp:nvSpPr>
      <dsp:spPr>
        <a:xfrm>
          <a:off x="2173173" y="0"/>
          <a:ext cx="4859503" cy="156662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a)</a:t>
          </a:r>
          <a:r>
            <a:rPr lang="cs-CZ" sz="1800" kern="1200" dirty="0"/>
            <a:t> </a:t>
          </a:r>
          <a:r>
            <a:rPr lang="cs-CZ" sz="1600" kern="1200" dirty="0"/>
            <a:t>Živočišná výroba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b) Rostlinná výroba</a:t>
          </a:r>
        </a:p>
      </dsp:txBody>
      <dsp:txXfrm>
        <a:off x="2173173" y="195828"/>
        <a:ext cx="4272019" cy="1174969"/>
      </dsp:txXfrm>
    </dsp:sp>
    <dsp:sp modelId="{F1B6EE1F-908B-4D7E-845E-465BC5FD83B7}">
      <dsp:nvSpPr>
        <dsp:cNvPr id="0" name=""/>
        <dsp:cNvSpPr/>
      </dsp:nvSpPr>
      <dsp:spPr>
        <a:xfrm>
          <a:off x="384146" y="0"/>
          <a:ext cx="1789026" cy="156662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/>
              </a:solidFill>
            </a:rPr>
            <a:t>Do 1 mil. Kč a do 150 ha</a:t>
          </a:r>
        </a:p>
      </dsp:txBody>
      <dsp:txXfrm>
        <a:off x="460622" y="76476"/>
        <a:ext cx="1636074" cy="1413673"/>
      </dsp:txXfrm>
    </dsp:sp>
    <dsp:sp modelId="{150ED1F9-F7FC-4F87-B811-1D876EC3C19D}">
      <dsp:nvSpPr>
        <dsp:cNvPr id="0" name=""/>
        <dsp:cNvSpPr/>
      </dsp:nvSpPr>
      <dsp:spPr>
        <a:xfrm>
          <a:off x="2173173" y="1780000"/>
          <a:ext cx="4859503" cy="1453201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1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c) Skot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d) Prasata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d) Drůbež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f) Ovce, kozy, koně, králíci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g) Rostlinná výroba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400" kern="1200" dirty="0"/>
        </a:p>
      </dsp:txBody>
      <dsp:txXfrm>
        <a:off x="2173173" y="1961650"/>
        <a:ext cx="4314553" cy="1089901"/>
      </dsp:txXfrm>
    </dsp:sp>
    <dsp:sp modelId="{3B14C325-A5BA-4D97-9228-8F0445946E25}">
      <dsp:nvSpPr>
        <dsp:cNvPr id="0" name=""/>
        <dsp:cNvSpPr/>
      </dsp:nvSpPr>
      <dsp:spPr>
        <a:xfrm>
          <a:off x="384146" y="1723288"/>
          <a:ext cx="1789026" cy="156662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/>
              </a:solidFill>
            </a:rPr>
            <a:t>Do 5 mil. Kč</a:t>
          </a:r>
        </a:p>
      </dsp:txBody>
      <dsp:txXfrm>
        <a:off x="460622" y="1799764"/>
        <a:ext cx="1636074" cy="1413673"/>
      </dsp:txXfrm>
    </dsp:sp>
    <dsp:sp modelId="{D659526F-A86F-49EA-A383-3165F085CD9E}">
      <dsp:nvSpPr>
        <dsp:cNvPr id="0" name=""/>
        <dsp:cNvSpPr/>
      </dsp:nvSpPr>
      <dsp:spPr>
        <a:xfrm>
          <a:off x="2173173" y="3446576"/>
          <a:ext cx="4859503" cy="156662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20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h) Skot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i) Prasata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j) Drůbež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k) Ovce, kozy, koně, králíci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l) Rostlinná výroba</a:t>
          </a:r>
        </a:p>
      </dsp:txBody>
      <dsp:txXfrm>
        <a:off x="2173173" y="3642404"/>
        <a:ext cx="4272019" cy="1174969"/>
      </dsp:txXfrm>
    </dsp:sp>
    <dsp:sp modelId="{CA07E540-6700-4D2E-9D5B-CA740F621EA0}">
      <dsp:nvSpPr>
        <dsp:cNvPr id="0" name=""/>
        <dsp:cNvSpPr/>
      </dsp:nvSpPr>
      <dsp:spPr>
        <a:xfrm>
          <a:off x="384146" y="3446576"/>
          <a:ext cx="1789026" cy="156662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baseline="0" dirty="0">
              <a:solidFill>
                <a:schemeClr val="tx1"/>
              </a:solidFill>
            </a:rPr>
            <a:t>5 – 75 mil. Kč</a:t>
          </a:r>
        </a:p>
      </dsp:txBody>
      <dsp:txXfrm>
        <a:off x="460622" y="3523052"/>
        <a:ext cx="1636074" cy="1413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5640-48C7-40D1-A1DB-99FA57FD7FBA}">
      <dsp:nvSpPr>
        <dsp:cNvPr id="0" name=""/>
        <dsp:cNvSpPr/>
      </dsp:nvSpPr>
      <dsp:spPr>
        <a:xfrm>
          <a:off x="0" y="0"/>
          <a:ext cx="8712968" cy="330240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stavby a technologie v ŽV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stavby a technologie pro RV a školkařskou výrobu</a:t>
          </a:r>
          <a:endParaRPr lang="cs-CZ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speciálních mobilních strojů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nemovitosti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nádrže na zadržení srážkových vod ze střech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rgbClr val="FF0000"/>
              </a:solidFill>
              <a:latin typeface="Gill Sans MT" panose="020B0502020104020203"/>
              <a:ea typeface="+mn-ea"/>
              <a:cs typeface="+mn-cs"/>
            </a:rPr>
            <a:t>kafilerní boxy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0"/>
        <a:ext cx="8712968" cy="3302406"/>
      </dsp:txXfrm>
    </dsp:sp>
    <dsp:sp modelId="{966FFC97-EEE1-454F-8DB9-6AFFAA582D20}">
      <dsp:nvSpPr>
        <dsp:cNvPr id="0" name=""/>
        <dsp:cNvSpPr/>
      </dsp:nvSpPr>
      <dsp:spPr>
        <a:xfrm>
          <a:off x="460637" y="0"/>
          <a:ext cx="6099077" cy="346547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Všechny záměry</a:t>
          </a:r>
        </a:p>
      </dsp:txBody>
      <dsp:txXfrm>
        <a:off x="477554" y="16917"/>
        <a:ext cx="6065243" cy="312713"/>
      </dsp:txXfrm>
    </dsp:sp>
    <dsp:sp modelId="{F7083305-DF55-4C2C-8020-DDB76F44943E}">
      <dsp:nvSpPr>
        <dsp:cNvPr id="0" name=""/>
        <dsp:cNvSpPr/>
      </dsp:nvSpPr>
      <dsp:spPr>
        <a:xfrm>
          <a:off x="0" y="3621003"/>
          <a:ext cx="8712968" cy="211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nákup běžných zemědělských strojů</a:t>
          </a:r>
          <a:endParaRPr lang="cs-CZ" sz="24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náklady na přípravu a administraci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>
              <a:solidFill>
                <a:srgbClr val="FF0000"/>
              </a:solidFill>
              <a:latin typeface="Gill Sans MT" panose="020B0502020104020203"/>
              <a:ea typeface="+mn-ea"/>
              <a:cs typeface="+mn-cs"/>
            </a:rPr>
            <a:t>mobilní oplocení (jen pro záměr a)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3621003"/>
        <a:ext cx="8712968" cy="2116800"/>
      </dsp:txXfrm>
    </dsp:sp>
    <dsp:sp modelId="{CA756A89-BF17-469B-8CD0-B45254C71669}">
      <dsp:nvSpPr>
        <dsp:cNvPr id="0" name=""/>
        <dsp:cNvSpPr/>
      </dsp:nvSpPr>
      <dsp:spPr>
        <a:xfrm>
          <a:off x="435648" y="3471943"/>
          <a:ext cx="6099077" cy="459019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Pouze záměr a) a b)</a:t>
          </a:r>
        </a:p>
      </dsp:txBody>
      <dsp:txXfrm>
        <a:off x="458055" y="3494350"/>
        <a:ext cx="6054263" cy="41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5640-48C7-40D1-A1DB-99FA57FD7FBA}">
      <dsp:nvSpPr>
        <dsp:cNvPr id="0" name=""/>
        <dsp:cNvSpPr/>
      </dsp:nvSpPr>
      <dsp:spPr>
        <a:xfrm>
          <a:off x="0" y="0"/>
          <a:ext cx="8640960" cy="523352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541528" rIns="670635" bIns="184912" numCol="1" spcCol="1270" anchor="t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Vyšší příjmy ze zemědělské prvovýroby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podniká v ekologickém zemědělství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Projekt je zaměřen na citlivou komoditu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Realizace v hospodářsky problémových regionech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Žadatelem je mladý zemědělec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Žadatel zpracovává zemědělské produkty</a:t>
          </a:r>
          <a:endParaRPr lang="cs-CZ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Finančně méně náročné projekty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Technologie zvyšující biologickou bezpečnost         chovu</a:t>
          </a:r>
        </a:p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0"/>
        <a:ext cx="8640960" cy="5233527"/>
      </dsp:txXfrm>
    </dsp:sp>
    <dsp:sp modelId="{966FFC97-EEE1-454F-8DB9-6AFFAA582D20}">
      <dsp:nvSpPr>
        <dsp:cNvPr id="0" name=""/>
        <dsp:cNvSpPr/>
      </dsp:nvSpPr>
      <dsp:spPr>
        <a:xfrm>
          <a:off x="456830" y="0"/>
          <a:ext cx="6048672" cy="42905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cs-CZ" sz="2600" kern="1200" dirty="0">
              <a:solidFill>
                <a:srgbClr val="002060"/>
              </a:solidFill>
              <a:latin typeface="Gill Sans MT" panose="020B0502020104020203"/>
              <a:ea typeface="+mn-ea"/>
              <a:cs typeface="+mn-cs"/>
            </a:rPr>
            <a:t>Preference (výběr)</a:t>
          </a:r>
        </a:p>
      </dsp:txBody>
      <dsp:txXfrm>
        <a:off x="477775" y="20945"/>
        <a:ext cx="6006782" cy="387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83305-DF55-4C2C-8020-DDB76F44943E}">
      <dsp:nvSpPr>
        <dsp:cNvPr id="0" name=""/>
        <dsp:cNvSpPr/>
      </dsp:nvSpPr>
      <dsp:spPr>
        <a:xfrm>
          <a:off x="0" y="356064"/>
          <a:ext cx="9087875" cy="434477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20" tIns="569265" rIns="705320" bIns="78232" numCol="1" spcCol="1270" anchor="t" anchorCtr="0">
          <a:noAutofit/>
        </a:bodyPr>
        <a:lstStyle/>
        <a:p>
          <a:pPr marL="171450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05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00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Odstraněna 3 preferenční kritéria:</a:t>
          </a:r>
          <a:endParaRPr lang="cs-CZ" sz="20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20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20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zaměstnává mladé zaměstnance do 40 let</a:t>
          </a: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</a:t>
          </a:r>
          <a:endParaRPr lang="cs-CZ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  <a:p>
          <a:pPr marL="17145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  <a:p>
          <a:pPr marL="17145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zaměstnává zdravotně či sociálně znevýhodněné zaměstnance</a:t>
          </a: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</a:t>
          </a:r>
          <a:endParaRPr lang="cs-CZ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  <a:p>
          <a:pPr marL="17145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  <a:p>
          <a:pPr marL="17145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20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Pro projekty nad 5 mil. Kč: Výdaje, ze kterých je stanovena dotace, jsou ve výši…</a:t>
          </a:r>
          <a:r>
            <a:rPr lang="cs-CZ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</a:t>
          </a:r>
          <a:endParaRPr lang="cs-CZ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SzPct val="133000"/>
            <a:buFont typeface="Arial" panose="020B0604020202020204" pitchFamily="34" charset="0"/>
            <a:buChar char="••"/>
          </a:pPr>
          <a:endParaRPr lang="cs-CZ" sz="11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714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5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356064"/>
        <a:ext cx="9087875" cy="4344772"/>
      </dsp:txXfrm>
    </dsp:sp>
    <dsp:sp modelId="{CA756A89-BF17-469B-8CD0-B45254C71669}">
      <dsp:nvSpPr>
        <dsp:cNvPr id="0" name=""/>
        <dsp:cNvSpPr/>
      </dsp:nvSpPr>
      <dsp:spPr>
        <a:xfrm>
          <a:off x="463210" y="13177"/>
          <a:ext cx="6777800" cy="491971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450" tIns="0" rIns="2404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sp:txBody>
      <dsp:txXfrm>
        <a:off x="487226" y="37193"/>
        <a:ext cx="6729768" cy="443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83305-DF55-4C2C-8020-DDB76F44943E}">
      <dsp:nvSpPr>
        <dsp:cNvPr id="0" name=""/>
        <dsp:cNvSpPr/>
      </dsp:nvSpPr>
      <dsp:spPr>
        <a:xfrm>
          <a:off x="0" y="358047"/>
          <a:ext cx="9087875" cy="434052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20" tIns="155293" rIns="705320" bIns="120904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7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SzPct val="133000"/>
            <a:buFont typeface="Arial" panose="020B0604020202020204" pitchFamily="34" charset="0"/>
            <a:buChar char="••"/>
          </a:pPr>
          <a:r>
            <a:rPr lang="cs-CZ" sz="1800" i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„Podíl příjmů ze zemědělské prvovýroby“ 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– navýšení procentních hranic o 10 % </a:t>
          </a:r>
          <a:r>
            <a:rPr lang="cs-CZ" sz="1800" u="none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(fyzické osoby nezapočítávají §6 závislou činnost)</a:t>
          </a: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800" u="none" kern="1200" dirty="0">
            <a:solidFill>
              <a:srgbClr val="0070C0"/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Žadatel zpracovává zemědělské produkty“ - 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odstraněna příloha Oznámení provozovatele potravinářského podniku o zahájení výkonu předmětu činnosti Státní zemědělské a potravinářské inspekci“, příjmy za zpracování navýšeny na 200 tis. Kč, do popisu doplněna pasterizace </a:t>
          </a:r>
          <a:r>
            <a:rPr lang="cs-CZ" sz="1800" u="none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(Příloha se dokládá při </a:t>
          </a:r>
          <a:r>
            <a:rPr lang="cs-CZ" sz="1800" u="none" kern="1200" dirty="0" err="1">
              <a:solidFill>
                <a:srgbClr val="002060"/>
              </a:solidFill>
              <a:latin typeface="+mj-lt"/>
              <a:ea typeface="+mn-ea"/>
              <a:cs typeface="+mn-cs"/>
            </a:rPr>
            <a:t>ŽoP</a:t>
          </a:r>
          <a:r>
            <a:rPr lang="cs-CZ" sz="1800" u="none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 a musí být dodrženo 2 po sobě jdoucí účetní období po podání </a:t>
          </a:r>
          <a:r>
            <a:rPr lang="cs-CZ" sz="1800" u="none" kern="1200" dirty="0" err="1">
              <a:solidFill>
                <a:srgbClr val="002060"/>
              </a:solidFill>
              <a:latin typeface="+mj-lt"/>
              <a:ea typeface="+mn-ea"/>
              <a:cs typeface="+mn-cs"/>
            </a:rPr>
            <a:t>ŽoP</a:t>
          </a:r>
          <a:r>
            <a:rPr lang="cs-CZ" sz="1800" u="none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, dokládá se třetí do 31.7.)</a:t>
          </a: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100 % výdajů, ze kterých je stanovena dotace, tvoří investice spojená s pěstováním…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– </a:t>
          </a:r>
          <a:r>
            <a:rPr lang="cs-CZ" sz="1800" u="none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podkritérium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pro chmel za 30 bodů 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358047"/>
        <a:ext cx="9087875" cy="4340529"/>
      </dsp:txXfrm>
    </dsp:sp>
    <dsp:sp modelId="{CA756A89-BF17-469B-8CD0-B45254C71669}">
      <dsp:nvSpPr>
        <dsp:cNvPr id="0" name=""/>
        <dsp:cNvSpPr/>
      </dsp:nvSpPr>
      <dsp:spPr>
        <a:xfrm>
          <a:off x="463210" y="15495"/>
          <a:ext cx="6777800" cy="491490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450" tIns="0" rIns="2404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sp:txBody>
      <dsp:txXfrm>
        <a:off x="487203" y="39488"/>
        <a:ext cx="6729814" cy="443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83305-DF55-4C2C-8020-DDB76F44943E}">
      <dsp:nvSpPr>
        <dsp:cNvPr id="0" name=""/>
        <dsp:cNvSpPr/>
      </dsp:nvSpPr>
      <dsp:spPr>
        <a:xfrm>
          <a:off x="0" y="356064"/>
          <a:ext cx="9087875" cy="434477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20" tIns="479044" rIns="705320" bIns="120904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7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7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Pro projekty do 5 mil. Kč včetně: Výdaje, ze kterých je stanovena dotace, jsou ve výši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:“ - snížení hranice o 1 mil. Kč</a:t>
          </a: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„</a:t>
          </a:r>
          <a:r>
            <a:rPr lang="cs-CZ" sz="1800" i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Součástí projektu jsou výdaje na níže uvedené stavby a/nebo technologie zvyšující biologickou bezpečnost chovu</a:t>
          </a: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“ – zařazení nových položek, podmínka mít alespoň 2 položky</a:t>
          </a: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Kritérium na VDJ zařazeno také do rostlinné výroby</a:t>
          </a: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Pokud bude v rámci administrativní kontroly zjištěno, že žadatel nesplňuje podmínky daného kritéria, nebudou body uděleny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356064"/>
        <a:ext cx="9087875" cy="4344772"/>
      </dsp:txXfrm>
    </dsp:sp>
    <dsp:sp modelId="{CA756A89-BF17-469B-8CD0-B45254C71669}">
      <dsp:nvSpPr>
        <dsp:cNvPr id="0" name=""/>
        <dsp:cNvSpPr/>
      </dsp:nvSpPr>
      <dsp:spPr>
        <a:xfrm>
          <a:off x="463210" y="13177"/>
          <a:ext cx="6777800" cy="491971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450" tIns="0" rIns="2404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Změny</a:t>
          </a:r>
        </a:p>
      </dsp:txBody>
      <dsp:txXfrm>
        <a:off x="487226" y="37193"/>
        <a:ext cx="6729768" cy="443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83305-DF55-4C2C-8020-DDB76F44943E}">
      <dsp:nvSpPr>
        <dsp:cNvPr id="0" name=""/>
        <dsp:cNvSpPr/>
      </dsp:nvSpPr>
      <dsp:spPr>
        <a:xfrm>
          <a:off x="0" y="356064"/>
          <a:ext cx="9087875" cy="434477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20" tIns="479044" rIns="705320" bIns="120904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7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cs-CZ" sz="1700" b="1" kern="1200" dirty="0">
            <a:solidFill>
              <a:srgbClr val="FF0000"/>
            </a:solidFill>
            <a:latin typeface="Gill Sans MT" panose="020B0502020104020203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>
              <a:latin typeface="+mj-lt"/>
            </a:rPr>
            <a:t>Předmět projektu navazuje na operaci 16.1.1 Podpora operačních skupin a projektů EIP (musí být uvedena návaznost v </a:t>
          </a:r>
          <a:r>
            <a:rPr lang="cs-CZ" sz="1800" b="0" kern="1200" dirty="0" err="1">
              <a:latin typeface="+mj-lt"/>
            </a:rPr>
            <a:t>ŽoD</a:t>
          </a:r>
          <a:r>
            <a:rPr lang="cs-CZ" sz="1800" b="0" kern="1200" dirty="0">
              <a:latin typeface="+mj-lt"/>
            </a:rPr>
            <a:t>)</a:t>
          </a: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>
              <a:latin typeface="+mj-lt"/>
            </a:rPr>
            <a:t>Předmětem projektu je výstavba nebo rekonstrukce skladovací jímky a/nebo nádrže a/nebo hnojiště. Celková skladovací kapacita na statková hnojiva bude po realizaci projektu alespoň 9-ti měsíční.</a:t>
          </a: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>
              <a:latin typeface="+mj-lt"/>
            </a:rPr>
            <a:t>Předmět projektu se týká chovu dojnic</a:t>
          </a: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>
              <a:latin typeface="+mj-lt"/>
            </a:rPr>
            <a:t>Předmět projektu se týká chovu ovcí a/nebo koz</a:t>
          </a:r>
          <a:endParaRPr lang="cs-CZ" sz="18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356064"/>
        <a:ext cx="9087875" cy="4344772"/>
      </dsp:txXfrm>
    </dsp:sp>
    <dsp:sp modelId="{CA756A89-BF17-469B-8CD0-B45254C71669}">
      <dsp:nvSpPr>
        <dsp:cNvPr id="0" name=""/>
        <dsp:cNvSpPr/>
      </dsp:nvSpPr>
      <dsp:spPr>
        <a:xfrm>
          <a:off x="463210" y="13177"/>
          <a:ext cx="6777800" cy="491971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450" tIns="0" rIns="2404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Nová preferenční kritéria</a:t>
          </a:r>
        </a:p>
      </dsp:txBody>
      <dsp:txXfrm>
        <a:off x="487226" y="37193"/>
        <a:ext cx="6729768" cy="443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0ED2-63D4-40D8-B9A6-B38FF4FEB82D}">
      <dsp:nvSpPr>
        <dsp:cNvPr id="0" name=""/>
        <dsp:cNvSpPr/>
      </dsp:nvSpPr>
      <dsp:spPr>
        <a:xfrm>
          <a:off x="1512867" y="1448935"/>
          <a:ext cx="2943102" cy="2889601"/>
        </a:xfrm>
        <a:prstGeom prst="ellipse">
          <a:avLst/>
        </a:prstGeom>
        <a:solidFill>
          <a:srgbClr val="005C2B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Zpracování a uvádění na trh</a:t>
          </a:r>
        </a:p>
      </dsp:txBody>
      <dsp:txXfrm>
        <a:off x="1943874" y="1872107"/>
        <a:ext cx="2081088" cy="2043257"/>
      </dsp:txXfrm>
    </dsp:sp>
    <dsp:sp modelId="{4E87F066-C5E2-4944-A4D2-06175E74CD8F}">
      <dsp:nvSpPr>
        <dsp:cNvPr id="0" name=""/>
        <dsp:cNvSpPr/>
      </dsp:nvSpPr>
      <dsp:spPr>
        <a:xfrm>
          <a:off x="2055852" y="2958"/>
          <a:ext cx="1857132" cy="1739241"/>
        </a:xfrm>
        <a:prstGeom prst="ellipse">
          <a:avLst/>
        </a:prstGeom>
        <a:solidFill>
          <a:srgbClr val="005C2B">
            <a:alpha val="50000"/>
            <a:hueOff val="-1352830"/>
            <a:satOff val="-1774"/>
            <a:lumOff val="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Zvýšení efektivity výroby</a:t>
          </a:r>
        </a:p>
      </dsp:txBody>
      <dsp:txXfrm>
        <a:off x="2327823" y="257664"/>
        <a:ext cx="1313190" cy="1229829"/>
      </dsp:txXfrm>
    </dsp:sp>
    <dsp:sp modelId="{610F10FD-4997-41FD-A31B-C0CD77C91D54}">
      <dsp:nvSpPr>
        <dsp:cNvPr id="0" name=""/>
        <dsp:cNvSpPr/>
      </dsp:nvSpPr>
      <dsp:spPr>
        <a:xfrm>
          <a:off x="3978086" y="1399543"/>
          <a:ext cx="1857132" cy="1739241"/>
        </a:xfrm>
        <a:prstGeom prst="ellipse">
          <a:avLst/>
        </a:prstGeom>
        <a:solidFill>
          <a:srgbClr val="005C2B">
            <a:alpha val="50000"/>
            <a:hueOff val="-2705660"/>
            <a:satOff val="-3548"/>
            <a:lumOff val="1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Rozvoj místních trhů</a:t>
          </a:r>
        </a:p>
      </dsp:txBody>
      <dsp:txXfrm>
        <a:off x="4250057" y="1654249"/>
        <a:ext cx="1313190" cy="1229829"/>
      </dsp:txXfrm>
    </dsp:sp>
    <dsp:sp modelId="{678F3257-AC96-4C40-B042-4D0EAD5646A4}">
      <dsp:nvSpPr>
        <dsp:cNvPr id="0" name=""/>
        <dsp:cNvSpPr/>
      </dsp:nvSpPr>
      <dsp:spPr>
        <a:xfrm>
          <a:off x="3243858" y="3659265"/>
          <a:ext cx="1857132" cy="1739241"/>
        </a:xfrm>
        <a:prstGeom prst="ellipse">
          <a:avLst/>
        </a:prstGeom>
        <a:solidFill>
          <a:srgbClr val="005C2B">
            <a:alpha val="50000"/>
            <a:hueOff val="-4058491"/>
            <a:satOff val="-5323"/>
            <a:lumOff val="2000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Zkrácení dodavatelských řetězců</a:t>
          </a:r>
        </a:p>
      </dsp:txBody>
      <dsp:txXfrm>
        <a:off x="3515829" y="3913971"/>
        <a:ext cx="1313190" cy="1229829"/>
      </dsp:txXfrm>
    </dsp:sp>
    <dsp:sp modelId="{F55FB4AE-0C93-4789-8ACA-66A7A8E3810C}">
      <dsp:nvSpPr>
        <dsp:cNvPr id="0" name=""/>
        <dsp:cNvSpPr/>
      </dsp:nvSpPr>
      <dsp:spPr>
        <a:xfrm>
          <a:off x="867846" y="3659265"/>
          <a:ext cx="1857132" cy="1739241"/>
        </a:xfrm>
        <a:prstGeom prst="ellipse">
          <a:avLst/>
        </a:prstGeom>
        <a:solidFill>
          <a:srgbClr val="005C2B">
            <a:alpha val="50000"/>
            <a:hueOff val="-5411321"/>
            <a:satOff val="-7097"/>
            <a:lumOff val="2666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Nové technologie</a:t>
          </a:r>
        </a:p>
      </dsp:txBody>
      <dsp:txXfrm>
        <a:off x="1139817" y="3913971"/>
        <a:ext cx="1313190" cy="1229829"/>
      </dsp:txXfrm>
    </dsp:sp>
    <dsp:sp modelId="{A316F79C-E7F7-45E0-8FFF-94E60B149C78}">
      <dsp:nvSpPr>
        <dsp:cNvPr id="0" name=""/>
        <dsp:cNvSpPr/>
      </dsp:nvSpPr>
      <dsp:spPr>
        <a:xfrm>
          <a:off x="285460" y="1492440"/>
          <a:ext cx="1553448" cy="1553448"/>
        </a:xfrm>
        <a:prstGeom prst="ellipse">
          <a:avLst/>
        </a:prstGeom>
        <a:solidFill>
          <a:srgbClr val="005C2B">
            <a:alpha val="50000"/>
            <a:hueOff val="-6764151"/>
            <a:satOff val="-8871"/>
            <a:lumOff val="333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Vyšší konkurence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Text" lastClr="000000"/>
              </a:solidFill>
              <a:latin typeface="Gill Sans MT" panose="020B0502020104020203"/>
              <a:ea typeface="+mn-ea"/>
              <a:cs typeface="+mn-cs"/>
            </a:rPr>
            <a:t>schopnost</a:t>
          </a:r>
        </a:p>
      </dsp:txBody>
      <dsp:txXfrm>
        <a:off x="512957" y="1719937"/>
        <a:ext cx="1098454" cy="1098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4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0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6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17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Časté pochybení</a:t>
            </a:r>
            <a:r>
              <a:rPr lang="cs-CZ" baseline="0" dirty="0"/>
              <a:t> žadatelů právě ve výběru dodavatele a snižuje se částka dotace o 5 - 25 % dle tabulky finančních oprav v příloze č. 2 Obecných podmínek – často nestíhají lhůty, protože nezačnou včas a, aby stihli předložit přílohy, zkracují např. lhůtu pro podání nabídek. Další časté pochybení, které už nelze dobře opravit je nesprávné rozdělení zakázky – třeba sloučení stavebních prací a dodávka strojů (třeba krmného vozu). Je dobré ohlídat si i firmu, které je zadání zakázky svěřeno a průběžně se informovat, jak výběr probíhá. Posuzovat selským rozumem – cílem těchto podmínek je výběr nejlepšího dodavatele, který provede dobrou práci, ale zaplatit za práci přiměřenou cenu. Velmi důležité je nastavení kritérií, podle kterých dodavatele vybírám.</a:t>
            </a:r>
          </a:p>
          <a:p>
            <a:endParaRPr lang="cs-CZ" baseline="0" dirty="0"/>
          </a:p>
          <a:p>
            <a:r>
              <a:rPr lang="cs-CZ" baseline="0" dirty="0"/>
              <a:t>Dle zákona – míněn zákon o zadávání veřejných zakázek, který přesně vymezuje, kdo podle něj musí postupovat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0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Časté pochybení</a:t>
            </a:r>
            <a:r>
              <a:rPr lang="cs-CZ" baseline="0" dirty="0"/>
              <a:t> žadatelů právě ve výběru dodavatele a snižuje se částka dotace o 5 - 25 % dle tabulky finančních oprav v příloze č. 2 Obecných podmínek – často nestíhají lhůty, protože nezačnou včas a, aby stihli předložit přílohy, zkracují např. lhůtu pro podání nabídek. Další časté pochybení, které už nelze dobře opravit je nesprávné rozdělení zakázky – třeba sloučení stavebních prací a dodávka strojů (třeba krmného vozu). Je dobré ohlídat si i firmu, které je zadání zakázky svěřeno a průběžně se informovat, jak výběr probíhá. Posuzovat selským rozumem – cílem těchto podmínek je výběr nejlepšího dodavatele, který provede dobrou práci, ale zaplatit za práci přiměřenou cenu. Velmi důležité je nastavení kritérií, podle kterých dodavatele vybírám.</a:t>
            </a:r>
          </a:p>
          <a:p>
            <a:endParaRPr lang="cs-CZ" baseline="0" dirty="0"/>
          </a:p>
          <a:p>
            <a:r>
              <a:rPr lang="cs-CZ" baseline="0" dirty="0"/>
              <a:t>Dle zákona – míněn zákon o zadávání veřejných zakázek, který přesně vymezuje, kdo podle něj musí postupovat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4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</a:t>
            </a:r>
            <a:r>
              <a:rPr lang="cs-CZ" baseline="0" dirty="0"/>
              <a:t> zadávání zakázek jsou stanovené jasné postupy. Obecně lze říci, že čím je zakázka menší hodnoty, tím je postup jednodušší. V této prezentaci není cílem popsat konkrétní postupy, ale informovat, že zadávání se řídí dle určitých pravidel. Podstatná je výše zakázky – jsou stanoveny hranice, resp. hodnota zakázky, do které stačí ten který postup. Lze říci, že u stavebních prací jsou tyto hranice vyšší než u dodávek (např. stroje).</a:t>
            </a:r>
          </a:p>
          <a:p>
            <a:r>
              <a:rPr lang="cs-CZ" baseline="0" dirty="0"/>
              <a:t>Uvedené hranice jsou orientační – podrobně v Příručce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17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0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09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(Změna </a:t>
            </a:r>
            <a:r>
              <a:rPr lang="cs-CZ" altLang="cs-CZ" dirty="0" smtClean="0"/>
              <a:t>od </a:t>
            </a:r>
            <a:r>
              <a:rPr lang="cs-CZ" altLang="cs-CZ" dirty="0"/>
              <a:t>6. kola!): Nově se </a:t>
            </a:r>
            <a:r>
              <a:rPr lang="cs-CZ" altLang="cs-CZ" b="1" dirty="0"/>
              <a:t>žadatel nemusí odvolat nejdříve na RO SZIF nebo CP SZIF, ale rovnou podá žádost o přezkum </a:t>
            </a:r>
            <a:r>
              <a:rPr lang="cs-CZ" altLang="cs-CZ" dirty="0"/>
              <a:t>na Přezkumnou komisi.</a:t>
            </a:r>
          </a:p>
          <a:p>
            <a:endParaRPr lang="cs-CZ" altLang="cs-CZ" dirty="0"/>
          </a:p>
          <a:p>
            <a:r>
              <a:rPr lang="cs-CZ" altLang="cs-CZ" dirty="0"/>
              <a:t>Výsledek projednání žádosti na Přezkumné komisi sdělí </a:t>
            </a:r>
            <a:r>
              <a:rPr lang="cs-CZ" altLang="cs-CZ" dirty="0" err="1"/>
              <a:t>MZe</a:t>
            </a:r>
            <a:r>
              <a:rPr lang="cs-CZ" altLang="cs-CZ" dirty="0"/>
              <a:t> žadateli písemnou formou.</a:t>
            </a:r>
          </a:p>
          <a:p>
            <a:endParaRPr lang="cs-CZ" altLang="cs-CZ" dirty="0"/>
          </a:p>
          <a:p>
            <a:r>
              <a:rPr lang="cs-CZ" altLang="cs-CZ" dirty="0"/>
              <a:t>V případě, že žadatel podá návrh na zahájení sporného řízení je povinen uhradit poplatek za podání návrhu na zahájení sporného řízení o sporu z veřejnoprávní smlouvy (zákon č. 634/2004 Sb., o správních poplatcích).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4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16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1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47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5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91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Vše zastřešuje  Program rozvoje venkova - strategický dokument pro celé programové období schvalovaný Evropskou komisí, jsou v něm zakotveny celkové cíle a základní podmínky jednotlivých operací</a:t>
            </a:r>
          </a:p>
          <a:p>
            <a:r>
              <a:rPr lang="cs-CZ" altLang="cs-CZ" dirty="0"/>
              <a:t>Pravidla, příručky a metodiky – prováděcí předpisy – konkrétní podmínky, které žadatel musí splnit, aby získal dotaci, resp. podle kterých postupuje, když o dotaci žádá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89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Stavby a technologie pro ŽV – týká se chovu skotu, prasat, ovcí, koz, drůbeže, králíků a koní.</a:t>
            </a:r>
          </a:p>
          <a:p>
            <a:pPr eaLnBrk="1" hangingPunct="1">
              <a:spcBef>
                <a:spcPct val="0"/>
              </a:spcBef>
            </a:pPr>
            <a:endParaRPr lang="cs-CZ" alt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96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3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99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0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12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921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13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683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66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29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23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zastřešuje  Program rozvoje</a:t>
            </a:r>
            <a:r>
              <a:rPr lang="cs-CZ" baseline="0" dirty="0"/>
              <a:t> venkova - strategický dokument pro celé programové období schvalovaný Evropskou komisí, jsou v něm zakotveny celkové cíle a základní podmínky jednotlivých operací</a:t>
            </a:r>
          </a:p>
          <a:p>
            <a:r>
              <a:rPr lang="cs-CZ" baseline="0" dirty="0"/>
              <a:t>Pravidla, příručky a metodiky – prováděcí předpisy – konkrétní podmínky, které žadatel musí splnit, aby získal dotaci, resp. podle kterých postupuje, když o dotaci žádá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54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75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Zemědělský podnikatel</a:t>
            </a:r>
            <a:r>
              <a:rPr lang="cs-CZ" dirty="0"/>
              <a:t> dle zákona č. 252/1997 Sb., o zemědělství, ve znění pozdějších předpisů (dle Evidence zemědělského podnikatele),  jehož podíl příjmů ze zemědělské prvovýroby na celkových příjmech za poslední uzavřené účetní období činil 45 % a více. </a:t>
            </a:r>
          </a:p>
          <a:p>
            <a:r>
              <a:rPr lang="cs-CZ" dirty="0"/>
              <a:t> </a:t>
            </a:r>
            <a:r>
              <a:rPr lang="cs-CZ" b="1" dirty="0"/>
              <a:t>Výrobce potravin</a:t>
            </a:r>
            <a:r>
              <a:rPr lang="cs-CZ" dirty="0"/>
              <a:t> nebo </a:t>
            </a:r>
            <a:r>
              <a:rPr lang="cs-CZ" b="1" dirty="0"/>
              <a:t>surovin určených pro lidskou spotřebu</a:t>
            </a:r>
            <a:r>
              <a:rPr lang="cs-CZ" dirty="0"/>
              <a:t>, které definuje zákon č. 110/1997 Sb., o potravinách a tabákových výrobcích, ve znění pozdějších předpisů, </a:t>
            </a:r>
          </a:p>
          <a:p>
            <a:r>
              <a:rPr lang="cs-CZ" dirty="0"/>
              <a:t> nebo </a:t>
            </a:r>
          </a:p>
          <a:p>
            <a:r>
              <a:rPr lang="cs-CZ" dirty="0"/>
              <a:t> </a:t>
            </a:r>
            <a:r>
              <a:rPr lang="cs-CZ" b="1" dirty="0"/>
              <a:t>výrobce krmiv</a:t>
            </a:r>
            <a:r>
              <a:rPr lang="cs-CZ" dirty="0"/>
              <a:t>, které definuje zákon č. 91/1996 Sb., o krmivech, ve znění pozdějších předpisů. </a:t>
            </a:r>
          </a:p>
          <a:p>
            <a:endParaRPr lang="cs-CZ" dirty="0"/>
          </a:p>
          <a:p>
            <a:r>
              <a:rPr lang="cs-CZ" dirty="0"/>
              <a:t> Jejich výstupními produkty jsou výrobky uvedené v Příloze I Smlouvy o fungování EU.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872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22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346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66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Žadatel zaměstnává zdravotně či sociálně znevýhodněné zaměstnance.</a:t>
            </a:r>
            <a:endParaRPr lang="cs-CZ" altLang="cs-CZ" dirty="0"/>
          </a:p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Podnik dosahuje min. 150 000 Kč přidané hodnoty na přepočteného pracovníka a rok.</a:t>
            </a:r>
            <a:endParaRPr lang="cs-CZ" altLang="cs-CZ" dirty="0"/>
          </a:p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Žadatel v případě projektu nad 1 mil. Kč výdajů, ze kterých je stanovena dotace, v hodnocení Finančního zdraví splňuje úroveň kategorie A, B.</a:t>
            </a:r>
            <a:endParaRPr lang="cs-CZ" altLang="cs-CZ" dirty="0"/>
          </a:p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Výsledkem projektu je zvýšení efektivity technologie.</a:t>
            </a:r>
            <a:endParaRPr lang="cs-CZ" altLang="cs-CZ" dirty="0"/>
          </a:p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Podíl příjmů ze zemědělské prvovýroby na celkových příjmech žadatele </a:t>
            </a:r>
            <a:r>
              <a:rPr lang="cs-CZ" altLang="cs-CZ" dirty="0"/>
              <a:t>v záměru a).</a:t>
            </a:r>
          </a:p>
          <a:p>
            <a:r>
              <a:rPr lang="cs-CZ" altLang="cs-CZ" dirty="0"/>
              <a:t>Odstranění preferenčního kritéria </a:t>
            </a:r>
            <a:r>
              <a:rPr lang="cs-CZ" altLang="cs-CZ" b="1" dirty="0"/>
              <a:t>Projekt se týká výroby krmiv a žadatel - výrobce krmiv má podíl příjmů z výroby krmiv z celkových příjmů </a:t>
            </a:r>
            <a:r>
              <a:rPr lang="cs-CZ" altLang="cs-CZ" dirty="0"/>
              <a:t>v záměru b).</a:t>
            </a:r>
          </a:p>
          <a:p>
            <a:r>
              <a:rPr lang="cs-CZ" altLang="cs-CZ" dirty="0"/>
              <a:t>Zařazení nového preferenčního kritéria </a:t>
            </a:r>
            <a:r>
              <a:rPr lang="cs-CZ" altLang="cs-CZ" b="1" dirty="0"/>
              <a:t>Předmět projektu navazuje na operaci 16.1.1 Podpora operačních skupin a projektů EIP.</a:t>
            </a:r>
            <a:endParaRPr lang="cs-CZ" altLang="cs-CZ" dirty="0"/>
          </a:p>
          <a:p>
            <a:r>
              <a:rPr lang="cs-CZ" altLang="cs-CZ" dirty="0"/>
              <a:t>Snížení hranic v preferenčním kritériu </a:t>
            </a:r>
            <a:r>
              <a:rPr lang="cs-CZ" altLang="cs-CZ" b="1" dirty="0"/>
              <a:t>Výdaje, ze kterých je stanovena dotace (uvedené ve formuláři Žádosti o dotaci) jsou</a:t>
            </a:r>
            <a:r>
              <a:rPr lang="cs-CZ" altLang="cs-CZ" i="1" dirty="0"/>
              <a:t> </a:t>
            </a:r>
            <a:r>
              <a:rPr lang="cs-CZ" altLang="cs-CZ" dirty="0"/>
              <a:t>do 10 mil. Kč </a:t>
            </a:r>
            <a:r>
              <a:rPr lang="cs-CZ" altLang="cs-CZ" i="1" dirty="0"/>
              <a:t>na 5 mil. Kč</a:t>
            </a:r>
            <a:r>
              <a:rPr lang="cs-CZ" altLang="cs-CZ" dirty="0"/>
              <a:t>, více než 10–15 mil. Kč </a:t>
            </a:r>
            <a:r>
              <a:rPr lang="cs-CZ" altLang="cs-CZ" i="1" dirty="0"/>
              <a:t>na 5-10 mil. Kč</a:t>
            </a:r>
            <a:r>
              <a:rPr lang="cs-CZ" altLang="cs-CZ" dirty="0"/>
              <a:t>, více než 15–20 mil. Kč </a:t>
            </a:r>
            <a:r>
              <a:rPr lang="cs-CZ" altLang="cs-CZ" i="1" dirty="0"/>
              <a:t>na 10-15 mil. Kč</a:t>
            </a:r>
            <a:r>
              <a:rPr lang="cs-CZ" altLang="cs-CZ" dirty="0"/>
              <a:t> (záměr b).</a:t>
            </a:r>
          </a:p>
          <a:p>
            <a:r>
              <a:rPr lang="cs-CZ" altLang="cs-CZ" dirty="0"/>
              <a:t>Změna názvu preferenčního kritéria </a:t>
            </a:r>
            <a:r>
              <a:rPr lang="cs-CZ" altLang="cs-CZ" b="1" dirty="0"/>
              <a:t>Projekt je zaměřen na zpracování produktů uváděných na trh zemědělským podnikatelem do velikosti mikro nebo malý</a:t>
            </a:r>
            <a:r>
              <a:rPr lang="cs-CZ" altLang="cs-CZ" i="1" dirty="0"/>
              <a:t> </a:t>
            </a:r>
            <a:r>
              <a:rPr lang="cs-CZ" altLang="cs-CZ" dirty="0"/>
              <a:t>na </a:t>
            </a:r>
            <a:r>
              <a:rPr lang="cs-CZ" altLang="cs-CZ" b="1" dirty="0"/>
              <a:t>Projekt je realizován podnikem o velikosti </a:t>
            </a:r>
            <a:r>
              <a:rPr lang="cs-CZ" altLang="cs-CZ" dirty="0"/>
              <a:t>(záměr a).</a:t>
            </a:r>
          </a:p>
          <a:p>
            <a:r>
              <a:rPr lang="cs-CZ" altLang="cs-CZ" dirty="0"/>
              <a:t>Změna názvu preferenčního kritéria </a:t>
            </a:r>
            <a:r>
              <a:rPr lang="cs-CZ" altLang="cs-CZ" b="1" dirty="0"/>
              <a:t>Předmětem projektu je zpracování</a:t>
            </a:r>
            <a:r>
              <a:rPr lang="cs-CZ" altLang="cs-CZ" dirty="0"/>
              <a:t> na </a:t>
            </a:r>
            <a:r>
              <a:rPr lang="cs-CZ" altLang="cs-CZ" b="1" dirty="0"/>
              <a:t>Projekt se týká </a:t>
            </a:r>
            <a:r>
              <a:rPr lang="cs-CZ" altLang="cs-CZ" dirty="0"/>
              <a:t>včetně doplnění</a:t>
            </a:r>
            <a:r>
              <a:rPr lang="cs-CZ" altLang="cs-CZ" b="1" dirty="0"/>
              <a:t> </a:t>
            </a:r>
            <a:r>
              <a:rPr lang="cs-CZ" altLang="cs-CZ" dirty="0"/>
              <a:t>pekařských a cukrářských výrobků u záměru c).</a:t>
            </a:r>
          </a:p>
          <a:p>
            <a:r>
              <a:rPr lang="cs-CZ" altLang="cs-CZ" dirty="0"/>
              <a:t>Vyřazení dopravních prostředků pro dovoz ke konečnému spotřebiteli ze způsobilých výdajů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90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64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3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Orientační</a:t>
            </a:r>
            <a:r>
              <a:rPr lang="cs-CZ" baseline="0" dirty="0"/>
              <a:t> časové schéma administrace žádostí a realizace projektu. Barevně odlišené úkony žadatele a SZIF. Lze z něj vyčíst, do kdy je nutné provést výběrové řízení a připravit dokumentaci k předložení SZIF -  91 dní od ukončení příjmu, v Pravidlech je uvedeno konkrétní datum pro dané kolo. 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aseline="0" dirty="0"/>
              <a:t>Způsobilé ke spolufinancování jsou jen výdaje, které byly prokazatelně vynaloženy od podání Žádosti o dotaci do podání Žádosti o platbu.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aseline="0" dirty="0"/>
              <a:t>Udržitelnost projektu je obecně 5 let u investičních opatření, u některých je to déle, např. u vzdělávání zase méně…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aseline="0" dirty="0"/>
              <a:t>Zdůraznit nutnost všechny dokumenty schovávat, doporučit archivovat i elektronické úkony (maily, cenový marketing, nabídky, případně i udělat poznámku o telefonických konzultacích) – může se hodit do budoucna, v případě, že nepůjde vše hladce.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aseline="0" dirty="0"/>
              <a:t>Ještě deset let od proplacení dotace může přijít kontrola nejen ze SZIF, ale např. i audit z EK, účetního dvora nebo finančního úřadu, a to i v případě, že žadatel vše udělá správně. Nekontrolují totiž žadatele, ale poskytovatele (</a:t>
            </a:r>
            <a:r>
              <a:rPr lang="cs-CZ" baseline="0" dirty="0" err="1"/>
              <a:t>MZe</a:t>
            </a:r>
            <a:r>
              <a:rPr lang="cs-CZ" baseline="0" dirty="0"/>
              <a:t> a SZIF </a:t>
            </a:r>
            <a:r>
              <a:rPr lang="cs-CZ" baseline="0" dirty="0">
                <a:sym typeface="Wingdings" panose="05000000000000000000" pitchFamily="2" charset="2"/>
              </a:rPr>
              <a:t>)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aseline="0" dirty="0">
                <a:sym typeface="Wingdings" panose="05000000000000000000" pitchFamily="2" charset="2"/>
              </a:rPr>
              <a:t>Doba na realizaci projektu může být v případě EIP až 7 let a v případě 16.2 až 3 roky.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23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3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předmět projektu musí být ve výhradním vlastnictví nebo spoluvlastnictví žadatele, smí být provozován pouze žadatelem, nejsou</a:t>
            </a:r>
            <a:r>
              <a:rPr lang="cs-CZ" baseline="0" dirty="0"/>
              <a:t> –</a:t>
            </a:r>
            <a:r>
              <a:rPr lang="cs-CZ" baseline="0" dirty="0" err="1"/>
              <a:t>li</a:t>
            </a:r>
            <a:r>
              <a:rPr lang="cs-CZ" baseline="0" dirty="0"/>
              <a:t> ve specifických podmínkách upraveny právní vztahy k předmětu projektu – např. nájem, pacht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0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upozornit, že jde</a:t>
            </a:r>
            <a:r>
              <a:rPr lang="cs-CZ" baseline="0" dirty="0"/>
              <a:t> o obecné informace, které se mohou u některých operací lišit</a:t>
            </a:r>
          </a:p>
          <a:p>
            <a:endParaRPr lang="cs-CZ" baseline="0" dirty="0"/>
          </a:p>
          <a:p>
            <a:pPr lvl="0"/>
            <a:r>
              <a:rPr lang="cs-CZ" b="1" dirty="0"/>
              <a:t>Nákup nemovitosti </a:t>
            </a:r>
            <a:r>
              <a:rPr lang="cs-CZ" dirty="0"/>
              <a:t>(citace z Pravidel):</a:t>
            </a:r>
          </a:p>
          <a:p>
            <a:pPr lvl="0"/>
            <a:r>
              <a:rPr lang="cs-CZ" dirty="0"/>
              <a:t>pokud je uveden ve specifických podmínkách Pravidel, je způsobilý za podmínek (není-li ve specifických podmínkách Pravidel uvedeno jinak), že:</a:t>
            </a:r>
            <a:endParaRPr lang="cs-CZ" b="1" dirty="0"/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se jedná o </a:t>
            </a:r>
            <a:r>
              <a:rPr lang="cs-CZ" b="1" dirty="0"/>
              <a:t>nákup již postavené stavby</a:t>
            </a:r>
            <a:r>
              <a:rPr lang="cs-CZ" dirty="0"/>
              <a:t> vedené v katastru nemovitostí </a:t>
            </a:r>
            <a:r>
              <a:rPr lang="cs-CZ" b="1" dirty="0"/>
              <a:t>včetně pozemku</a:t>
            </a:r>
            <a:r>
              <a:rPr lang="cs-CZ" dirty="0"/>
              <a:t>, na němž stavba stojí nebo se jedná o nákup již postavené stavby na pozemku ve vlastnictví žadatele/příjemce dotace nebo se jedná o nákup pozemku pod stavbou, která je vedená v katastru nemovitostí a je ve vlastnictví žadatele/ příjemce dotace,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b="1" dirty="0"/>
              <a:t>existuje přímá vazba mezi nákupem nemovitosti a předmětem projektu</a:t>
            </a:r>
            <a:r>
              <a:rPr lang="cs-CZ" dirty="0"/>
              <a:t>,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dotaci nelze využít na nákup </a:t>
            </a:r>
            <a:r>
              <a:rPr lang="cs-CZ" b="1" dirty="0"/>
              <a:t>spoluvlastnických podílů</a:t>
            </a:r>
            <a:r>
              <a:rPr lang="cs-CZ" dirty="0"/>
              <a:t>, vyjma případů, kdy se takto nakoupená </a:t>
            </a:r>
            <a:r>
              <a:rPr lang="cs-CZ" b="1" dirty="0"/>
              <a:t>nemovitost stane po uskutečnění tohoto nákupu výlučným vlastnictvím žadatele</a:t>
            </a:r>
            <a:r>
              <a:rPr lang="cs-CZ" dirty="0"/>
              <a:t>/příjemce dotace,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nemovitost bude </a:t>
            </a:r>
            <a:r>
              <a:rPr lang="cs-CZ" b="1" dirty="0"/>
              <a:t>oceněna znaleckým posudkem </a:t>
            </a:r>
            <a:r>
              <a:rPr lang="cs-CZ" dirty="0"/>
              <a:t>(nesmí být starší než 6 měsíců před podáním Žádost o dotaci) vyhotoveným dle zákona č. 151/1997 Sb., o oceňování majetku, ve znění pozdějších předpisů,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způsobilým výdajem, ze kterého je stanovena dotace, je pořizovací cena maximálně však do výše ceny zjištěné znaleckým posudkem,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cs-CZ" dirty="0"/>
              <a:t>žadatel/příjemce dotace není akcionářem, společníkem, členem, členem orgánu právnické osoby, která je prodávajícím, ani není manželkou/manželem či není </a:t>
            </a:r>
            <a:br>
              <a:rPr lang="cs-CZ" dirty="0"/>
            </a:br>
            <a:r>
              <a:rPr lang="cs-CZ" dirty="0"/>
              <a:t>v přímém příbuzenském vztahu ve smyslu § 772 odst. 1 zákona č. 89/2012 Sb. k fyzické osobě, která je prodávajícím (není-li ve specifických podmínkách Pravidel uvedeno jinak).</a:t>
            </a:r>
            <a:endParaRPr lang="cs-CZ" b="1" dirty="0"/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3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změna příjemce dotace</a:t>
            </a:r>
            <a:r>
              <a:rPr lang="cs-CZ" baseline="0" dirty="0"/>
              <a:t> – skutečného majitele (AML zákon), sloučení PO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6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emf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if.cz/" TargetMode="External"/><Relationship Id="rId5" Type="http://schemas.openxmlformats.org/officeDocument/2006/relationships/hyperlink" Target="http://www.eagri.cz/PRV" TargetMode="Externa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7. kolo příjmu žádostí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6876256" y="6117403"/>
            <a:ext cx="2321360" cy="40102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Pištín   17.9.2018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288172" y="2069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b="1" dirty="0"/>
              <a:t>Obecná část Pravidel PRV</a:t>
            </a:r>
          </a:p>
          <a:p>
            <a:pPr algn="just"/>
            <a:r>
              <a:rPr lang="cs-CZ" b="1" dirty="0"/>
              <a:t>Operace:</a:t>
            </a:r>
          </a:p>
          <a:p>
            <a:pPr algn="just"/>
            <a:r>
              <a:rPr lang="cs-CZ" b="1" dirty="0"/>
              <a:t>4.1.1 Investice do zemědělských podniků</a:t>
            </a:r>
          </a:p>
          <a:p>
            <a:pPr algn="just"/>
            <a:r>
              <a:rPr lang="cs-CZ" b="1" dirty="0"/>
              <a:t>4.2.1 Zpracování a uvádění na trh zemědělských produktů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EBDCE6-7638-4F58-BB93-6A823519EF5A}"/>
              </a:ext>
            </a:extLst>
          </p:cNvPr>
          <p:cNvSpPr txBox="1"/>
          <p:nvPr/>
        </p:nvSpPr>
        <p:spPr>
          <a:xfrm>
            <a:off x="-11607" y="6528987"/>
            <a:ext cx="349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Bc. Slavomír Ladislav Vacík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508104" y="6518424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24485"/>
            <a:ext cx="6738608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zadávání zakázek (CM/VŘ/ZŘ)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D27B2F1-8D52-440C-8A0B-54959F2BF9C0}"/>
              </a:ext>
            </a:extLst>
          </p:cNvPr>
          <p:cNvSpPr txBox="1">
            <a:spLocks/>
          </p:cNvSpPr>
          <p:nvPr/>
        </p:nvSpPr>
        <p:spPr>
          <a:xfrm>
            <a:off x="179512" y="1055221"/>
            <a:ext cx="885647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V minulém kole došlo k přesunutí většiny podmínek </a:t>
            </a:r>
            <a:r>
              <a:rPr lang="cs-CZ" altLang="cs-CZ" sz="2800" dirty="0">
                <a:solidFill>
                  <a:srgbClr val="FF0000"/>
                </a:solidFill>
              </a:rPr>
              <a:t>pro zadávání zakázek pro zadavatele mimo režim zákona o zadávání veřejných zakázek a zakázek malého rozsahu </a:t>
            </a:r>
            <a:r>
              <a:rPr lang="cs-CZ" altLang="cs-CZ" sz="2800" b="1" dirty="0">
                <a:solidFill>
                  <a:srgbClr val="FF0000"/>
                </a:solidFill>
              </a:rPr>
              <a:t>do Příručky pro zadávání zakázek PRV.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dirty="0"/>
              <a:t>žadatel dokládá dokumentaci již s přílohami k ŽOD (</a:t>
            </a:r>
            <a:r>
              <a:rPr lang="cs-CZ" sz="2800" dirty="0"/>
              <a:t>nejpozději do 5. 3. 2019 do 18.00 hod.</a:t>
            </a:r>
            <a:r>
              <a:rPr lang="cs-CZ" altLang="cs-CZ" sz="2800" dirty="0"/>
              <a:t>!)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dirty="0"/>
              <a:t>Nutné provést zadávací řízení včas!</a:t>
            </a:r>
          </a:p>
        </p:txBody>
      </p:sp>
    </p:spTree>
    <p:extLst>
      <p:ext uri="{BB962C8B-B14F-4D97-AF65-F5344CB8AC3E}">
        <p14:creationId xmlns:p14="http://schemas.microsoft.com/office/powerpoint/2010/main" val="72863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24485"/>
            <a:ext cx="6738608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zadávání zakázek (CM/VŘ/ZŘ)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D27B2F1-8D52-440C-8A0B-54959F2BF9C0}"/>
              </a:ext>
            </a:extLst>
          </p:cNvPr>
          <p:cNvSpPr txBox="1">
            <a:spLocks/>
          </p:cNvSpPr>
          <p:nvPr/>
        </p:nvSpPr>
        <p:spPr>
          <a:xfrm>
            <a:off x="179512" y="1055221"/>
            <a:ext cx="885647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postup dle výše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samostatné zakázky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 zadavatele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dotovaný a veřejný zadavatel postupuje dle zákona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 ostatní musí dodržet při výběru stanovené zásady</a:t>
            </a:r>
          </a:p>
          <a:p>
            <a:pPr marL="2667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transparentnost, přiměřenost, rovné zacházení, zákaz diskriminace, postupovat tak, aby nedocházelo ke střetu zájmů, volný pohyb zboží a služeb …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proto zadávají stanoveným postupem, resp. podle: </a:t>
            </a:r>
          </a:p>
          <a:p>
            <a:pPr marL="942975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Pravidel, Obecných podmínek</a:t>
            </a:r>
          </a:p>
          <a:p>
            <a:pPr marL="942975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Příručky pro zadávaní veřejných zakázek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4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224485"/>
            <a:ext cx="657189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základní podmínky pro VŘ/ZŘ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88E4A20-4F2A-42A8-B2D7-3165F35ACA81}"/>
              </a:ext>
            </a:extLst>
          </p:cNvPr>
          <p:cNvSpPr txBox="1">
            <a:spLocks/>
          </p:cNvSpPr>
          <p:nvPr/>
        </p:nvSpPr>
        <p:spPr>
          <a:xfrm>
            <a:off x="107504" y="908720"/>
            <a:ext cx="8856984" cy="5616624"/>
          </a:xfrm>
          <a:prstGeom prst="rect">
            <a:avLst/>
          </a:prstGeom>
          <a:solidFill>
            <a:sysClr val="window" lastClr="FFFFFF"/>
          </a:solidFill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samostatná zakázka: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součet předpokládaných hodnot obdobných zakázek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(dodávek, služeb nebo stavebních prací), které tvoří jeden funkční celek a jsou zadávány v časové souvislosti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postup dle výše zakázky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(přímé zadání, cenový marketing, uzavřená nebo otevřená výzva, elektronické tržiště)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hranice zakázek: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zakázky malého rozsahu a vyšší hodnoty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liší se dodávky, služby a stavební práce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cca 20 tis. Kč, 0,5 mil. Kč, 2 mil. Kč, 6 mil. Kč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při pochybení – finanční oprava – snížení částky dotace</a:t>
            </a:r>
          </a:p>
          <a:p>
            <a:pPr marL="266700" marR="0" lvl="0" indent="952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 – 100 % dotace na konkrétní zakázku)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224485"/>
            <a:ext cx="710890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monitoring, hodnocení, publicita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5F8FB30-07E3-4D94-848F-6448EFF46D76}"/>
              </a:ext>
            </a:extLst>
          </p:cNvPr>
          <p:cNvSpPr txBox="1">
            <a:spLocks/>
          </p:cNvSpPr>
          <p:nvPr/>
        </p:nvSpPr>
        <p:spPr>
          <a:xfrm>
            <a:off x="107504" y="761034"/>
            <a:ext cx="8712968" cy="5044230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latin typeface="+mj-lt"/>
              </a:rPr>
              <a:t>Povinnost poskytovat statistické údaje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2000" dirty="0">
                <a:latin typeface="+mj-lt"/>
              </a:rPr>
              <a:t>(včetně ekonomických dat)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vyplývá z evropských právních předpisů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 data získávána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ve formuláři ŽOD (strana F) a ŽOP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v tzv. „Monitorovacích listech“ (formulář předkládaný po realizaci projektu vždy do 31. 7. přes Portál </a:t>
            </a:r>
            <a:r>
              <a:rPr lang="cs-CZ" altLang="cs-CZ" dirty="0" err="1">
                <a:latin typeface="+mj-lt"/>
              </a:rPr>
              <a:t>farm</a:t>
            </a:r>
            <a:r>
              <a:rPr lang="cs-CZ" altLang="cs-CZ" dirty="0">
                <a:latin typeface="+mj-lt"/>
              </a:rPr>
              <a:t>.)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případně v dotazníkovém šetření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snaha o co nejmenší zátěž žadatelů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potřeba uvádět/aktualizovat kontaktní údaje (email,  telefon)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latin typeface="+mj-lt"/>
              </a:rPr>
              <a:t>Povinnost zveřejnění údajů o projektu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dle Příručky pro publicitu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47BC4D-E06D-421C-879F-C478751269A3}"/>
              </a:ext>
            </a:extLst>
          </p:cNvPr>
          <p:cNvSpPr txBox="1">
            <a:spLocks/>
          </p:cNvSpPr>
          <p:nvPr/>
        </p:nvSpPr>
        <p:spPr bwMode="auto">
          <a:xfrm>
            <a:off x="323528" y="1196752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1600">
                <a:solidFill>
                  <a:srgbClr val="F3652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1400">
                <a:solidFill>
                  <a:srgbClr val="215112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1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Clr>
                <a:srgbClr val="F77121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Hodnocení FZ se provádí za poslední 3 uzavřená účetní období, tj. tři po sobě navazující období </a:t>
            </a:r>
            <a:r>
              <a:rPr lang="cs-CZ" sz="1800" b="1" kern="0" dirty="0">
                <a:solidFill>
                  <a:schemeClr val="tx1"/>
                </a:solidFill>
              </a:rPr>
              <a:t>bezprostředně</a:t>
            </a:r>
            <a:r>
              <a:rPr lang="cs-CZ" sz="1800" kern="0" dirty="0">
                <a:solidFill>
                  <a:schemeClr val="tx1"/>
                </a:solidFill>
              </a:rPr>
              <a:t> předcházející roku podání žádosti.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 uzavřená období musí být u místně příslušeného správce daně podaná daňová přiznání.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Daňová přiznání musí být podaná nejpozději do data zaslání formulářů pro posouzení finančního zdraví.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Daňová přiznání musí být podána nejpozději do termínu předkládání příloh po podání Žádosti o dotaci. </a:t>
            </a:r>
          </a:p>
          <a:p>
            <a:pPr marL="685800" lvl="1" algn="just">
              <a:buClr>
                <a:srgbClr val="F77121"/>
              </a:buClr>
              <a:buSzPct val="120000"/>
            </a:pPr>
            <a:endParaRPr lang="cs-CZ" sz="1600" kern="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Rok ovlivněný přírodní katastrofou, </a:t>
            </a:r>
            <a:r>
              <a:rPr lang="cs-CZ" sz="1800" b="1" kern="0" dirty="0">
                <a:solidFill>
                  <a:schemeClr val="tx1"/>
                </a:solidFill>
              </a:rPr>
              <a:t>katastrofickou událostí, nepříznivými klimatickými jevy, nákazami zvířat</a:t>
            </a:r>
            <a:r>
              <a:rPr lang="cs-CZ" sz="1800" kern="0" dirty="0">
                <a:solidFill>
                  <a:schemeClr val="tx1"/>
                </a:solidFill>
              </a:rPr>
              <a:t> nebude pro prokázání těchto skutečností (maximálně 1) do hodnocení počítán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kern="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Předkládá se prostřednictvím aplikace v Portálu farmáře SZIF (aplikace je otevřena trvale)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6B854CA-B794-401C-9D21-20727CC3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2413"/>
            <a:ext cx="3732977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Finanční zdraví (FZ)</a:t>
            </a:r>
          </a:p>
        </p:txBody>
      </p:sp>
    </p:spTree>
    <p:extLst>
      <p:ext uri="{BB962C8B-B14F-4D97-AF65-F5344CB8AC3E}">
        <p14:creationId xmlns:p14="http://schemas.microsoft.com/office/powerpoint/2010/main" val="196559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47BC4D-E06D-421C-879F-C478751269A3}"/>
              </a:ext>
            </a:extLst>
          </p:cNvPr>
          <p:cNvSpPr txBox="1">
            <a:spLocks/>
          </p:cNvSpPr>
          <p:nvPr/>
        </p:nvSpPr>
        <p:spPr bwMode="auto">
          <a:xfrm>
            <a:off x="323528" y="1196752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1600">
                <a:solidFill>
                  <a:srgbClr val="F3652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1400">
                <a:solidFill>
                  <a:srgbClr val="215112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1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Pokud žadatel nesouhlasí s postupem administrace může podat žádost o přezkum.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před podpisem </a:t>
            </a:r>
            <a:r>
              <a:rPr lang="cs-CZ" altLang="cs-CZ" sz="2000" dirty="0">
                <a:solidFill>
                  <a:schemeClr val="tx1"/>
                </a:solidFill>
              </a:rPr>
              <a:t>Dohody: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žadatel se může do 21 kalendářních dnů </a:t>
            </a:r>
            <a:r>
              <a:rPr lang="cs-CZ" altLang="cs-CZ" sz="2000" b="1" u="sng" dirty="0">
                <a:solidFill>
                  <a:schemeClr val="tx1"/>
                </a:solidFill>
              </a:rPr>
              <a:t>písemně obrátit se žádostí o přezkum na Přezkumnou komisi Ministerstva zemědělství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 podpisu </a:t>
            </a:r>
            <a:r>
              <a:rPr lang="cs-CZ" altLang="cs-CZ" sz="2000" dirty="0">
                <a:solidFill>
                  <a:schemeClr val="tx1"/>
                </a:solidFill>
              </a:rPr>
              <a:t>Dohody: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žadatel se může žadatel </a:t>
            </a:r>
            <a:r>
              <a:rPr lang="cs-CZ" altLang="cs-CZ" sz="2000" b="1" u="sng" dirty="0">
                <a:solidFill>
                  <a:schemeClr val="tx1"/>
                </a:solidFill>
              </a:rPr>
              <a:t>písemně obrátit se žádostí o přezkum na Přezkumnou komisi Ministerstva zemědělství</a:t>
            </a:r>
            <a:r>
              <a:rPr lang="cs-CZ" altLang="cs-CZ" sz="2000" dirty="0">
                <a:solidFill>
                  <a:schemeClr val="tx1"/>
                </a:solidFill>
              </a:rPr>
              <a:t>, nebo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může podat návrh na zahájení sporného řízení (§ 141 zákona č. 500/2004 Sb., správní řád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6B854CA-B794-401C-9D21-20727CC3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0" y="303123"/>
            <a:ext cx="8009789" cy="905881"/>
          </a:xfrm>
        </p:spPr>
        <p:txBody>
          <a:bodyPr/>
          <a:lstStyle/>
          <a:p>
            <a:pPr algn="ctr">
              <a:defRPr/>
            </a:pPr>
            <a:r>
              <a:rPr lang="cs-CZ" sz="2400" dirty="0">
                <a:solidFill>
                  <a:srgbClr val="FF0000"/>
                </a:solidFill>
              </a:rPr>
              <a:t>Postupy pro odvolání při neplnění podmínek 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Pravidel PRV</a:t>
            </a:r>
          </a:p>
        </p:txBody>
      </p:sp>
    </p:spTree>
    <p:extLst>
      <p:ext uri="{BB962C8B-B14F-4D97-AF65-F5344CB8AC3E}">
        <p14:creationId xmlns:p14="http://schemas.microsoft.com/office/powerpoint/2010/main" val="994968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7. kolo příjmu žádostí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139176" y="2311792"/>
            <a:ext cx="735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400" b="1" dirty="0"/>
              <a:t>4.1.1 Investice do zemědělských podniků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815075" y="6519446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879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313680"/>
            <a:ext cx="545941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zaměření a cíl operace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33382988"/>
              </p:ext>
            </p:extLst>
          </p:nvPr>
        </p:nvGraphicFramePr>
        <p:xfrm>
          <a:off x="1403648" y="692696"/>
          <a:ext cx="5760640" cy="600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24617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6085"/>
            <a:ext cx="4609820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definice žadatele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3" name="Zástupný symbol pro text 22"/>
          <p:cNvSpPr txBox="1">
            <a:spLocks/>
          </p:cNvSpPr>
          <p:nvPr/>
        </p:nvSpPr>
        <p:spPr bwMode="auto">
          <a:xfrm>
            <a:off x="467544" y="908719"/>
            <a:ext cx="7560840" cy="5136647"/>
          </a:xfrm>
          <a:prstGeom prst="rect">
            <a:avLst/>
          </a:prstGeom>
          <a:noFill/>
          <a:ln>
            <a:solidFill>
              <a:srgbClr val="CDCE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504000" indent="-504000" algn="l" defTabSz="18288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4"/>
              </a:buBlip>
              <a:defRPr sz="32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008000" indent="-50400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Zemědělský podnikatel</a:t>
            </a:r>
          </a:p>
          <a:p>
            <a:pPr marL="1418400" marR="0" lvl="1" indent="-9144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vedený v EZP</a:t>
            </a:r>
          </a:p>
          <a:p>
            <a:pPr marL="1418400" marR="0" lvl="1" indent="-9144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Fyzické osoby</a:t>
            </a:r>
          </a:p>
          <a:p>
            <a:pPr marL="1418400" marR="0" lvl="1" indent="-9144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Právnické osoby</a:t>
            </a:r>
          </a:p>
          <a:p>
            <a:pPr marL="1418400" marR="0" lvl="1" indent="-9144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Skupina zemědělců</a:t>
            </a:r>
          </a:p>
          <a:p>
            <a:pPr marL="504000" marR="0" lvl="1" indent="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ŽADATELEM NEMŮŽE BÝT:</a:t>
            </a:r>
          </a:p>
          <a:p>
            <a:pPr marL="1189800" marR="0" lvl="1" indent="-6858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Státní příspěvková organizace</a:t>
            </a:r>
          </a:p>
          <a:p>
            <a:pPr marL="1189800" marR="0" lvl="1" indent="-6858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Organizace producentů</a:t>
            </a:r>
          </a:p>
          <a:p>
            <a:pPr marL="1189800" marR="0" lvl="1" indent="-6858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Sdružení organizace producentů</a:t>
            </a:r>
          </a:p>
          <a:p>
            <a:pPr marL="1189800" marR="0" lvl="1" indent="-6858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CE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Mezioborová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31922891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899"/>
            <a:ext cx="502339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Duh a výše dotace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5" name="Nadpis 29"/>
          <p:cNvSpPr txBox="1">
            <a:spLocks/>
          </p:cNvSpPr>
          <p:nvPr/>
        </p:nvSpPr>
        <p:spPr>
          <a:xfrm>
            <a:off x="-144524" y="1350347"/>
            <a:ext cx="2664296" cy="108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 marL="0" marR="0" lvl="0" indent="0" algn="ctr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0" normalizeH="0" baseline="0" noProof="0" dirty="0">
                <a:ln>
                  <a:noFill/>
                </a:ln>
                <a:solidFill>
                  <a:srgbClr val="804900"/>
                </a:solidFill>
                <a:effectLst/>
                <a:uLnTx/>
                <a:uFillTx/>
                <a:ea typeface="+mj-ea"/>
                <a:cs typeface="+mj-cs"/>
              </a:rPr>
              <a:t>Druh a výše dotace</a:t>
            </a:r>
          </a:p>
        </p:txBody>
      </p:sp>
      <p:sp>
        <p:nvSpPr>
          <p:cNvPr id="16" name="Zástupný symbol pro text 41"/>
          <p:cNvSpPr txBox="1">
            <a:spLocks/>
          </p:cNvSpPr>
          <p:nvPr/>
        </p:nvSpPr>
        <p:spPr bwMode="auto">
          <a:xfrm>
            <a:off x="323528" y="2134852"/>
            <a:ext cx="1728192" cy="42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3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Min. výdaje na projekt: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100 000 Kč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Max. výdaje na projekt: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75 000 000 Kč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Výše dotace: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40 % výdajů, ze kterých je stanovena dotace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+ 10 % pro mladé začínající zemědělce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+ 10 % pro ANC oblasti</a:t>
            </a:r>
          </a:p>
          <a:p>
            <a:pPr marL="0" marR="0" lvl="0" indent="0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7" name="Zástupný symbol pro obsah 4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05750033"/>
              </p:ext>
            </p:extLst>
          </p:nvPr>
        </p:nvGraphicFramePr>
        <p:xfrm>
          <a:off x="2037475" y="1196752"/>
          <a:ext cx="7416824" cy="501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371756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40081"/>
            <a:ext cx="446715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Zástupný symbol pro text 10"/>
          <p:cNvSpPr txBox="1">
            <a:spLocks/>
          </p:cNvSpPr>
          <p:nvPr/>
        </p:nvSpPr>
        <p:spPr bwMode="auto">
          <a:xfrm>
            <a:off x="539552" y="956125"/>
            <a:ext cx="7704856" cy="56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9425" indent="-479425" defTabSz="2438400"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958850" indent="-479425" defTabSz="24384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439863" indent="-479425" defTabSz="24384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3pPr>
            <a:lvl4pPr marL="1919288" indent="-479425" defTabSz="24384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4pPr>
            <a:lvl5pPr marL="2398713" indent="-479425" defTabSz="24384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5pPr>
            <a:lvl6pPr marL="2855913" indent="-479425" defTabSz="2438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6pPr>
            <a:lvl7pPr marL="3313113" indent="-479425" defTabSz="2438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7pPr>
            <a:lvl8pPr marL="3770313" indent="-479425" defTabSz="2438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8pPr>
            <a:lvl9pPr marL="4227513" indent="-479425" defTabSz="2438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b="1" dirty="0"/>
              <a:t>Pravidla, kterými se stanovují podmínky pro poskytování dotace na projekty PRV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altLang="cs-CZ" sz="2000" b="1" dirty="0"/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2 části - Obecné a Specifické podmínky – aktualizováno </a:t>
            </a:r>
            <a:endParaRPr lang="cs-CZ" altLang="cs-CZ" sz="2000" b="1" dirty="0"/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pouze v elektronické podobě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aktualizace pro každé kolo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b="1" dirty="0"/>
              <a:t>Příručky: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altLang="cs-CZ" sz="2000" b="1" dirty="0"/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Příručka pro zadávání veřejných zakázek – aktualizována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Příručka pro publicitu PRV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Metodika výpočtu finančního zdraví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altLang="cs-CZ" sz="1800" dirty="0"/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1800" dirty="0"/>
              <a:t>Dostupné na: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1800" dirty="0">
                <a:hlinkClick r:id="rId5"/>
              </a:rPr>
              <a:t>www.eagri.cz/PRV</a:t>
            </a:r>
            <a:r>
              <a:rPr lang="cs-CZ" altLang="cs-CZ" sz="1800" dirty="0"/>
              <a:t> a na stránkách SZIF </a:t>
            </a:r>
            <a:r>
              <a:rPr lang="cs-CZ" altLang="cs-CZ" sz="1800" dirty="0">
                <a:hlinkClick r:id="rId6"/>
              </a:rPr>
              <a:t>www.szif.cz</a:t>
            </a:r>
            <a:r>
              <a:rPr lang="cs-CZ" altLang="cs-CZ" sz="1800" dirty="0"/>
              <a:t>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1800" dirty="0"/>
              <a:t>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altLang="cs-CZ" sz="5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84097"/>
            <a:ext cx="460020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Způsobilé výdaje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16D30AD1-449D-40BD-BF6A-394D29E80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728796"/>
              </p:ext>
            </p:extLst>
          </p:nvPr>
        </p:nvGraphicFramePr>
        <p:xfrm>
          <a:off x="179512" y="920646"/>
          <a:ext cx="8712968" cy="575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23174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84097"/>
            <a:ext cx="841855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Způsobilé výdaje (aktualizace Pravidel)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2C6ED97-6052-4F7A-8A9A-CDEBFFDD2699}"/>
              </a:ext>
            </a:extLst>
          </p:cNvPr>
          <p:cNvSpPr/>
          <p:nvPr/>
        </p:nvSpPr>
        <p:spPr>
          <a:xfrm>
            <a:off x="251520" y="924928"/>
            <a:ext cx="8496944" cy="56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prstClr val="black"/>
                </a:solidFill>
              </a:rPr>
              <a:t>Mobilní oplocení (bez limitu) jen pro záměr </a:t>
            </a:r>
            <a:r>
              <a:rPr lang="cs-CZ" altLang="cs-CZ" sz="1800" dirty="0">
                <a:solidFill>
                  <a:srgbClr val="002060"/>
                </a:solidFill>
              </a:rPr>
              <a:t>a)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prstClr val="black"/>
                </a:solidFill>
              </a:rPr>
              <a:t>KÓD 004 </a:t>
            </a:r>
            <a:r>
              <a:rPr lang="cs-CZ" altLang="cs-CZ" sz="1800" dirty="0">
                <a:solidFill>
                  <a:prstClr val="black"/>
                </a:solidFill>
              </a:rPr>
              <a:t>Stáje pro prasata a </a:t>
            </a:r>
            <a:r>
              <a:rPr lang="cs-CZ" altLang="cs-CZ" sz="1800" b="1" dirty="0">
                <a:solidFill>
                  <a:prstClr val="black"/>
                </a:solidFill>
              </a:rPr>
              <a:t>KÓD 007 </a:t>
            </a:r>
            <a:r>
              <a:rPr lang="cs-CZ" altLang="cs-CZ" sz="1800" dirty="0">
                <a:solidFill>
                  <a:prstClr val="black"/>
                </a:solidFill>
              </a:rPr>
              <a:t>Stavby pro drůbež</a:t>
            </a:r>
          </a:p>
          <a:p>
            <a:pPr marL="815975" lvl="1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Stavby a technologie zvyšující biologickou bezpečnost chovu</a:t>
            </a:r>
          </a:p>
          <a:p>
            <a:pPr marL="358775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prstClr val="black"/>
                </a:solidFill>
              </a:rPr>
              <a:t>KÓD 011</a:t>
            </a:r>
            <a:r>
              <a:rPr lang="cs-CZ" altLang="cs-CZ" sz="1800" dirty="0">
                <a:solidFill>
                  <a:prstClr val="black"/>
                </a:solidFill>
              </a:rPr>
              <a:t> Jímky, </a:t>
            </a:r>
            <a:r>
              <a:rPr lang="cs-CZ" altLang="cs-CZ" sz="1800" dirty="0">
                <a:solidFill>
                  <a:srgbClr val="002060"/>
                </a:solidFill>
              </a:rPr>
              <a:t>nádrže</a:t>
            </a:r>
            <a:r>
              <a:rPr lang="cs-CZ" altLang="cs-CZ" sz="1800" dirty="0">
                <a:solidFill>
                  <a:prstClr val="black"/>
                </a:solidFill>
              </a:rPr>
              <a:t> a stavby na skladování výkalů a chlévské mrvy</a:t>
            </a:r>
          </a:p>
          <a:p>
            <a:pPr marL="815975" lvl="1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Separace kejdy (stavební výdaje a technologie) </a:t>
            </a:r>
          </a:p>
          <a:p>
            <a:pPr marL="285750" lvl="0" indent="-285750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prstClr val="black"/>
                </a:solidFill>
              </a:rPr>
              <a:t>KÓD 013 </a:t>
            </a:r>
            <a:r>
              <a:rPr lang="cs-CZ" altLang="cs-CZ" sz="1800" dirty="0">
                <a:solidFill>
                  <a:prstClr val="black"/>
                </a:solidFill>
              </a:rPr>
              <a:t>Nákup speciálních zemědělských strojů pro živočišnou výrobu</a:t>
            </a:r>
          </a:p>
          <a:p>
            <a:pPr marL="742950" lvl="1" indent="-285750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Cisterny do 20 m</a:t>
            </a:r>
            <a:r>
              <a:rPr lang="cs-CZ" altLang="cs-CZ" sz="1800" baseline="30000" dirty="0">
                <a:solidFill>
                  <a:srgbClr val="002060"/>
                </a:solidFill>
              </a:rPr>
              <a:t>3 </a:t>
            </a:r>
            <a:r>
              <a:rPr lang="cs-CZ" altLang="cs-CZ" sz="1800" dirty="0">
                <a:solidFill>
                  <a:srgbClr val="002060"/>
                </a:solidFill>
              </a:rPr>
              <a:t>a do 70 m</a:t>
            </a:r>
            <a:r>
              <a:rPr lang="cs-CZ" altLang="cs-CZ" sz="1800" baseline="30000" dirty="0">
                <a:solidFill>
                  <a:srgbClr val="002060"/>
                </a:solidFill>
              </a:rPr>
              <a:t>3 </a:t>
            </a:r>
            <a:endParaRPr lang="cs-CZ" altLang="cs-CZ" sz="1800" dirty="0">
              <a:solidFill>
                <a:srgbClr val="002060"/>
              </a:solidFill>
            </a:endParaRPr>
          </a:p>
          <a:p>
            <a:pPr marL="285750" indent="-285750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b="1" dirty="0"/>
              <a:t>KÓD </a:t>
            </a:r>
            <a:r>
              <a:rPr lang="cs-CZ" altLang="cs-CZ" sz="1800" b="1" dirty="0" smtClean="0"/>
              <a:t>031/032 </a:t>
            </a:r>
            <a:r>
              <a:rPr lang="cs-CZ" altLang="cs-CZ" sz="1800" dirty="0"/>
              <a:t>Nákup běžných zemědělských strojů pro živočišnou výrobu (pouze pro záměr </a:t>
            </a:r>
            <a:r>
              <a:rPr lang="cs-CZ" altLang="cs-CZ" sz="1800" dirty="0" err="1" smtClean="0"/>
              <a:t>a,b</a:t>
            </a:r>
            <a:r>
              <a:rPr lang="cs-CZ" altLang="cs-CZ" sz="1800" dirty="0" smtClean="0"/>
              <a:t>) </a:t>
            </a:r>
            <a:endParaRPr lang="cs-CZ" altLang="cs-CZ" sz="1800" dirty="0"/>
          </a:p>
          <a:p>
            <a:pPr marL="742950" lvl="1" indent="-285750" algn="just" defTabSz="1828800"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Vyřazeny nakladače samojízdné vč. </a:t>
            </a:r>
            <a:r>
              <a:rPr lang="cs-CZ" altLang="cs-CZ" sz="1800" dirty="0">
                <a:solidFill>
                  <a:srgbClr val="002060"/>
                </a:solidFill>
              </a:rPr>
              <a:t>a</a:t>
            </a:r>
            <a:r>
              <a:rPr lang="cs-CZ" altLang="cs-CZ" sz="1800" dirty="0" smtClean="0">
                <a:solidFill>
                  <a:srgbClr val="002060"/>
                </a:solidFill>
              </a:rPr>
              <a:t>daptéru (záměr a) </a:t>
            </a:r>
          </a:p>
          <a:p>
            <a:pPr marL="742950" lvl="1" indent="-285750" algn="just" defTabSz="1828800"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2060"/>
                </a:solidFill>
              </a:rPr>
              <a:t>V těchto kódech ZV lze žádat </a:t>
            </a:r>
            <a:r>
              <a:rPr lang="cs-CZ" altLang="cs-CZ" sz="1800" smtClean="0">
                <a:solidFill>
                  <a:srgbClr val="002060"/>
                </a:solidFill>
              </a:rPr>
              <a:t>o dotaci </a:t>
            </a:r>
            <a:r>
              <a:rPr lang="cs-CZ" altLang="cs-CZ" sz="1800" dirty="0" smtClean="0">
                <a:solidFill>
                  <a:srgbClr val="002060"/>
                </a:solidFill>
              </a:rPr>
              <a:t>pouze na uvedené stroje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534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8121999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Kritéria přijatelnosti a další podmínky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50CDBC4-1C3A-4ADE-97A9-A2EF0CEF4F49}"/>
              </a:ext>
            </a:extLst>
          </p:cNvPr>
          <p:cNvSpPr/>
          <p:nvPr/>
        </p:nvSpPr>
        <p:spPr>
          <a:xfrm>
            <a:off x="316075" y="912470"/>
            <a:ext cx="7992888" cy="763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Kritéria přijatelnosti beze změny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Žádost obdrží minimálně 20 bodů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Lhůta vázanosti 5 let od převedení dotace na účet příjemce dotace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Výdaje na speciální mobilní stroje pro ŽV max. 49% výdajů, ze kterých je stanovena dotace (mimo záměru a)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ANC (dříve LFA) minimálně 75% celkové výměry pozemků evidovaných v LPIS (orná půda, TTP a trvalá kultura)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Podpořené sklady na krmiva a steliva (009) slouží pro podnik žadatele (IČ)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Vlastnické vztahy (vlastnictví, spoluvlastnictví, nájem/pacht, věcné břemeno, právo stavby) – u mobilního oplocení pro pastevní areál se neprokazuje)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Skleník musí být zastíněný (projekt více než 1000 </a:t>
            </a:r>
            <a:r>
              <a:rPr lang="cs-CZ" altLang="cs-CZ" dirty="0" err="1">
                <a:solidFill>
                  <a:prstClr val="black"/>
                </a:solidFill>
              </a:rPr>
              <a:t>lx</a:t>
            </a:r>
            <a:r>
              <a:rPr lang="cs-CZ" altLang="cs-CZ" dirty="0">
                <a:solidFill>
                  <a:prstClr val="black"/>
                </a:solidFill>
              </a:rPr>
              <a:t>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Efektivnost  (skutečná </a:t>
            </a:r>
            <a:r>
              <a:rPr lang="cs-CZ" altLang="cs-CZ" dirty="0" err="1">
                <a:solidFill>
                  <a:prstClr val="black"/>
                </a:solidFill>
              </a:rPr>
              <a:t>ustajovací</a:t>
            </a:r>
            <a:r>
              <a:rPr lang="cs-CZ" altLang="cs-CZ" dirty="0">
                <a:solidFill>
                  <a:prstClr val="black"/>
                </a:solidFill>
              </a:rPr>
              <a:t> místa a zvířata)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Nádrž na zachycení srážkové vody jen pro záchyt srážkové vody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prstClr val="black"/>
              </a:solidFill>
            </a:endParaRP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prstClr val="black"/>
              </a:solidFill>
            </a:endParaRP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prstClr val="black"/>
              </a:solidFill>
            </a:endParaRP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alt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83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33117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Preferenční kritéria 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9648F7B2-904C-4EF1-A605-D5B574488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28230"/>
              </p:ext>
            </p:extLst>
          </p:nvPr>
        </p:nvGraphicFramePr>
        <p:xfrm>
          <a:off x="179512" y="1052735"/>
          <a:ext cx="8640960" cy="540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25611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66780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Preferenční kritéria 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2B2C2BF4-7DD2-41BF-80A5-146F9C4CD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795"/>
              </p:ext>
            </p:extLst>
          </p:nvPr>
        </p:nvGraphicFramePr>
        <p:xfrm>
          <a:off x="56125" y="820349"/>
          <a:ext cx="9087875" cy="47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05584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66780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Preferenční kritéria III.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2B2C2BF4-7DD2-41BF-80A5-146F9C4CD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340721"/>
              </p:ext>
            </p:extLst>
          </p:nvPr>
        </p:nvGraphicFramePr>
        <p:xfrm>
          <a:off x="56125" y="820349"/>
          <a:ext cx="9087875" cy="47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99140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56681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Preferenční kritéria IV.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2B2C2BF4-7DD2-41BF-80A5-146F9C4CD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780623"/>
              </p:ext>
            </p:extLst>
          </p:nvPr>
        </p:nvGraphicFramePr>
        <p:xfrm>
          <a:off x="56125" y="820349"/>
          <a:ext cx="9087875" cy="47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35610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56681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Preferenční kritéria IV.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2B2C2BF4-7DD2-41BF-80A5-146F9C4CD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286004"/>
              </p:ext>
            </p:extLst>
          </p:nvPr>
        </p:nvGraphicFramePr>
        <p:xfrm>
          <a:off x="56125" y="820349"/>
          <a:ext cx="9087875" cy="47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97787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6584720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Čerpání v operaci prostředků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9" name="Zástupný symbol pro obrázek 18">
            <a:extLst>
              <a:ext uri="{FF2B5EF4-FFF2-40B4-BE49-F238E27FC236}">
                <a16:creationId xmlns:a16="http://schemas.microsoft.com/office/drawing/2014/main" id="{DDDC83EE-E5FD-4E20-998B-F123796B5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355642"/>
              </p:ext>
            </p:extLst>
          </p:nvPr>
        </p:nvGraphicFramePr>
        <p:xfrm>
          <a:off x="143508" y="980728"/>
          <a:ext cx="8856984" cy="1584177"/>
        </p:xfrm>
        <a:graphic>
          <a:graphicData uri="http://schemas.openxmlformats.org/drawingml/2006/table">
            <a:tbl>
              <a:tblPr firstRow="1" bandRow="1"/>
              <a:tblGrid>
                <a:gridCol w="317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endParaRPr lang="cs-CZ" sz="1600" dirty="0">
                        <a:latin typeface="+mj-lt"/>
                      </a:endParaRP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1. kolo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3. kolo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5. kolo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Zaregistrováno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7 545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6 489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5 798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Schváleno (doporučeno)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3 965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3 260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cs-CZ" sz="1600" dirty="0">
                          <a:latin typeface="+mj-lt"/>
                        </a:rPr>
                        <a:t>1 663 mil. Kč</a:t>
                      </a:r>
                    </a:p>
                  </a:txBody>
                  <a:tcPr marL="91439" marR="91439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4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af 16">
            <a:extLst>
              <a:ext uri="{FF2B5EF4-FFF2-40B4-BE49-F238E27FC236}">
                <a16:creationId xmlns:a16="http://schemas.microsoft.com/office/drawing/2014/main" id="{92CBE3A4-158D-48DB-AD30-ABD218FE7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06614"/>
              </p:ext>
            </p:extLst>
          </p:nvPr>
        </p:nvGraphicFramePr>
        <p:xfrm>
          <a:off x="3491880" y="2889051"/>
          <a:ext cx="5400600" cy="343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5" imgW="12284505" imgH="8529043" progId="Excel.Chart.8">
                  <p:embed/>
                </p:oleObj>
              </mc:Choice>
              <mc:Fallback>
                <p:oleObj r:id="rId5" imgW="12284505" imgH="8529043" progId="Excel.Chart.8">
                  <p:embed/>
                  <p:pic>
                    <p:nvPicPr>
                      <p:cNvPr id="238618" name="Graf 16">
                        <a:extLst>
                          <a:ext uri="{FF2B5EF4-FFF2-40B4-BE49-F238E27FC236}">
                            <a16:creationId xmlns:a16="http://schemas.microsoft.com/office/drawing/2014/main" id="{61147929-AFB2-4029-B504-F600B2D240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89051"/>
                        <a:ext cx="5400600" cy="3432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A6E7CE8-2316-4963-AF5B-BA479FA37261}"/>
              </a:ext>
            </a:extLst>
          </p:cNvPr>
          <p:cNvSpPr txBox="1"/>
          <p:nvPr/>
        </p:nvSpPr>
        <p:spPr>
          <a:xfrm>
            <a:off x="143508" y="3149553"/>
            <a:ext cx="354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Alokace pro 7. kolo 2000 mil. Kč</a:t>
            </a:r>
          </a:p>
        </p:txBody>
      </p:sp>
    </p:spTree>
    <p:extLst>
      <p:ext uri="{BB962C8B-B14F-4D97-AF65-F5344CB8AC3E}">
        <p14:creationId xmlns:p14="http://schemas.microsoft.com/office/powerpoint/2010/main" val="29091067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7. kolo příjmu žádostí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467544" y="2309731"/>
            <a:ext cx="6120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400" b="1" dirty="0"/>
              <a:t>4.2.1 Zpracování a uvádění na trh </a:t>
            </a:r>
          </a:p>
          <a:p>
            <a:pPr algn="just"/>
            <a:r>
              <a:rPr lang="cs-CZ" sz="2400" b="1" dirty="0"/>
              <a:t>	zemědělských produktů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815075" y="6519446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2828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67" y="207618"/>
            <a:ext cx="825344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                www.szif.cz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41F36A-5F5A-42A5-A8B1-5FC03823B0D5}"/>
              </a:ext>
            </a:extLst>
          </p:cNvPr>
          <p:cNvSpPr txBox="1"/>
          <p:nvPr/>
        </p:nvSpPr>
        <p:spPr>
          <a:xfrm>
            <a:off x="6948264" y="5517232"/>
            <a:ext cx="792088" cy="1084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6" y="786029"/>
            <a:ext cx="9053142" cy="5815643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971600" y="1412776"/>
            <a:ext cx="1512168" cy="36004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251520" y="3429000"/>
            <a:ext cx="1728192" cy="36004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251520" y="5157192"/>
            <a:ext cx="2016224" cy="108012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/>
          <a:srcRect t="14505" b="4656"/>
          <a:stretch/>
        </p:blipFill>
        <p:spPr>
          <a:xfrm>
            <a:off x="2987824" y="5615872"/>
            <a:ext cx="5834980" cy="1152128"/>
          </a:xfrm>
          <a:prstGeom prst="rect">
            <a:avLst/>
          </a:prstGeom>
          <a:noFill/>
          <a:ln w="117475">
            <a:solidFill>
              <a:srgbClr val="FF0000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436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91787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 –  Cíle a zaměření operace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AB6D3B23-1D66-42CE-9220-A1809189BA95}"/>
              </a:ext>
            </a:extLst>
          </p:cNvPr>
          <p:cNvSpPr txBox="1">
            <a:spLocks/>
          </p:cNvSpPr>
          <p:nvPr/>
        </p:nvSpPr>
        <p:spPr bwMode="auto">
          <a:xfrm>
            <a:off x="179512" y="878469"/>
            <a:ext cx="106140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cs-CZ" sz="1800" kern="0" dirty="0"/>
          </a:p>
        </p:txBody>
      </p:sp>
      <p:sp>
        <p:nvSpPr>
          <p:cNvPr id="18" name="Položky obsahu">
            <a:extLst>
              <a:ext uri="{FF2B5EF4-FFF2-40B4-BE49-F238E27FC236}">
                <a16:creationId xmlns:a16="http://schemas.microsoft.com/office/drawing/2014/main" id="{1D558DE9-4532-404F-AA20-8B8A6593B3D8}"/>
              </a:ext>
            </a:extLst>
          </p:cNvPr>
          <p:cNvSpPr txBox="1">
            <a:spLocks/>
          </p:cNvSpPr>
          <p:nvPr/>
        </p:nvSpPr>
        <p:spPr>
          <a:xfrm>
            <a:off x="179512" y="1799219"/>
            <a:ext cx="8633023" cy="18761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2400">
                <a:solidFill>
                  <a:srgbClr val="F3652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2000">
                <a:solidFill>
                  <a:srgbClr val="21511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pt-BR" sz="18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97DCCD18-0D54-48E9-8C9E-25451F10AF6B}"/>
              </a:ext>
            </a:extLst>
          </p:cNvPr>
          <p:cNvSpPr txBox="1">
            <a:spLocks/>
          </p:cNvSpPr>
          <p:nvPr/>
        </p:nvSpPr>
        <p:spPr>
          <a:xfrm>
            <a:off x="179512" y="4188490"/>
            <a:ext cx="11036634" cy="988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24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800" kern="0" dirty="0"/>
              <a:t>6.4.1</a:t>
            </a:r>
            <a:endParaRPr lang="cs-CZ" sz="1800" dirty="0">
              <a:solidFill>
                <a:srgbClr val="7030A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9BFEAC-5AB6-42EF-87E6-F7F1F6F2E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30754"/>
              </p:ext>
            </p:extLst>
          </p:nvPr>
        </p:nvGraphicFramePr>
        <p:xfrm>
          <a:off x="1403648" y="1034213"/>
          <a:ext cx="6120680" cy="5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40304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464989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–  Definice žadatele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E6CEFEB-A3B6-480B-AD2B-FE66A7447363}"/>
              </a:ext>
            </a:extLst>
          </p:cNvPr>
          <p:cNvSpPr/>
          <p:nvPr/>
        </p:nvSpPr>
        <p:spPr>
          <a:xfrm>
            <a:off x="323528" y="1484784"/>
            <a:ext cx="8496944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cs-CZ" sz="1800" b="1" cap="all" dirty="0">
                <a:latin typeface="+mj-lt"/>
              </a:rPr>
              <a:t>Zemědělský podnikatel</a:t>
            </a:r>
          </a:p>
          <a:p>
            <a:pPr marL="1418400" lvl="1" indent="-914400" algn="l" defTabSz="18288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</a:rPr>
              <a:t>vedený v EZP</a:t>
            </a:r>
          </a:p>
          <a:p>
            <a:pPr marL="1418400" lvl="1" indent="-914400" algn="l" defTabSz="18288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</a:rPr>
              <a:t>podíl příjmů ze zemědělské prvovýroby na celkových příjmech za poslední uzavřené účetní období k datu podání Žádosti o dotaci činil 45 % a více (záměr a)</a:t>
            </a:r>
          </a:p>
          <a:p>
            <a:pPr lvl="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cs-CZ" sz="1800" b="1" cap="all" dirty="0">
                <a:latin typeface="+mj-lt"/>
              </a:rPr>
              <a:t>Výrobce potravin nebo krmiv</a:t>
            </a:r>
          </a:p>
          <a:p>
            <a:pPr marL="1418400" lvl="1" indent="-914400" algn="l" defTabSz="18288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</a:rPr>
              <a:t>výstupními produkty jsou výrobky uvedené v příloze I Smlouvy o fungování EU (záměr b)</a:t>
            </a:r>
          </a:p>
          <a:p>
            <a:pPr lvl="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cs-CZ" sz="1800" b="1" cap="all" dirty="0">
                <a:latin typeface="+mj-lt"/>
              </a:rPr>
              <a:t>Výrobce pekařských, cukrářských a jiných moučných výrobků</a:t>
            </a:r>
          </a:p>
          <a:p>
            <a:pPr marL="1418400" lvl="1" indent="-914400" algn="l" defTabSz="18288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</a:rPr>
              <a:t>výstupními produkty jsou vybrané výrobky neuvedené v příloze I Smlouvy o fungování EU (záměr c)</a:t>
            </a:r>
          </a:p>
        </p:txBody>
      </p:sp>
    </p:spTree>
    <p:extLst>
      <p:ext uri="{BB962C8B-B14F-4D97-AF65-F5344CB8AC3E}">
        <p14:creationId xmlns:p14="http://schemas.microsoft.com/office/powerpoint/2010/main" val="21884366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09232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 –  Druh a výše dotace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B22275B-4F76-4FCE-95B0-8B1F0AADE3CC}"/>
              </a:ext>
            </a:extLst>
          </p:cNvPr>
          <p:cNvSpPr/>
          <p:nvPr/>
        </p:nvSpPr>
        <p:spPr>
          <a:xfrm>
            <a:off x="107504" y="1854488"/>
            <a:ext cx="19442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altLang="cs-CZ" dirty="0"/>
              <a:t>Min. výdaje na projekt:</a:t>
            </a:r>
          </a:p>
          <a:p>
            <a:pPr algn="l"/>
            <a:r>
              <a:rPr lang="cs-CZ" altLang="cs-CZ" dirty="0"/>
              <a:t>100 000 Kč</a:t>
            </a:r>
          </a:p>
          <a:p>
            <a:pPr algn="l"/>
            <a:endParaRPr lang="cs-CZ" altLang="cs-CZ" dirty="0"/>
          </a:p>
          <a:p>
            <a:pPr algn="l"/>
            <a:r>
              <a:rPr lang="cs-CZ" altLang="cs-CZ" dirty="0"/>
              <a:t>Max. výdaje na projekt:</a:t>
            </a:r>
          </a:p>
          <a:p>
            <a:pPr algn="l"/>
            <a:r>
              <a:rPr lang="cs-CZ" altLang="cs-CZ" b="1" dirty="0"/>
              <a:t>30 000 000 Kč</a:t>
            </a:r>
          </a:p>
          <a:p>
            <a:pPr algn="l"/>
            <a:endParaRPr lang="cs-CZ" altLang="cs-CZ" b="1" dirty="0"/>
          </a:p>
          <a:p>
            <a:pPr algn="l"/>
            <a:r>
              <a:rPr lang="cs-CZ" altLang="cs-CZ" dirty="0"/>
              <a:t>Max. výdaje na příjemce za období:</a:t>
            </a:r>
          </a:p>
          <a:p>
            <a:pPr algn="l"/>
            <a:r>
              <a:rPr lang="cs-CZ" altLang="cs-CZ" b="1" dirty="0"/>
              <a:t>150 000 000 Kč</a:t>
            </a:r>
          </a:p>
        </p:txBody>
      </p:sp>
      <p:graphicFrame>
        <p:nvGraphicFramePr>
          <p:cNvPr id="18" name="Zástupný symbol pro obsah 40">
            <a:extLst>
              <a:ext uri="{FF2B5EF4-FFF2-40B4-BE49-F238E27FC236}">
                <a16:creationId xmlns:a16="http://schemas.microsoft.com/office/drawing/2014/main" id="{3AC27C6D-55A1-4AF3-A20D-851BB7583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356843"/>
              </p:ext>
            </p:extLst>
          </p:nvPr>
        </p:nvGraphicFramePr>
        <p:xfrm>
          <a:off x="1907704" y="1429454"/>
          <a:ext cx="75243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8858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0020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–  Způsobilé výdaje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725263-1B14-42BF-8820-833485541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006891"/>
              </p:ext>
            </p:extLst>
          </p:nvPr>
        </p:nvGraphicFramePr>
        <p:xfrm>
          <a:off x="251520" y="704031"/>
          <a:ext cx="8784976" cy="613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59758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1720"/>
            <a:ext cx="8333596" cy="53654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FF0000"/>
                </a:solidFill>
              </a:rPr>
              <a:t>4.2.1  –  Kritéria přijatelnosti a další podmínky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44F08B03-A81B-415D-918E-2E7D99E67EEB}"/>
              </a:ext>
            </a:extLst>
          </p:cNvPr>
          <p:cNvSpPr txBox="1">
            <a:spLocks/>
          </p:cNvSpPr>
          <p:nvPr/>
        </p:nvSpPr>
        <p:spPr>
          <a:xfrm>
            <a:off x="394642" y="859990"/>
            <a:ext cx="8497838" cy="57132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2400">
                <a:solidFill>
                  <a:srgbClr val="F3652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2000">
                <a:solidFill>
                  <a:srgbClr val="21511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Projekt se musí týkat výroby potravin/krmiv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kern="0" dirty="0">
                <a:solidFill>
                  <a:schemeClr val="tx1"/>
                </a:solidFill>
                <a:latin typeface="+mj-lt"/>
              </a:rPr>
              <a:t>Záměr c) vymezené hospodářské činnosti dle CZ-NACE</a:t>
            </a:r>
          </a:p>
          <a:p>
            <a:pPr marL="457200" lvl="1" indent="0">
              <a:spcBef>
                <a:spcPct val="0"/>
              </a:spcBef>
              <a:buNone/>
            </a:pPr>
            <a:endParaRPr lang="cs-CZ" altLang="cs-CZ" kern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Jeli žadatel zemědělec v EZP – povinnou přílohou je prokázání zemědělské prvovýroby (Příloha 6 – pro fyzické osoby se nově nezapočítává do příjmů §6 závislá činnost)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kern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Žádost obdrží minimálně </a:t>
            </a:r>
            <a:r>
              <a:rPr lang="cs-CZ" altLang="cs-CZ" sz="2000" kern="0" dirty="0">
                <a:solidFill>
                  <a:srgbClr val="002060"/>
                </a:solidFill>
                <a:latin typeface="+mj-lt"/>
              </a:rPr>
              <a:t>25 bodů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kern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Žadatel je malý/střední podnik (od podání žádosti do podpisu Dohody)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kern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Předmět projektu nesmí sloužit pouze pro poskytování služeb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kern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kern="0" dirty="0">
                <a:solidFill>
                  <a:schemeClr val="tx1"/>
                </a:solidFill>
                <a:latin typeface="+mj-lt"/>
              </a:rPr>
              <a:t>Záměr c)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kern="0" dirty="0">
                <a:solidFill>
                  <a:schemeClr val="tx1"/>
                </a:solidFill>
                <a:latin typeface="+mj-lt"/>
              </a:rPr>
              <a:t>Dotaci lze poskytnout pouze na počáteční investici (nová provozovna, rozšíření sortimentu, rozšíření kapacity, změna celkového výrobního postupu)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kern="0" dirty="0">
                <a:solidFill>
                  <a:schemeClr val="tx1"/>
                </a:solidFill>
                <a:latin typeface="+mj-lt"/>
              </a:rPr>
              <a:t>Motivační účinek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kern="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kern="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1554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26384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 –  Preferenční kritéria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B0503D20-A479-4CC7-B04C-36E7EBB2E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643301"/>
              </p:ext>
            </p:extLst>
          </p:nvPr>
        </p:nvGraphicFramePr>
        <p:xfrm>
          <a:off x="323528" y="1124744"/>
          <a:ext cx="8352928" cy="500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89695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10835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4.2.1  –  Čerpání prostředků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6690783-F272-4FD7-8327-67E9F428A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62950"/>
              </p:ext>
            </p:extLst>
          </p:nvPr>
        </p:nvGraphicFramePr>
        <p:xfrm>
          <a:off x="-21594" y="1141531"/>
          <a:ext cx="5262827" cy="45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964772C-A06D-4C5A-9A98-B087E6E31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170246"/>
            <a:ext cx="3491995" cy="50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64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5994815" cy="782770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Děkuji za pozornost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97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E5D2A173-49CB-4CF8-94AD-9921C0BAAA51}"/>
              </a:ext>
            </a:extLst>
          </p:cNvPr>
          <p:cNvCxnSpPr/>
          <p:nvPr/>
        </p:nvCxnSpPr>
        <p:spPr>
          <a:xfrm>
            <a:off x="3921009" y="1149022"/>
            <a:ext cx="3963359" cy="16373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7E3756D-F551-413C-AFD5-80A15A7F7952}"/>
              </a:ext>
            </a:extLst>
          </p:cNvPr>
          <p:cNvSpPr txBox="1"/>
          <p:nvPr/>
        </p:nvSpPr>
        <p:spPr>
          <a:xfrm rot="5400000">
            <a:off x="2675122" y="3335035"/>
            <a:ext cx="553998" cy="26447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DOPORUČENÍ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4A71FB2-D80D-4A61-AF1E-A483C8EBCE1B}"/>
              </a:ext>
            </a:extLst>
          </p:cNvPr>
          <p:cNvSpPr txBox="1"/>
          <p:nvPr/>
        </p:nvSpPr>
        <p:spPr>
          <a:xfrm rot="5401331">
            <a:off x="2647109" y="1159913"/>
            <a:ext cx="553998" cy="264492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PODPIS DOHODY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6B5BD0F-AB6A-43C0-AE84-4042023EFCE6}"/>
              </a:ext>
            </a:extLst>
          </p:cNvPr>
          <p:cNvSpPr txBox="1"/>
          <p:nvPr/>
        </p:nvSpPr>
        <p:spPr>
          <a:xfrm rot="5401331">
            <a:off x="2675120" y="1861488"/>
            <a:ext cx="553998" cy="262546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SCHVÁLENÍ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51AF5C4-29D2-4557-9016-C22976A63BE0}"/>
              </a:ext>
            </a:extLst>
          </p:cNvPr>
          <p:cNvSpPr txBox="1"/>
          <p:nvPr/>
        </p:nvSpPr>
        <p:spPr>
          <a:xfrm rot="1331">
            <a:off x="1620102" y="1269269"/>
            <a:ext cx="2625682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PODÁNÍ ŽOP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AD05B8D-A6F5-45CC-AA09-F9D1FD9AFE2F}"/>
              </a:ext>
            </a:extLst>
          </p:cNvPr>
          <p:cNvSpPr txBox="1"/>
          <p:nvPr/>
        </p:nvSpPr>
        <p:spPr>
          <a:xfrm>
            <a:off x="845635" y="5636641"/>
            <a:ext cx="4212468" cy="92333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PŘÍPRAVA PROJEKTU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ROZPOČET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PLATNÉ POVOLENÍ STAVEBNÍHO ÚŘADU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C2546A4-B602-47B4-BBC9-7C18824C9700}"/>
              </a:ext>
            </a:extLst>
          </p:cNvPr>
          <p:cNvSpPr txBox="1"/>
          <p:nvPr/>
        </p:nvSpPr>
        <p:spPr>
          <a:xfrm rot="5400000">
            <a:off x="2674870" y="2553842"/>
            <a:ext cx="553998" cy="266371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DOLOŽENÍ PŘÍLOH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AC1D719D-DFB3-421A-A752-668C9AE9EDEC}"/>
              </a:ext>
            </a:extLst>
          </p:cNvPr>
          <p:cNvCxnSpPr/>
          <p:nvPr/>
        </p:nvCxnSpPr>
        <p:spPr>
          <a:xfrm flipV="1">
            <a:off x="4429536" y="4160512"/>
            <a:ext cx="634790" cy="2186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1825BFA9-91D9-479E-AA4E-A3D8247F0738}"/>
              </a:ext>
            </a:extLst>
          </p:cNvPr>
          <p:cNvCxnSpPr/>
          <p:nvPr/>
        </p:nvCxnSpPr>
        <p:spPr>
          <a:xfrm flipV="1">
            <a:off x="5064326" y="4176026"/>
            <a:ext cx="0" cy="2332506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2C5F2CF5-DC80-4F29-9ACA-7F2CB3293C70}"/>
              </a:ext>
            </a:extLst>
          </p:cNvPr>
          <p:cNvCxnSpPr/>
          <p:nvPr/>
        </p:nvCxnSpPr>
        <p:spPr>
          <a:xfrm>
            <a:off x="4407575" y="1731443"/>
            <a:ext cx="1301055" cy="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FBB9D62-71C2-4E64-87E2-E6D2D677E6AB}"/>
              </a:ext>
            </a:extLst>
          </p:cNvPr>
          <p:cNvCxnSpPr/>
          <p:nvPr/>
        </p:nvCxnSpPr>
        <p:spPr>
          <a:xfrm flipV="1">
            <a:off x="5730591" y="1731443"/>
            <a:ext cx="0" cy="3361132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B3DA862-0360-4DE3-95D2-1650BD166F74}"/>
              </a:ext>
            </a:extLst>
          </p:cNvPr>
          <p:cNvSpPr txBox="1"/>
          <p:nvPr/>
        </p:nvSpPr>
        <p:spPr>
          <a:xfrm>
            <a:off x="5730591" y="2119926"/>
            <a:ext cx="800219" cy="25221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REALIZACE VÝDAJŮ ŽADATELEM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21A2426E-BC07-4638-A1A7-27CA6F643DB9}"/>
              </a:ext>
            </a:extLst>
          </p:cNvPr>
          <p:cNvCxnSpPr/>
          <p:nvPr/>
        </p:nvCxnSpPr>
        <p:spPr>
          <a:xfrm flipV="1">
            <a:off x="4429536" y="5088755"/>
            <a:ext cx="1301055" cy="764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F217CCA-161B-455A-952D-34DE7F26A17B}"/>
              </a:ext>
            </a:extLst>
          </p:cNvPr>
          <p:cNvSpPr txBox="1"/>
          <p:nvPr/>
        </p:nvSpPr>
        <p:spPr>
          <a:xfrm>
            <a:off x="5154527" y="4176026"/>
            <a:ext cx="492443" cy="2243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VÝBĚROVÉ </a:t>
            </a:r>
            <a:r>
              <a:rPr lang="cs-CZ" sz="2000" spc="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ŘÍZENÍ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197F3B1-AE6C-4A03-91BA-3D6C8B26A139}"/>
              </a:ext>
            </a:extLst>
          </p:cNvPr>
          <p:cNvSpPr txBox="1"/>
          <p:nvPr/>
        </p:nvSpPr>
        <p:spPr>
          <a:xfrm>
            <a:off x="1639278" y="5083301"/>
            <a:ext cx="2625772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PODÁNÍ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5BF8D5C-98CE-4A99-953A-FF5523ECAA05}"/>
              </a:ext>
            </a:extLst>
          </p:cNvPr>
          <p:cNvSpPr txBox="1"/>
          <p:nvPr/>
        </p:nvSpPr>
        <p:spPr>
          <a:xfrm>
            <a:off x="2045407" y="569211"/>
            <a:ext cx="184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prstClr val="black"/>
                </a:solidFill>
                <a:latin typeface="Calibri"/>
              </a:rPr>
              <a:t>DOTACE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96D3EF5C-58AB-4291-A1E7-60161DC7F264}"/>
              </a:ext>
            </a:extLst>
          </p:cNvPr>
          <p:cNvCxnSpPr/>
          <p:nvPr/>
        </p:nvCxnSpPr>
        <p:spPr>
          <a:xfrm flipV="1">
            <a:off x="6876256" y="260648"/>
            <a:ext cx="0" cy="6146058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3898BDB-6F48-4871-9BA8-C8341B0E67CF}"/>
              </a:ext>
            </a:extLst>
          </p:cNvPr>
          <p:cNvSpPr txBox="1"/>
          <p:nvPr/>
        </p:nvSpPr>
        <p:spPr>
          <a:xfrm>
            <a:off x="6784504" y="1946123"/>
            <a:ext cx="1107996" cy="396044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ARCHIVACE DOKUMENTŮ JEŠTĚ 10 LET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OD PROPLACENÍ DOTACE</a:t>
            </a:r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BFFD1F7D-5960-4EDE-9C89-290B20D13665}"/>
              </a:ext>
            </a:extLst>
          </p:cNvPr>
          <p:cNvCxnSpPr/>
          <p:nvPr/>
        </p:nvCxnSpPr>
        <p:spPr>
          <a:xfrm flipV="1">
            <a:off x="7884368" y="260648"/>
            <a:ext cx="0" cy="904747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B2E44B1-A48C-46A7-A166-EAED496438F5}"/>
              </a:ext>
            </a:extLst>
          </p:cNvPr>
          <p:cNvSpPr txBox="1"/>
          <p:nvPr/>
        </p:nvSpPr>
        <p:spPr>
          <a:xfrm>
            <a:off x="1611047" y="1731443"/>
            <a:ext cx="26634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prstClr val="black"/>
                </a:solidFill>
                <a:latin typeface="Calibri"/>
              </a:rPr>
              <a:t>24 měsíců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391128-1A83-41BA-9E12-B6BB727680F8}"/>
              </a:ext>
            </a:extLst>
          </p:cNvPr>
          <p:cNvSpPr txBox="1"/>
          <p:nvPr/>
        </p:nvSpPr>
        <p:spPr>
          <a:xfrm>
            <a:off x="6627987" y="6598723"/>
            <a:ext cx="2529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Prezentace </a:t>
            </a:r>
            <a:r>
              <a:rPr lang="cs-CZ" dirty="0" err="1"/>
              <a:t>MZe</a:t>
            </a:r>
            <a:endParaRPr lang="cs-CZ" dirty="0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5A8A7D6C-B9BE-4ECF-9E54-9192E4DD3A69}"/>
              </a:ext>
            </a:extLst>
          </p:cNvPr>
          <p:cNvSpPr txBox="1"/>
          <p:nvPr/>
        </p:nvSpPr>
        <p:spPr>
          <a:xfrm>
            <a:off x="3737645" y="791772"/>
            <a:ext cx="4154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5.LET VÁZANOSTI PROJEKTU NA ÚČEL</a:t>
            </a:r>
          </a:p>
        </p:txBody>
      </p:sp>
    </p:spTree>
    <p:extLst>
      <p:ext uri="{BB962C8B-B14F-4D97-AF65-F5344CB8AC3E}">
        <p14:creationId xmlns:p14="http://schemas.microsoft.com/office/powerpoint/2010/main" val="103684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41" grpId="0"/>
      <p:bldP spid="43" grpId="0"/>
      <p:bldP spid="44" grpId="0" animBg="1"/>
      <p:bldP spid="45" grpId="0"/>
      <p:bldP spid="47" grpId="0"/>
      <p:bldP spid="49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59315"/>
            <a:ext cx="432929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sz="2400" dirty="0">
                <a:solidFill>
                  <a:srgbClr val="FF0000"/>
                </a:solidFill>
              </a:rPr>
              <a:t>obecné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informace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D3300A-01CB-4A83-A26F-8F813FCA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908720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tx1"/>
                </a:solidFill>
              </a:rPr>
              <a:t>administraci provádí SZIF</a:t>
            </a:r>
            <a:r>
              <a:rPr lang="cs-CZ" sz="2600" dirty="0">
                <a:solidFill>
                  <a:schemeClr val="tx1"/>
                </a:solidFill>
              </a:rPr>
              <a:t> – platební agentura</a:t>
            </a:r>
          </a:p>
          <a:p>
            <a:pPr marL="361950" indent="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</a:rPr>
              <a:t>(Státní zemědělský intervenční fond)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základní komunikace se SZIF prostřednictvím </a:t>
            </a:r>
            <a:r>
              <a:rPr lang="cs-CZ" sz="2600" b="1" dirty="0">
                <a:solidFill>
                  <a:schemeClr val="tx1"/>
                </a:solidFill>
              </a:rPr>
              <a:t>Portálu farmáře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za plnění podmínek odpovídá výhradně žadatel</a:t>
            </a:r>
          </a:p>
          <a:p>
            <a:pPr marL="361950" indent="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</a:rPr>
              <a:t>(kontrola zpracovatelských firem a smluv!)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projekt plní účel a rozsah operace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realizace v souladu s platnými právními předpisy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součinnost při kontrolách a dokládání plnění podmínek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při nesplnění podmínek – snížení částky dotace</a:t>
            </a:r>
          </a:p>
          <a:p>
            <a:pPr marL="81915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>
                <a:solidFill>
                  <a:schemeClr val="tx1"/>
                </a:solidFill>
              </a:rPr>
              <a:t>(1–100 </a:t>
            </a:r>
            <a:r>
              <a:rPr lang="cs-CZ" sz="2600" dirty="0">
                <a:solidFill>
                  <a:schemeClr val="tx1"/>
                </a:solidFill>
              </a:rPr>
              <a:t>% částky dotace, nedotování výdaje)</a:t>
            </a:r>
          </a:p>
          <a:p>
            <a:pPr algn="just">
              <a:lnSpc>
                <a:spcPct val="110000"/>
              </a:lnSpc>
            </a:pPr>
            <a:endParaRPr lang="cs-CZ" sz="2600" dirty="0"/>
          </a:p>
          <a:p>
            <a:pPr marL="0" indent="0" algn="just">
              <a:lnSpc>
                <a:spcPct val="11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0604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59839"/>
            <a:ext cx="446715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7759082-54A3-4920-AAD5-C993D100C96D}"/>
              </a:ext>
            </a:extLst>
          </p:cNvPr>
          <p:cNvSpPr txBox="1">
            <a:spLocks/>
          </p:cNvSpPr>
          <p:nvPr/>
        </p:nvSpPr>
        <p:spPr>
          <a:xfrm>
            <a:off x="323528" y="836712"/>
            <a:ext cx="8568952" cy="5760640"/>
          </a:xfrm>
          <a:prstGeom prst="rect">
            <a:avLst/>
          </a:prstGeom>
          <a:solidFill>
            <a:sysClr val="window" lastClr="FFFFFF"/>
          </a:solidFill>
          <a:effectLst>
            <a:softEdge rad="1270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žadatel nesmí mít dluh vůči FÚ ani být v likvidaci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předmět projektu musí být ve výhradním vlastnictví nebo spoluvlastnictví žadatele, smí být provozován pouze žadatelem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žadatelé (vyjma FO a PO veřejného práva) předkládají formou čestného prohlášení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údaje o vlastní majetkové struktuře do úrovně skutečných majitelů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(zákon č. 253/2008 Sb., tzv. „AML zákon“)</a:t>
            </a:r>
          </a:p>
          <a:p>
            <a:pPr algn="just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cs-CZ" altLang="cs-CZ" sz="2800" dirty="0"/>
              <a:t>skutečný majitel vlastní více než </a:t>
            </a:r>
            <a:r>
              <a:rPr lang="cs-CZ" altLang="cs-CZ" sz="2800" dirty="0">
                <a:solidFill>
                  <a:srgbClr val="FF0000"/>
                </a:solidFill>
              </a:rPr>
              <a:t>25 % vlastnických práv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spolufinancování současně i z jiných dotací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pokud je dodržena max. míra podpory (předpisy EU)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využití finančních nástrojů EU (úvěr, garance) pouze na podíl žadatele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podpora PGRLF možná na všechny způsobilé výdaje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99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07894"/>
            <a:ext cx="428761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způsobilé výdaje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09E1716-B5F6-4EE9-A108-4E224F3A4626}"/>
              </a:ext>
            </a:extLst>
          </p:cNvPr>
          <p:cNvSpPr txBox="1">
            <a:spLocks/>
          </p:cNvSpPr>
          <p:nvPr/>
        </p:nvSpPr>
        <p:spPr>
          <a:xfrm>
            <a:off x="287524" y="972338"/>
            <a:ext cx="8568952" cy="5760640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specifické pro danou operaci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upřesňovány pro každé kolo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princip 3 E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hospodárnost (kvalita za nejvýhodnější cenu)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efektivnost (nejlepší výkon za rozumnou cenu)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účelnost (optimální dosažení cílů projektu, operace)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hotovostní platba pouze do 100 tis. Kč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dotace je vypočtena ze skutečně vynaložených výdajů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(omezení dle katalogu stavebních prací, limity u konkrétních druhů výdajů, znalecký posudek nemovitosti)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nákup nemovitosti omezen dalšími podmínkami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nelze dotovat leasing, věcné plnění, prosté nahrazení investice, nákup platebních nároků, zvířata, jednoleté rostliny, DPH u plátců DPH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1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07894"/>
            <a:ext cx="417540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Žádost o dotaci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09E1716-B5F6-4EE9-A108-4E224F3A4626}"/>
              </a:ext>
            </a:extLst>
          </p:cNvPr>
          <p:cNvSpPr txBox="1">
            <a:spLocks/>
          </p:cNvSpPr>
          <p:nvPr/>
        </p:nvSpPr>
        <p:spPr>
          <a:xfrm>
            <a:off x="287524" y="972338"/>
            <a:ext cx="8568952" cy="80047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Žádost o dotaci musí být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úplně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vyplněná a podaná v předepsaném termínu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(příjmu/doplnění)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7913" t="11213" r="53177" b="41692"/>
          <a:stretch/>
        </p:blipFill>
        <p:spPr>
          <a:xfrm>
            <a:off x="40486" y="1702998"/>
            <a:ext cx="9063028" cy="35245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 bwMode="auto">
          <a:xfrm>
            <a:off x="467544" y="4581128"/>
            <a:ext cx="1728192" cy="144016"/>
          </a:xfrm>
          <a:prstGeom prst="rect">
            <a:avLst/>
          </a:prstGeom>
          <a:solidFill>
            <a:srgbClr val="EEF6EB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3131840" y="1900711"/>
            <a:ext cx="720080" cy="288282"/>
          </a:xfrm>
          <a:prstGeom prst="rect">
            <a:avLst/>
          </a:prstGeom>
          <a:solidFill>
            <a:srgbClr val="EEF6EB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4046467" y="1772816"/>
            <a:ext cx="3189830" cy="1584176"/>
          </a:xfrm>
          <a:prstGeom prst="rect">
            <a:avLst/>
          </a:prstGeom>
          <a:noFill/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473" y="3573016"/>
            <a:ext cx="3682894" cy="3177491"/>
          </a:xfrm>
          <a:prstGeom prst="rect">
            <a:avLst/>
          </a:prstGeom>
          <a:ln w="793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82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1323"/>
            <a:ext cx="415777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provádění změn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5A85373-C432-4764-BF99-42EEFA9617F8}"/>
              </a:ext>
            </a:extLst>
          </p:cNvPr>
          <p:cNvSpPr txBox="1">
            <a:spLocks/>
          </p:cNvSpPr>
          <p:nvPr/>
        </p:nvSpPr>
        <p:spPr>
          <a:xfrm>
            <a:off x="251520" y="1052736"/>
            <a:ext cx="87849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obecná povinnost oznamovat změny okolností, které mohou mít vliv na realizaci a výsledky projektu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oznámení přes Portál farmáře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první ohlášení změny možné až po podpisu Dohody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SZIF administruje pouze jedno hlášení </a:t>
            </a:r>
            <a:r>
              <a:rPr lang="cs-CZ" sz="2600" dirty="0">
                <a:solidFill>
                  <a:sysClr val="windowText" lastClr="000000"/>
                </a:solidFill>
                <a:latin typeface="+mj-lt"/>
              </a:rPr>
              <a:t>v jednu chvíli (i s více změnami)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zásadní změny podléhají schválení SZIF</a:t>
            </a:r>
          </a:p>
          <a:p>
            <a:pPr marL="3619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(změna příjemce dotace, místa realizace projektu…)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menší změny lze hlásit až po realizaci projektu, SZIF se k nim vyjádří (změny výdajů, technických parametrů…)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za nenahlášení změny může být udělena sankce</a:t>
            </a:r>
          </a:p>
          <a:p>
            <a:pPr marL="3619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(dle závažnosti změny 1–100 % dotace)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2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Ze - Zemědělství">
    <a:dk1>
      <a:sysClr val="windowText" lastClr="000000"/>
    </a:dk1>
    <a:lt1>
      <a:sysClr val="window" lastClr="FFFFFF"/>
    </a:lt1>
    <a:dk2>
      <a:srgbClr val="1D1D1B"/>
    </a:dk2>
    <a:lt2>
      <a:srgbClr val="C6C6C6"/>
    </a:lt2>
    <a:accent1>
      <a:srgbClr val="804900"/>
    </a:accent1>
    <a:accent2>
      <a:srgbClr val="CDCE00"/>
    </a:accent2>
    <a:accent3>
      <a:srgbClr val="80733D"/>
    </a:accent3>
    <a:accent4>
      <a:srgbClr val="005C2B"/>
    </a:accent4>
    <a:accent5>
      <a:srgbClr val="F49712"/>
    </a:accent5>
    <a:accent6>
      <a:srgbClr val="29B4E9"/>
    </a:accent6>
    <a:hlink>
      <a:srgbClr val="804900"/>
    </a:hlink>
    <a:folHlink>
      <a:srgbClr val="804900"/>
    </a:folHlink>
  </a:clrScheme>
  <a:fontScheme name="Gill Sans MT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otiv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3604</TotalTime>
  <Words>3411</Words>
  <Application>Microsoft Office PowerPoint</Application>
  <PresentationFormat>Předvádění na obrazovce (4:3)</PresentationFormat>
  <Paragraphs>439</Paragraphs>
  <Slides>37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Gill Sans MT</vt:lpstr>
      <vt:lpstr>Times New Roman</vt:lpstr>
      <vt:lpstr>Verdana</vt:lpstr>
      <vt:lpstr>Wingdings</vt:lpstr>
      <vt:lpstr>Šablona pro prezentace SZIF</vt:lpstr>
      <vt:lpstr>Graf aplikace Microsoft Excel</vt:lpstr>
      <vt:lpstr>Program rozvoje venkova 2014 – 2020 – 7. kolo příjmu žádostí</vt:lpstr>
      <vt:lpstr>PRV – obecné informace</vt:lpstr>
      <vt:lpstr>PRV – obecné informace                www.szif.cz</vt:lpstr>
      <vt:lpstr>Prezentace aplikace PowerPoint</vt:lpstr>
      <vt:lpstr>PRV – obecné informace</vt:lpstr>
      <vt:lpstr>PRV – obecné informace</vt:lpstr>
      <vt:lpstr>PRV – způsobilé výdaje</vt:lpstr>
      <vt:lpstr>PRV – Žádost o dotaci</vt:lpstr>
      <vt:lpstr>PRV – provádění změn</vt:lpstr>
      <vt:lpstr>PRV – zadávání zakázek (CM/VŘ/ZŘ)</vt:lpstr>
      <vt:lpstr>PRV – zadávání zakázek (CM/VŘ/ZŘ)</vt:lpstr>
      <vt:lpstr>PRV – základní podmínky pro VŘ/ZŘ</vt:lpstr>
      <vt:lpstr>PRV – monitoring, hodnocení, publicita </vt:lpstr>
      <vt:lpstr>Finanční zdraví (FZ)</vt:lpstr>
      <vt:lpstr>Postupy pro odvolání při neplnění podmínek  Pravidel PRV</vt:lpstr>
      <vt:lpstr>Program rozvoje venkova 2014 – 2020 – 7. kolo příjmu žádostí</vt:lpstr>
      <vt:lpstr>4.1.1 – zaměření a cíl operace</vt:lpstr>
      <vt:lpstr>4.1.1 – definice žadatele </vt:lpstr>
      <vt:lpstr>4.1.1 – Duh a výše dotace </vt:lpstr>
      <vt:lpstr>4.1.1 – Způsobilé výdaje</vt:lpstr>
      <vt:lpstr>4.1.1 – Způsobilé výdaje (aktualizace Pravidel)</vt:lpstr>
      <vt:lpstr>4.1.1 – Kritéria přijatelnosti a další podmínky</vt:lpstr>
      <vt:lpstr>4.1.1 – Preferenční kritéria I.</vt:lpstr>
      <vt:lpstr>4.1.1 – Preferenční kritéria II.</vt:lpstr>
      <vt:lpstr>4.1.1 – Preferenční kritéria III.</vt:lpstr>
      <vt:lpstr>4.1.1 – Preferenční kritéria IV.</vt:lpstr>
      <vt:lpstr>4.1.1 – Preferenční kritéria IV.</vt:lpstr>
      <vt:lpstr>4.1.1 – Čerpání v operaci prostředků</vt:lpstr>
      <vt:lpstr>Program rozvoje venkova 2014 – 2020 – 7. kolo příjmu žádostí</vt:lpstr>
      <vt:lpstr>4.2.1  –  Cíle a zaměření operace</vt:lpstr>
      <vt:lpstr>4.2.1 –  Definice žadatele</vt:lpstr>
      <vt:lpstr>4.2.1  –  Druh a výše dotace</vt:lpstr>
      <vt:lpstr>4.2.1 –  Způsobilé výdaje</vt:lpstr>
      <vt:lpstr>4.2.1  –  Kritéria přijatelnosti a další podmínky</vt:lpstr>
      <vt:lpstr>4.2.1  –  Preferenční kritéria</vt:lpstr>
      <vt:lpstr>4.2.1  –  Čerpání prostředků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Vacík Slavomír Ladislav Ing.Bc.</cp:lastModifiedBy>
  <cp:revision>239</cp:revision>
  <cp:lastPrinted>2017-09-14T11:52:35Z</cp:lastPrinted>
  <dcterms:created xsi:type="dcterms:W3CDTF">2015-03-03T08:34:53Z</dcterms:created>
  <dcterms:modified xsi:type="dcterms:W3CDTF">2018-09-15T20:54:54Z</dcterms:modified>
</cp:coreProperties>
</file>