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4" d="100"/>
          <a:sy n="84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81904-0FB3-4DB4-94DA-F2BD300B4C90}" type="datetimeFigureOut">
              <a:rPr lang="cs-CZ" smtClean="0"/>
              <a:pPr/>
              <a:t>30.5.2018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3684-008A-40E9-85DC-4DA6093EDFF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cs-CZ" b="1" dirty="0"/>
              <a:t>Online </a:t>
            </a:r>
            <a:r>
              <a:rPr lang="cs-CZ" b="1" dirty="0" err="1"/>
              <a:t>Food</a:t>
            </a:r>
            <a:r>
              <a:rPr lang="cs-CZ" b="1" dirty="0"/>
              <a:t> Market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6256784" cy="1152128"/>
          </a:xfrm>
        </p:spPr>
        <p:txBody>
          <a:bodyPr>
            <a:noAutofit/>
          </a:bodyPr>
          <a:lstStyle/>
          <a:p>
            <a:pPr fontAlgn="base"/>
            <a:r>
              <a:rPr lang="cs-CZ" sz="1400" dirty="0">
                <a:solidFill>
                  <a:schemeClr val="tx1"/>
                </a:solidFill>
              </a:rPr>
              <a:t>Nejvíc </a:t>
            </a:r>
            <a:r>
              <a:rPr lang="cs-CZ" sz="1400" dirty="0" err="1">
                <a:solidFill>
                  <a:schemeClr val="tx1"/>
                </a:solidFill>
              </a:rPr>
              <a:t>rosto</a:t>
            </a:r>
            <a:r>
              <a:rPr lang="cs-CZ" sz="1400" dirty="0">
                <a:solidFill>
                  <a:schemeClr val="tx1"/>
                </a:solidFill>
              </a:rPr>
              <a:t> opět </a:t>
            </a:r>
            <a:r>
              <a:rPr lang="cs-CZ" sz="1400" dirty="0" smtClean="0">
                <a:solidFill>
                  <a:schemeClr val="tx1"/>
                </a:solidFill>
              </a:rPr>
              <a:t>jídlo</a:t>
            </a:r>
            <a:endParaRPr lang="cs-CZ" sz="1400" dirty="0">
              <a:solidFill>
                <a:schemeClr val="tx1"/>
              </a:solidFill>
            </a:endParaRPr>
          </a:p>
          <a:p>
            <a:pPr fontAlgn="base"/>
            <a:r>
              <a:rPr lang="cs-CZ" sz="1400" dirty="0">
                <a:solidFill>
                  <a:schemeClr val="tx1"/>
                </a:solidFill>
              </a:rPr>
              <a:t>Největší růst zaznamenaly </a:t>
            </a:r>
            <a:r>
              <a:rPr lang="cs-CZ" sz="1400" dirty="0" smtClean="0">
                <a:solidFill>
                  <a:schemeClr val="tx1"/>
                </a:solidFill>
              </a:rPr>
              <a:t>meziročně kategorie </a:t>
            </a:r>
            <a:r>
              <a:rPr lang="cs-CZ" sz="1400" dirty="0">
                <a:solidFill>
                  <a:schemeClr val="tx1"/>
                </a:solidFill>
              </a:rPr>
              <a:t>jídla a nápojů, </a:t>
            </a:r>
            <a:r>
              <a:rPr lang="cs-CZ" sz="1400" dirty="0" smtClean="0">
                <a:solidFill>
                  <a:schemeClr val="tx1"/>
                </a:solidFill>
              </a:rPr>
              <a:t>„</a:t>
            </a:r>
            <a:r>
              <a:rPr lang="cs-CZ" sz="1400" dirty="0">
                <a:solidFill>
                  <a:schemeClr val="tx1"/>
                </a:solidFill>
              </a:rPr>
              <a:t>Jídlo je fenoménem posledních let, a trend neustále roste. E-</a:t>
            </a:r>
            <a:r>
              <a:rPr lang="cs-CZ" sz="1400" dirty="0" err="1">
                <a:solidFill>
                  <a:schemeClr val="tx1"/>
                </a:solidFill>
              </a:rPr>
              <a:t>shopy</a:t>
            </a:r>
            <a:r>
              <a:rPr lang="cs-CZ" sz="1400" dirty="0">
                <a:solidFill>
                  <a:schemeClr val="tx1"/>
                </a:solidFill>
              </a:rPr>
              <a:t> s potravinami rozšiřují svoji působnost a nákup potravin na internetu už není vnímán jako známka přepychu,“ </a:t>
            </a:r>
          </a:p>
          <a:p>
            <a:endParaRPr lang="cs-CZ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16892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795275" cy="36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77072"/>
            <a:ext cx="4387586" cy="230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420888"/>
            <a:ext cx="30243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MAUZ a ČONGRADY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3822948" cy="21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www.plnataska.cz/thumbnails/products_products_cs/1523573043_cs_mauz-sipkova.jpg?w=300&amp;h=300&amp;q=95&amp;fit=fill&amp;s=3b7234f390078a922cfddd207e517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2857500" cy="28575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788024" y="39330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Grafika, </a:t>
            </a:r>
            <a:r>
              <a:rPr lang="cs-CZ" dirty="0" err="1" smtClean="0"/>
              <a:t>Desing</a:t>
            </a:r>
            <a:r>
              <a:rPr lang="cs-CZ" dirty="0" smtClean="0"/>
              <a:t>, Marketing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860032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Cena, Prezentace, Příběh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Spolupráce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Konzultace produktů</a:t>
            </a:r>
          </a:p>
          <a:p>
            <a:pPr>
              <a:buNone/>
            </a:pPr>
            <a:r>
              <a:rPr lang="cs-CZ" sz="2000" dirty="0" err="1" smtClean="0"/>
              <a:t>Desing</a:t>
            </a:r>
            <a:r>
              <a:rPr lang="cs-CZ" sz="2000" dirty="0" smtClean="0"/>
              <a:t> a Grafika</a:t>
            </a:r>
          </a:p>
          <a:p>
            <a:pPr>
              <a:buNone/>
            </a:pPr>
            <a:r>
              <a:rPr lang="cs-CZ" sz="2000" dirty="0" smtClean="0"/>
              <a:t>Prezentace na Festivalech</a:t>
            </a:r>
          </a:p>
          <a:p>
            <a:pPr>
              <a:buNone/>
            </a:pPr>
            <a:r>
              <a:rPr lang="cs-CZ" sz="2000" dirty="0" smtClean="0"/>
              <a:t>Zajištění Logistiky B2B a B2C</a:t>
            </a:r>
          </a:p>
          <a:p>
            <a:pPr>
              <a:buNone/>
            </a:pPr>
            <a:r>
              <a:rPr lang="cs-CZ" sz="2000" dirty="0" smtClean="0"/>
              <a:t>Internetový Prodej</a:t>
            </a:r>
          </a:p>
          <a:p>
            <a:pPr>
              <a:buNone/>
            </a:pPr>
            <a:r>
              <a:rPr lang="cs-CZ" sz="2000" dirty="0" smtClean="0"/>
              <a:t>Prodej na Plná Taška, Košík, Rohlík,</a:t>
            </a:r>
          </a:p>
          <a:p>
            <a:pPr>
              <a:buNone/>
            </a:pPr>
            <a:r>
              <a:rPr lang="cs-CZ" sz="2000" dirty="0" smtClean="0"/>
              <a:t>Odběrné místo pro klienty v ČB</a:t>
            </a:r>
          </a:p>
          <a:p>
            <a:pPr>
              <a:buNone/>
            </a:pPr>
            <a:r>
              <a:rPr lang="cs-CZ" sz="2000" dirty="0" smtClean="0"/>
              <a:t>Centrální sklad ČB a Praha</a:t>
            </a:r>
          </a:p>
          <a:p>
            <a:pPr>
              <a:buNone/>
            </a:pPr>
            <a:r>
              <a:rPr lang="cs-CZ" sz="2000" smtClean="0"/>
              <a:t>Online </a:t>
            </a:r>
            <a:r>
              <a:rPr lang="cs-CZ" sz="2000" smtClean="0"/>
              <a:t>Marketing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</p:txBody>
      </p:sp>
      <p:pic>
        <p:nvPicPr>
          <p:cNvPr id="1026" name="Picture 2" descr="C:\Users\Lopez\Desktop\30124451_836975999837626_432228276032895639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1790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SIAL – největší veletrh jídla nápojů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Díky MZE, jsme mohli prezentovat nápoje na největším veletrh pití a jídla a díky této platformě si vychutnají české nápoje v Indii, Číně a Rusku.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23554" name="Picture 2" descr="C:\Users\Lopez\Desktop\32608401_446825952435555_346089774247208550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3405287" cy="2553965"/>
          </a:xfrm>
          <a:prstGeom prst="rect">
            <a:avLst/>
          </a:prstGeom>
          <a:noFill/>
        </p:spPr>
      </p:pic>
      <p:pic>
        <p:nvPicPr>
          <p:cNvPr id="23555" name="Picture 3" descr="C:\Users\Lopez\Desktop\32765932_447294809055336_458851786102616883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088232" cy="2784310"/>
          </a:xfrm>
          <a:prstGeom prst="rect">
            <a:avLst/>
          </a:prstGeom>
          <a:noFill/>
        </p:spPr>
      </p:pic>
      <p:pic>
        <p:nvPicPr>
          <p:cNvPr id="23556" name="Picture 4" descr="C:\Users\Lopez\Desktop\33131712_448908762227274_755837840493274726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Velká Británie - </a:t>
            </a:r>
            <a:r>
              <a:rPr lang="cs-CZ" dirty="0" err="1" smtClean="0"/>
              <a:t>Ocado</a:t>
            </a:r>
            <a:endParaRPr lang="cs-CZ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59451"/>
            <a:ext cx="8229600" cy="380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BILLA ONLINE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91461"/>
            <a:ext cx="8229600" cy="394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ROHLÍK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56792"/>
            <a:ext cx="8229600" cy="43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ITESCO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5720"/>
            <a:ext cx="8229600" cy="40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KOŠÍK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2" y="1600200"/>
            <a:ext cx="70331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PLNÁ TAŠKA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54" y="1600200"/>
            <a:ext cx="75846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Jen Dobrý Pití a Jen Dobrý Jídlo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1501"/>
            <a:ext cx="8229600" cy="414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Jen Dobrý Jídlo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29600" cy="211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8280920" cy="21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</TotalTime>
  <Words>112</Words>
  <Application>Microsoft Office PowerPoint</Application>
  <PresentationFormat>Předvádění na obrazovce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Online Food Market </vt:lpstr>
      <vt:lpstr>Velká Británie - Ocado</vt:lpstr>
      <vt:lpstr>BILLA ONLINE</vt:lpstr>
      <vt:lpstr>ROHLÍK</vt:lpstr>
      <vt:lpstr>ITESCO</vt:lpstr>
      <vt:lpstr>KOŠÍK</vt:lpstr>
      <vt:lpstr>PLNÁ TAŠKA</vt:lpstr>
      <vt:lpstr>Jen Dobrý Pití a Jen Dobrý Jídlo</vt:lpstr>
      <vt:lpstr>Jen Dobrý Jídlo</vt:lpstr>
      <vt:lpstr>MAUZ a ČONGRADY</vt:lpstr>
      <vt:lpstr>Možnosti Spolupráce</vt:lpstr>
      <vt:lpstr>SIAL – největší veletrh jídla nápojů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Food Market</dc:title>
  <dc:creator>Lopez</dc:creator>
  <cp:lastModifiedBy>Lopez</cp:lastModifiedBy>
  <cp:revision>19</cp:revision>
  <dcterms:created xsi:type="dcterms:W3CDTF">2018-05-29T20:51:44Z</dcterms:created>
  <dcterms:modified xsi:type="dcterms:W3CDTF">2018-05-29T23:29:02Z</dcterms:modified>
</cp:coreProperties>
</file>