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80" r:id="rId23"/>
    <p:sldId id="285" r:id="rId24"/>
    <p:sldId id="283" r:id="rId25"/>
    <p:sldId id="284" r:id="rId26"/>
    <p:sldId id="286" r:id="rId27"/>
    <p:sldId id="288" r:id="rId28"/>
    <p:sldId id="289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67F35-E0A3-4370-A529-3B8E03B30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4E60D1-6A96-483D-96E4-C40C1EDB6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9C0012-8E39-4524-807F-69341936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F2A39B-0E6A-4C11-9A73-BD302B5F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98E8DF-71E9-4D92-BD64-B5FC2F10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47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CB35C-6523-4F48-8CF7-8492A3F9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4DE4BA-C2B6-4A94-B2E4-D6F403399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E82DBC-C12C-43F2-98C1-E7BF23FF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2AF228-E948-424C-8C94-8DF9C85F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75BB23-83E3-4CD8-A06E-DE6B1711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0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6EE6D3-E389-4534-8532-CEA577807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0BC762-F61C-4615-9624-5E75C2755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C2C1A9-C6B3-49F6-ACC8-B437F7F8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1AD8EA-C842-4EC3-A45E-40F6AC19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BF93BC-DC09-4EB5-A8EF-6904C42A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03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5AF31-5768-4F80-A63D-DB22CA26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76BD28-E8CC-4FA7-943B-B6F05EEB3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E28B51-77F9-42F8-BB32-81A1A194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EF2FD0-A9E1-4BB2-8F00-F833EC55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F356E7-A62A-4605-B635-204FA401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1F9D3-384E-4327-B5CC-DB8501CE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9974B76-11E8-4285-B776-19571841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9CA631-D414-4528-B427-80F30455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E4C5A2-5416-49E8-8497-3DF92596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A16AB1-E730-4933-ADD6-25E443F1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23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3AD9C-B7D4-492D-93DE-4852D3C2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FB1C2D-B45D-41E4-BF41-7B5FDD2FE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A31FD74-261E-4A8F-91CF-A4A540762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B07133-F458-44BD-B5A3-F4B74690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3E53D2-5B44-45B3-845C-B7405A33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7FE176-E6EA-4A7E-BC79-80DD0CB8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27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65C25-D53B-4F3B-A197-0A2B1F67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FA089C2-4F0E-4FF2-B848-DD94DD667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A11113-F2EF-4CEC-8041-BF694A54D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3AFC8B7-D893-42AD-80D4-B4509FBD2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99F4BC7-2F47-435C-BA05-BEDD00CDA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7F68E4-1B9B-496F-BE8B-21270650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D9B0497-1BD8-477F-BCE1-78213125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E01EFC-B683-412A-B926-1BAB214F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1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E3A38-0065-4410-BA4C-C9394434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6A49F1-0F03-417E-B1D9-AC7D1889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429D01-2B16-4097-BDD2-5F0EACEB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D61B17-09A8-484A-9768-E5B64249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1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53D5C9-BF8B-47DE-8752-2A6C905B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FB0EAF-C540-4087-AC56-6DCB7AB8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1D6F08-9CD3-42AC-9A87-E9027A5C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56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F305-57F9-4890-9D17-2DCB5787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B082AD-B935-4380-80AF-2240A65F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6018029-8CED-43C8-90C2-540071BD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89593F-60C2-4EDC-877C-59E2F9F6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95C741-2A6F-4045-AA0A-64352A5E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3E15FC-0A1B-4582-8D21-B898AC70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79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51088-C5D7-472B-B982-42357124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0927BE-1485-4D36-9CD5-809FC9D18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3343AF4-7132-41CF-A9CF-1A0BC7D62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D80222-C008-4385-AF43-AA187F35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2B1A87-4E2D-4525-86FD-99DCE019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C8F52A-DF5E-4075-982A-C29F776D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85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14C4C7-7CD7-4EB4-A803-E41B5EBE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6CED67-3E01-49EF-9475-00B0EB2AE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80CF90-FA6A-48EA-BCB6-1C57BD791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7091-02CF-4A68-904B-2B879A37BBAC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082493-2B31-4729-BBB5-7372FD048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AC414-A1DE-49C3-ACEC-302DB372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73AC-234A-44B9-A0E8-1CF121619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6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1EF1C-F913-459A-9137-6187802E94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LPIS, REGISTR SADŮ, REGISTR HNOJIV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27F830-BFF4-4F66-9466-466C1BB6E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Jaroslav Bezpalec</a:t>
            </a:r>
          </a:p>
        </p:txBody>
      </p:sp>
    </p:spTree>
    <p:extLst>
      <p:ext uri="{BB962C8B-B14F-4D97-AF65-F5344CB8AC3E}">
        <p14:creationId xmlns:p14="http://schemas.microsoft.com/office/powerpoint/2010/main" val="13150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B5FA4C-6792-4DB4-A720-3131F4BE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4313"/>
            <a:ext cx="10515600" cy="5792650"/>
          </a:xfrm>
        </p:spPr>
        <p:txBody>
          <a:bodyPr/>
          <a:lstStyle/>
          <a:p>
            <a:r>
              <a:rPr lang="cs-CZ" sz="4000" dirty="0"/>
              <a:t>Skladové karty – založení karty, zadání nákupu, automatické vyskladnění, produkce hnoje</a:t>
            </a:r>
          </a:p>
          <a:p>
            <a:r>
              <a:rPr lang="cs-CZ" sz="4000" dirty="0"/>
              <a:t>Kontrolní sestavy</a:t>
            </a:r>
          </a:p>
          <a:p>
            <a:r>
              <a:rPr lang="cs-CZ" sz="4000" dirty="0"/>
              <a:t>Tiskové výstupy</a:t>
            </a:r>
          </a:p>
          <a:p>
            <a:r>
              <a:rPr lang="cs-CZ" sz="4000" dirty="0"/>
              <a:t>Předání dat - statistika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62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29CC0-18DC-4DEB-B3D1-56C4D227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Tisky s údaji k evidenci hojení a POR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64D6F5D-45EA-4B0D-89C1-A78352F1B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1" y="1404730"/>
            <a:ext cx="8295861" cy="4772233"/>
          </a:xfrm>
        </p:spPr>
      </p:pic>
    </p:spTree>
    <p:extLst>
      <p:ext uri="{BB962C8B-B14F-4D97-AF65-F5344CB8AC3E}">
        <p14:creationId xmlns:p14="http://schemas.microsoft.com/office/powerpoint/2010/main" val="237997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0DC6B-F69B-4189-BB65-87FB00E8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Zadání odpočitatelných ploch na parcelách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953F5AE-CB7D-4542-80E6-5B3356B0B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49" y="1825625"/>
            <a:ext cx="8055301" cy="4351338"/>
          </a:xfrm>
        </p:spPr>
      </p:pic>
    </p:spTree>
    <p:extLst>
      <p:ext uri="{BB962C8B-B14F-4D97-AF65-F5344CB8AC3E}">
        <p14:creationId xmlns:p14="http://schemas.microsoft.com/office/powerpoint/2010/main" val="112742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6B723-6406-47BE-AAE6-40356352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Vstup do aplikace EPH z LPIS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0EBF690-230D-447E-B2FD-09B106305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1" y="1338470"/>
            <a:ext cx="9594574" cy="4838493"/>
          </a:xfrm>
        </p:spPr>
      </p:pic>
    </p:spTree>
    <p:extLst>
      <p:ext uri="{BB962C8B-B14F-4D97-AF65-F5344CB8AC3E}">
        <p14:creationId xmlns:p14="http://schemas.microsoft.com/office/powerpoint/2010/main" val="261387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5FBD8-57F0-4740-B694-A37EDAEE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Zadání aplikace hnojiva/POR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FADE321-15A3-4B4E-9455-4CD6D2351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1185"/>
            <a:ext cx="10515600" cy="3740217"/>
          </a:xfrm>
        </p:spPr>
      </p:pic>
    </p:spTree>
    <p:extLst>
      <p:ext uri="{BB962C8B-B14F-4D97-AF65-F5344CB8AC3E}">
        <p14:creationId xmlns:p14="http://schemas.microsoft.com/office/powerpoint/2010/main" val="278343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2DC93AA-8EEC-467F-AB18-F4885286A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410817"/>
            <a:ext cx="10495722" cy="5950226"/>
          </a:xfrm>
        </p:spPr>
      </p:pic>
    </p:spTree>
    <p:extLst>
      <p:ext uri="{BB962C8B-B14F-4D97-AF65-F5344CB8AC3E}">
        <p14:creationId xmlns:p14="http://schemas.microsoft.com/office/powerpoint/2010/main" val="308008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BAE9377-10C3-4C08-88FD-D60855AD5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198783"/>
            <a:ext cx="9422296" cy="6308033"/>
          </a:xfrm>
        </p:spPr>
      </p:pic>
    </p:spTree>
    <p:extLst>
      <p:ext uri="{BB962C8B-B14F-4D97-AF65-F5344CB8AC3E}">
        <p14:creationId xmlns:p14="http://schemas.microsoft.com/office/powerpoint/2010/main" val="232275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EA105-70E2-4B35-B5C0-ED39EF91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Smazání/editace zadané aplikace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8D6AFF6-D5A7-4F45-8D09-8796A0A58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51" y="1470991"/>
            <a:ext cx="8404571" cy="5022573"/>
          </a:xfrm>
        </p:spPr>
      </p:pic>
    </p:spTree>
    <p:extLst>
      <p:ext uri="{BB962C8B-B14F-4D97-AF65-F5344CB8AC3E}">
        <p14:creationId xmlns:p14="http://schemas.microsoft.com/office/powerpoint/2010/main" val="282168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07394-5DEB-4586-8933-A30B274F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Registr POR a registr hnojiv na eagri.cz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5E4750E9-60CF-4EDE-90D7-903EEEA5B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58" y="1825625"/>
            <a:ext cx="7662483" cy="4351338"/>
          </a:xfrm>
        </p:spPr>
      </p:pic>
    </p:spTree>
    <p:extLst>
      <p:ext uri="{BB962C8B-B14F-4D97-AF65-F5344CB8AC3E}">
        <p14:creationId xmlns:p14="http://schemas.microsoft.com/office/powerpoint/2010/main" val="133775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5AF23-FC48-4C77-A669-84C455B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Zadání vlastního hnojiva v EPH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4EE1BBB-5135-402E-AB25-31F076771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7" y="1325216"/>
            <a:ext cx="7421217" cy="5393635"/>
          </a:xfrm>
        </p:spPr>
      </p:pic>
    </p:spTree>
    <p:extLst>
      <p:ext uri="{BB962C8B-B14F-4D97-AF65-F5344CB8AC3E}">
        <p14:creationId xmlns:p14="http://schemas.microsoft.com/office/powerpoint/2010/main" val="316201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A9A54-FD71-4C5A-BBBF-84C4FC25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Založení zemědělských parcel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8B0477B-C84C-4CA4-9A21-E711FE701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84" y="1825625"/>
            <a:ext cx="7618431" cy="4351338"/>
          </a:xfrm>
        </p:spPr>
      </p:pic>
    </p:spTree>
    <p:extLst>
      <p:ext uri="{BB962C8B-B14F-4D97-AF65-F5344CB8AC3E}">
        <p14:creationId xmlns:p14="http://schemas.microsoft.com/office/powerpoint/2010/main" val="879718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4781A-A126-4DE4-B142-F0D3701E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Evidence pastvy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C351CBC-6057-4FC5-AEFE-504D78765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6093"/>
            <a:ext cx="10515600" cy="3810402"/>
          </a:xfrm>
        </p:spPr>
      </p:pic>
    </p:spTree>
    <p:extLst>
      <p:ext uri="{BB962C8B-B14F-4D97-AF65-F5344CB8AC3E}">
        <p14:creationId xmlns:p14="http://schemas.microsoft.com/office/powerpoint/2010/main" val="120084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4F83721-D833-4656-BF2E-943D00F02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424069"/>
            <a:ext cx="9594574" cy="5870713"/>
          </a:xfrm>
        </p:spPr>
      </p:pic>
    </p:spTree>
    <p:extLst>
      <p:ext uri="{BB962C8B-B14F-4D97-AF65-F5344CB8AC3E}">
        <p14:creationId xmlns:p14="http://schemas.microsoft.com/office/powerpoint/2010/main" val="4245503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03BEB-D64D-4738-A1C5-AADBD00A1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Produkce statkových hnojiv a skladové karty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24C6844-C349-4E13-A236-FADD2C951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1378226"/>
            <a:ext cx="9581322" cy="5274365"/>
          </a:xfrm>
        </p:spPr>
      </p:pic>
    </p:spTree>
    <p:extLst>
      <p:ext uri="{BB962C8B-B14F-4D97-AF65-F5344CB8AC3E}">
        <p14:creationId xmlns:p14="http://schemas.microsoft.com/office/powerpoint/2010/main" val="85614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07AE0C6-9AAE-49D1-B0A0-FB58E23D8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" y="556591"/>
            <a:ext cx="10310190" cy="5620372"/>
          </a:xfrm>
        </p:spPr>
      </p:pic>
    </p:spTree>
    <p:extLst>
      <p:ext uri="{BB962C8B-B14F-4D97-AF65-F5344CB8AC3E}">
        <p14:creationId xmlns:p14="http://schemas.microsoft.com/office/powerpoint/2010/main" val="2143084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9DC8F-931C-405C-9B0C-2B9A3040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Tiskové výstupy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75ACE51-2FB4-4C6B-9C8E-9B76E4582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1" y="1690688"/>
            <a:ext cx="8216348" cy="4630599"/>
          </a:xfrm>
        </p:spPr>
      </p:pic>
    </p:spTree>
    <p:extLst>
      <p:ext uri="{BB962C8B-B14F-4D97-AF65-F5344CB8AC3E}">
        <p14:creationId xmlns:p14="http://schemas.microsoft.com/office/powerpoint/2010/main" val="406906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F87A1-F8F0-4087-A58D-98C7AD92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Registr sadů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E6F082-B5A2-4A22-A597-07D8E7A34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Postup registrace sadů v LPIS</a:t>
            </a:r>
          </a:p>
          <a:p>
            <a:r>
              <a:rPr lang="cs-CZ" sz="4000" dirty="0"/>
              <a:t>Audit UKZUZ</a:t>
            </a:r>
          </a:p>
          <a:p>
            <a:r>
              <a:rPr lang="cs-CZ" sz="4000" dirty="0"/>
              <a:t>Přístup do registru sadů</a:t>
            </a:r>
          </a:p>
          <a:p>
            <a:r>
              <a:rPr lang="cs-CZ" sz="4000" dirty="0"/>
              <a:t>Založení nového sadu</a:t>
            </a:r>
          </a:p>
        </p:txBody>
      </p:sp>
    </p:spTree>
    <p:extLst>
      <p:ext uri="{BB962C8B-B14F-4D97-AF65-F5344CB8AC3E}">
        <p14:creationId xmlns:p14="http://schemas.microsoft.com/office/powerpoint/2010/main" val="139377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7750B-4E24-4DD7-88EF-FA331B45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Registr sadů na PF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DCE5B5A-F574-422D-832B-43BE583FE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10850217" cy="3559333"/>
          </a:xfrm>
        </p:spPr>
      </p:pic>
    </p:spTree>
    <p:extLst>
      <p:ext uri="{BB962C8B-B14F-4D97-AF65-F5344CB8AC3E}">
        <p14:creationId xmlns:p14="http://schemas.microsoft.com/office/powerpoint/2010/main" val="4193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D0E99-FDEF-4487-8F1A-F9E04A79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Nový sad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8C6471B-E830-4ECE-908E-11ECE9B56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0261"/>
            <a:ext cx="10515600" cy="3989733"/>
          </a:xfrm>
        </p:spPr>
      </p:pic>
    </p:spTree>
    <p:extLst>
      <p:ext uri="{BB962C8B-B14F-4D97-AF65-F5344CB8AC3E}">
        <p14:creationId xmlns:p14="http://schemas.microsoft.com/office/powerpoint/2010/main" val="2842808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4A8D1-346F-4637-AF00-44F1DF2B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6649"/>
          </a:xfrm>
        </p:spPr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1859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5AE016-E78B-4263-9E1F-9DAF2B62D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574"/>
            <a:ext cx="10515600" cy="5726389"/>
          </a:xfrm>
        </p:spPr>
        <p:txBody>
          <a:bodyPr/>
          <a:lstStyle/>
          <a:p>
            <a:endParaRPr lang="cs-CZ" dirty="0"/>
          </a:p>
          <a:p>
            <a:r>
              <a:rPr lang="cs-CZ" sz="4000" dirty="0"/>
              <a:t>Založení zemědělské parcely na účinném DPB</a:t>
            </a:r>
          </a:p>
          <a:p>
            <a:r>
              <a:rPr lang="cs-CZ" sz="4000" dirty="0"/>
              <a:t>Založení zemědělské parcely na historickém DPB</a:t>
            </a:r>
          </a:p>
          <a:p>
            <a:r>
              <a:rPr lang="cs-CZ" sz="4000" dirty="0"/>
              <a:t>Založení více parcel na jednom DPB</a:t>
            </a:r>
          </a:p>
          <a:p>
            <a:r>
              <a:rPr lang="cs-CZ" sz="4000" dirty="0"/>
              <a:t>Editace výměr zemědělských parcel</a:t>
            </a:r>
          </a:p>
          <a:p>
            <a:r>
              <a:rPr lang="cs-CZ" sz="4000" dirty="0"/>
              <a:t>Editace údajů o parcelách</a:t>
            </a:r>
          </a:p>
          <a:p>
            <a:r>
              <a:rPr lang="cs-CZ" sz="4000" dirty="0"/>
              <a:t>Vkládání osevního postupu – období „bez plodiny“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65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5D886-873E-48FE-A4FA-9052E559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Nástroje pro zákres zemědělské parcely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8505810-A289-4C60-AC71-B2194EDA2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2" y="1537252"/>
            <a:ext cx="10373138" cy="4943061"/>
          </a:xfrm>
        </p:spPr>
      </p:pic>
    </p:spTree>
    <p:extLst>
      <p:ext uri="{BB962C8B-B14F-4D97-AF65-F5344CB8AC3E}">
        <p14:creationId xmlns:p14="http://schemas.microsoft.com/office/powerpoint/2010/main" val="295071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74C24-9E95-448F-AC02-48213E6E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Zemědělské areály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C160A5-1DC7-412A-9E0D-8FE156DD0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Rozdíl mezi zemědělskou parcelou a areálem – výhody a nevýhody</a:t>
            </a:r>
          </a:p>
          <a:p>
            <a:r>
              <a:rPr lang="cs-CZ" sz="3600" dirty="0"/>
              <a:t>Založení zemědělských areálů</a:t>
            </a:r>
          </a:p>
          <a:p>
            <a:r>
              <a:rPr lang="cs-CZ" sz="3600" dirty="0"/>
              <a:t>Způsob připojení parcel do areálu</a:t>
            </a:r>
          </a:p>
          <a:p>
            <a:r>
              <a:rPr lang="cs-CZ" sz="3600" dirty="0"/>
              <a:t>Editace údajů o zemědělském areálu</a:t>
            </a:r>
          </a:p>
          <a:p>
            <a:r>
              <a:rPr lang="cs-CZ" sz="3600" dirty="0"/>
              <a:t>Ukončení platnosti x smazání zemědělské parcely (areálu)</a:t>
            </a:r>
          </a:p>
          <a:p>
            <a:r>
              <a:rPr lang="cs-CZ" sz="3600" dirty="0"/>
              <a:t>Zobrazení historických zemědělských parcel (areálů)</a:t>
            </a:r>
          </a:p>
        </p:txBody>
      </p:sp>
    </p:spTree>
    <p:extLst>
      <p:ext uri="{BB962C8B-B14F-4D97-AF65-F5344CB8AC3E}">
        <p14:creationId xmlns:p14="http://schemas.microsoft.com/office/powerpoint/2010/main" val="55955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A6EFD36-678F-41F8-B38A-799B44CA9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999331"/>
            <a:ext cx="8496300" cy="4629150"/>
          </a:xfrm>
        </p:spPr>
      </p:pic>
    </p:spTree>
    <p:extLst>
      <p:ext uri="{BB962C8B-B14F-4D97-AF65-F5344CB8AC3E}">
        <p14:creationId xmlns:p14="http://schemas.microsoft.com/office/powerpoint/2010/main" val="371538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9D6EC-BAF3-4522-909B-ABB38FEB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Připojování a odpojování parcel areálu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F40C346-B8C8-4952-A80C-BE0E6BC38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1825624"/>
            <a:ext cx="9962321" cy="4853471"/>
          </a:xfrm>
        </p:spPr>
      </p:pic>
    </p:spTree>
    <p:extLst>
      <p:ext uri="{BB962C8B-B14F-4D97-AF65-F5344CB8AC3E}">
        <p14:creationId xmlns:p14="http://schemas.microsoft.com/office/powerpoint/2010/main" val="142394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A5760-1121-4367-B3E6-E815C7EF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Evidence hnojení a POR v portálu farmáře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E41F1D-4932-4D0A-BF9E-FE02F0C57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Tisky LPIS s údaji k evidenci hnojení a POR</a:t>
            </a:r>
          </a:p>
          <a:p>
            <a:r>
              <a:rPr lang="cs-CZ" sz="4000" dirty="0"/>
              <a:t>Příprava zemědělských parcel – odpočitatelné plochy</a:t>
            </a:r>
          </a:p>
          <a:p>
            <a:r>
              <a:rPr lang="cs-CZ" sz="4000" dirty="0"/>
              <a:t>Rozdíly při vedení evidencí nad zemědělskou parcelou a areálem</a:t>
            </a:r>
          </a:p>
          <a:p>
            <a:r>
              <a:rPr lang="cs-CZ" sz="4000" dirty="0"/>
              <a:t>Vstup do aplikace EPH – nová aplikace, nová pastva (výhody vstupu z LPIS oproti PF)</a:t>
            </a:r>
          </a:p>
        </p:txBody>
      </p:sp>
    </p:spTree>
    <p:extLst>
      <p:ext uri="{BB962C8B-B14F-4D97-AF65-F5344CB8AC3E}">
        <p14:creationId xmlns:p14="http://schemas.microsoft.com/office/powerpoint/2010/main" val="19724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102CDB-9B9D-4235-ACC6-5DE76629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Autofit/>
          </a:bodyPr>
          <a:lstStyle/>
          <a:p>
            <a:pPr algn="just"/>
            <a:r>
              <a:rPr lang="cs-CZ" sz="4000" dirty="0"/>
              <a:t>Zadání aplikace hnojiv (POR) – odečtení odpočitatelných ploch, zvolení způsobu aplikace, plánovaná aplikace, cílové plodiny, cílový škodlivý organizmus, dávka</a:t>
            </a:r>
          </a:p>
          <a:p>
            <a:pPr algn="just"/>
            <a:r>
              <a:rPr lang="cs-CZ" sz="4000" dirty="0"/>
              <a:t>Kopírování aplikace</a:t>
            </a:r>
          </a:p>
          <a:p>
            <a:pPr algn="just"/>
            <a:r>
              <a:rPr lang="cs-CZ" sz="4000" dirty="0"/>
              <a:t>Změna nebo smazání zadané aplikace</a:t>
            </a:r>
          </a:p>
          <a:p>
            <a:pPr algn="just"/>
            <a:r>
              <a:rPr lang="cs-CZ" sz="4000" dirty="0"/>
              <a:t>Registr POR na eagri.cz</a:t>
            </a:r>
          </a:p>
          <a:p>
            <a:r>
              <a:rPr lang="cs-CZ" sz="4000" dirty="0"/>
              <a:t>Vlastní hnojivo</a:t>
            </a:r>
          </a:p>
          <a:p>
            <a:r>
              <a:rPr lang="cs-CZ" sz="4000" dirty="0"/>
              <a:t>Zadání pastev – registr zvířat</a:t>
            </a:r>
          </a:p>
        </p:txBody>
      </p:sp>
    </p:spTree>
    <p:extLst>
      <p:ext uri="{BB962C8B-B14F-4D97-AF65-F5344CB8AC3E}">
        <p14:creationId xmlns:p14="http://schemas.microsoft.com/office/powerpoint/2010/main" val="12167656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293</Words>
  <Application>Microsoft Office PowerPoint</Application>
  <PresentationFormat>Širokoúhlá obrazovka</PresentationFormat>
  <Paragraphs>52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LPIS, REGISTR SADŮ, REGISTR HNOJIV</vt:lpstr>
      <vt:lpstr>Založení zemědělských parcel</vt:lpstr>
      <vt:lpstr>Prezentace aplikace PowerPoint</vt:lpstr>
      <vt:lpstr>Nástroje pro zákres zemědělské parcely</vt:lpstr>
      <vt:lpstr>Zemědělské areály</vt:lpstr>
      <vt:lpstr>Prezentace aplikace PowerPoint</vt:lpstr>
      <vt:lpstr>Připojování a odpojování parcel areálu</vt:lpstr>
      <vt:lpstr>Evidence hnojení a POR v portálu farmáře</vt:lpstr>
      <vt:lpstr>Prezentace aplikace PowerPoint</vt:lpstr>
      <vt:lpstr>Prezentace aplikace PowerPoint</vt:lpstr>
      <vt:lpstr>Tisky s údaji k evidenci hojení a POR</vt:lpstr>
      <vt:lpstr>Zadání odpočitatelných ploch na parcelách</vt:lpstr>
      <vt:lpstr>Vstup do aplikace EPH z LPIS</vt:lpstr>
      <vt:lpstr>Zadání aplikace hnojiva/POR</vt:lpstr>
      <vt:lpstr>Prezentace aplikace PowerPoint</vt:lpstr>
      <vt:lpstr>Prezentace aplikace PowerPoint</vt:lpstr>
      <vt:lpstr>Smazání/editace zadané aplikace</vt:lpstr>
      <vt:lpstr>Registr POR a registr hnojiv na eagri.cz</vt:lpstr>
      <vt:lpstr>Zadání vlastního hnojiva v EPH</vt:lpstr>
      <vt:lpstr>Evidence pastvy</vt:lpstr>
      <vt:lpstr>Prezentace aplikace PowerPoint</vt:lpstr>
      <vt:lpstr>Produkce statkových hnojiv a skladové karty</vt:lpstr>
      <vt:lpstr>Prezentace aplikace PowerPoint</vt:lpstr>
      <vt:lpstr>Tiskové výstupy</vt:lpstr>
      <vt:lpstr>Registr sadů</vt:lpstr>
      <vt:lpstr>Registr sadů na PF</vt:lpstr>
      <vt:lpstr>Nový sad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LPIS, REGISTR SADŮ, REGISTR HNOJIV</dc:title>
  <dc:creator>Jaroslav Bezpalec</dc:creator>
  <cp:lastModifiedBy>Jaroslav Bezpalec</cp:lastModifiedBy>
  <cp:revision>27</cp:revision>
  <dcterms:created xsi:type="dcterms:W3CDTF">2017-10-09T08:31:45Z</dcterms:created>
  <dcterms:modified xsi:type="dcterms:W3CDTF">2017-10-16T22:32:55Z</dcterms:modified>
</cp:coreProperties>
</file>