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59" r:id="rId7"/>
    <p:sldId id="262" r:id="rId8"/>
    <p:sldId id="278" r:id="rId9"/>
    <p:sldId id="263" r:id="rId10"/>
    <p:sldId id="264" r:id="rId11"/>
    <p:sldId id="265" r:id="rId12"/>
    <p:sldId id="269" r:id="rId13"/>
    <p:sldId id="268" r:id="rId14"/>
    <p:sldId id="267" r:id="rId15"/>
    <p:sldId id="266" r:id="rId16"/>
    <p:sldId id="271" r:id="rId17"/>
    <p:sldId id="270" r:id="rId18"/>
    <p:sldId id="272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83"/>
    <p:restoredTop sz="94632"/>
  </p:normalViewPr>
  <p:slideViewPr>
    <p:cSldViewPr snapToGrid="0" snapToObjects="1">
      <p:cViewPr varScale="1">
        <p:scale>
          <a:sx n="109" d="100"/>
          <a:sy n="109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39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3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48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25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49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4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56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42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11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26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F60DA-0296-1B41-B406-D00F3BE26A6B}" type="datetimeFigureOut">
              <a:rPr lang="cs-CZ" smtClean="0"/>
              <a:t>26.05.17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4B662-AB91-4248-B4D7-AEA6BA7B21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0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87" r="31442" b="-1"/>
          <a:stretch/>
        </p:blipFill>
        <p:spPr>
          <a:xfrm>
            <a:off x="20" y="10"/>
            <a:ext cx="5920598" cy="2130941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11" name="Freeform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76942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375930"/>
            <a:ext cx="9144000" cy="135575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sz="5000" dirty="0"/>
              <a:t>Využití sociálních sítí pro propagaci regionálních potravin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883504"/>
            <a:ext cx="9144000" cy="635238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Tomáš Petřík, </a:t>
            </a:r>
            <a:r>
              <a:rPr lang="cs-CZ" sz="2000" dirty="0" err="1"/>
              <a:t>DiS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31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77682"/>
            <a:ext cx="10905066" cy="43892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8776" y="100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sítě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Facebook</a:t>
            </a:r>
          </a:p>
        </p:txBody>
      </p:sp>
    </p:spTree>
    <p:extLst>
      <p:ext uri="{BB962C8B-B14F-4D97-AF65-F5344CB8AC3E}">
        <p14:creationId xmlns:p14="http://schemas.microsoft.com/office/powerpoint/2010/main" val="22462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014" y="0"/>
            <a:ext cx="6561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0" y="1466224"/>
            <a:ext cx="5439902" cy="3925553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576" y="641786"/>
            <a:ext cx="2263900" cy="55744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782" y="1950856"/>
            <a:ext cx="3261741" cy="2956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sítě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Facebook</a:t>
            </a:r>
          </a:p>
        </p:txBody>
      </p:sp>
    </p:spTree>
    <p:extLst>
      <p:ext uri="{BB962C8B-B14F-4D97-AF65-F5344CB8AC3E}">
        <p14:creationId xmlns:p14="http://schemas.microsoft.com/office/powerpoint/2010/main" val="20063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5619"/>
          </a:xfrm>
        </p:spPr>
        <p:txBody>
          <a:bodyPr/>
          <a:lstStyle/>
          <a:p>
            <a:r>
              <a:rPr lang="cs-CZ" dirty="0" smtClean="0"/>
              <a:t>Sociální sítě </a:t>
            </a:r>
            <a:r>
              <a:rPr lang="mr-IN" dirty="0" smtClean="0"/>
              <a:t>–</a:t>
            </a:r>
            <a:r>
              <a:rPr lang="cs-CZ" dirty="0" smtClean="0"/>
              <a:t> Facebook (informace)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8742" y="1860794"/>
            <a:ext cx="6725961" cy="4351338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82" y="1860794"/>
            <a:ext cx="176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07"/>
          </a:xfrm>
        </p:spPr>
        <p:txBody>
          <a:bodyPr/>
          <a:lstStyle/>
          <a:p>
            <a:r>
              <a:rPr lang="cs-CZ" dirty="0" smtClean="0"/>
              <a:t>Sociální sítě </a:t>
            </a:r>
            <a:r>
              <a:rPr lang="mr-IN" dirty="0" smtClean="0"/>
              <a:t>–</a:t>
            </a:r>
            <a:r>
              <a:rPr lang="cs-CZ" dirty="0" smtClean="0"/>
              <a:t> Facebook (fotky)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1555" y="1849071"/>
            <a:ext cx="4151411" cy="4351338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61" y="1884240"/>
            <a:ext cx="176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0535"/>
          </a:xfrm>
        </p:spPr>
        <p:txBody>
          <a:bodyPr/>
          <a:lstStyle/>
          <a:p>
            <a:r>
              <a:rPr lang="cs-CZ" dirty="0" smtClean="0"/>
              <a:t>Sociální sítě - Facebook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412" y="1898777"/>
            <a:ext cx="1767176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4" y="2485180"/>
            <a:ext cx="2413725" cy="42554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923" y="2498676"/>
            <a:ext cx="2380173" cy="4251125"/>
          </a:xfrm>
          <a:prstGeom prst="rect">
            <a:avLst/>
          </a:prstGeom>
        </p:spPr>
      </p:pic>
      <p:pic>
        <p:nvPicPr>
          <p:cNvPr id="5" name="Picture 1" descr="Snímek obrazovky 2015-12-06 v 16.55.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81" y="1801368"/>
            <a:ext cx="808336" cy="802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126" y="1395660"/>
            <a:ext cx="1558229" cy="11030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904" y="2485180"/>
            <a:ext cx="5038684" cy="25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/>
          <a:lstStyle/>
          <a:p>
            <a:r>
              <a:rPr lang="cs-CZ" dirty="0" smtClean="0"/>
              <a:t>Sociální sítě </a:t>
            </a:r>
            <a:r>
              <a:rPr lang="mr-IN" dirty="0" smtClean="0"/>
              <a:t>–</a:t>
            </a:r>
            <a:r>
              <a:rPr lang="cs-CZ" dirty="0" smtClean="0"/>
              <a:t> Facebook (nejsme v tom sami)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809" y="1495311"/>
            <a:ext cx="5703709" cy="52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891"/>
          </a:xfrm>
        </p:spPr>
        <p:txBody>
          <a:bodyPr/>
          <a:lstStyle/>
          <a:p>
            <a:r>
              <a:rPr lang="cs-CZ" dirty="0" smtClean="0"/>
              <a:t>Sociální sítě </a:t>
            </a:r>
            <a:r>
              <a:rPr lang="mr-IN" dirty="0" smtClean="0"/>
              <a:t>–</a:t>
            </a:r>
            <a:r>
              <a:rPr lang="cs-CZ" dirty="0" smtClean="0"/>
              <a:t> Facebook (propagace)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106" y="1452417"/>
            <a:ext cx="1739900" cy="4953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96" y="1452417"/>
            <a:ext cx="2044700" cy="495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286" y="1451086"/>
            <a:ext cx="1689100" cy="533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566" y="6227180"/>
            <a:ext cx="1651000" cy="4953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904" y="2207736"/>
            <a:ext cx="8942269" cy="3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323"/>
          </a:xfrm>
        </p:spPr>
        <p:txBody>
          <a:bodyPr/>
          <a:lstStyle/>
          <a:p>
            <a:r>
              <a:rPr lang="cs-CZ" dirty="0" smtClean="0"/>
              <a:t>Sociální sítě </a:t>
            </a:r>
            <a:r>
              <a:rPr lang="mr-IN" dirty="0" smtClean="0"/>
              <a:t>–</a:t>
            </a:r>
            <a:r>
              <a:rPr lang="cs-CZ" dirty="0" smtClean="0"/>
              <a:t> Facebook (propagace)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088" y="1279923"/>
            <a:ext cx="6190488" cy="54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86" y="272226"/>
            <a:ext cx="4649254" cy="621067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36" y="257948"/>
            <a:ext cx="6025900" cy="62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16" y="0"/>
            <a:ext cx="1032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763"/>
          </a:xfrm>
        </p:spPr>
        <p:txBody>
          <a:bodyPr/>
          <a:lstStyle/>
          <a:p>
            <a:r>
              <a:rPr lang="cs-CZ" dirty="0"/>
              <a:t>Sociální sítě </a:t>
            </a:r>
            <a:r>
              <a:rPr lang="mr-IN" dirty="0"/>
              <a:t>–</a:t>
            </a:r>
            <a:r>
              <a:rPr lang="cs-CZ" dirty="0"/>
              <a:t> Facebook </a:t>
            </a:r>
            <a:r>
              <a:rPr lang="cs-CZ" dirty="0" smtClean="0"/>
              <a:t>(za kolik)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744" y="1534516"/>
            <a:ext cx="6930790" cy="50645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71539" y="5920154"/>
            <a:ext cx="4103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= 280 Kč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469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472" y="2745736"/>
            <a:ext cx="4681727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cs-CZ" sz="3200"/>
              <a:t>Využití sociálních sítí pro propagaci regionálních potravin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Staňte se součástí internetu</a:t>
            </a:r>
          </a:p>
          <a:p>
            <a:r>
              <a:rPr lang="cs-CZ" sz="2400">
                <a:solidFill>
                  <a:schemeClr val="bg1"/>
                </a:solidFill>
              </a:rPr>
              <a:t>Budujte svou značku online</a:t>
            </a:r>
          </a:p>
          <a:p>
            <a:r>
              <a:rPr lang="cs-CZ" sz="2400">
                <a:solidFill>
                  <a:schemeClr val="bg1"/>
                </a:solidFill>
              </a:rPr>
              <a:t>Komunikujte se zákazníky</a:t>
            </a:r>
          </a:p>
          <a:p>
            <a:r>
              <a:rPr lang="cs-CZ" sz="2400">
                <a:solidFill>
                  <a:schemeClr val="bg1"/>
                </a:solidFill>
              </a:rPr>
              <a:t>Propagujte</a:t>
            </a:r>
          </a:p>
          <a:p>
            <a:r>
              <a:rPr lang="cs-CZ" sz="2400">
                <a:solidFill>
                  <a:schemeClr val="bg1"/>
                </a:solidFill>
              </a:rPr>
              <a:t>Prodávejte</a:t>
            </a:r>
          </a:p>
        </p:txBody>
      </p:sp>
    </p:spTree>
    <p:extLst>
      <p:ext uri="{BB962C8B-B14F-4D97-AF65-F5344CB8AC3E}">
        <p14:creationId xmlns:p14="http://schemas.microsoft.com/office/powerpoint/2010/main" val="166328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87" r="31442" b="-1"/>
          <a:stretch/>
        </p:blipFill>
        <p:spPr>
          <a:xfrm>
            <a:off x="20" y="10"/>
            <a:ext cx="5920598" cy="2130941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11" name="Freeform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76942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3221" y="2999563"/>
            <a:ext cx="6687312" cy="814744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sz="5000" dirty="0" smtClean="0"/>
              <a:t>Děkuji Vám </a:t>
            </a:r>
            <a:r>
              <a:rPr lang="cs-CZ" sz="5000" smtClean="0"/>
              <a:t>za pozornost.</a:t>
            </a:r>
            <a:endParaRPr lang="cs-CZ" sz="5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766048" y="5694016"/>
            <a:ext cx="2124456" cy="432464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</a:rPr>
              <a:t>Tomáš Petřík, </a:t>
            </a:r>
            <a:r>
              <a:rPr lang="cs-CZ" sz="2000" dirty="0" err="1">
                <a:solidFill>
                  <a:schemeClr val="bg1"/>
                </a:solidFill>
              </a:rPr>
              <a:t>DiS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47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46" y="643466"/>
            <a:ext cx="5895308" cy="557106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804031" y="386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9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5120640" y="5129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3200"/>
              <a:t>Internet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O lidech</a:t>
            </a:r>
          </a:p>
          <a:p>
            <a:r>
              <a:rPr lang="cs-CZ" sz="2400">
                <a:solidFill>
                  <a:schemeClr val="bg1"/>
                </a:solidFill>
              </a:rPr>
              <a:t>Pro lidi</a:t>
            </a:r>
          </a:p>
          <a:p>
            <a:r>
              <a:rPr lang="cs-CZ" sz="2400">
                <a:solidFill>
                  <a:schemeClr val="bg1"/>
                </a:solidFill>
              </a:rPr>
              <a:t>Tvořený lidmi</a:t>
            </a:r>
          </a:p>
        </p:txBody>
      </p:sp>
    </p:spTree>
    <p:extLst>
      <p:ext uri="{BB962C8B-B14F-4D97-AF65-F5344CB8AC3E}">
        <p14:creationId xmlns:p14="http://schemas.microsoft.com/office/powerpoint/2010/main" val="20429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8" y="2149058"/>
            <a:ext cx="3047262" cy="1716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72" y="1513557"/>
            <a:ext cx="1879741" cy="187974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72" y="2295230"/>
            <a:ext cx="2356687" cy="166821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73" y="3642092"/>
            <a:ext cx="1664797" cy="166479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213" y="3963447"/>
            <a:ext cx="1880872" cy="165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12" y="5398547"/>
            <a:ext cx="2616790" cy="145945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884" y="5620965"/>
            <a:ext cx="2280657" cy="577462"/>
          </a:xfrm>
          <a:prstGeom prst="rect">
            <a:avLst/>
          </a:prstGeom>
        </p:spPr>
      </p:pic>
      <p:pic>
        <p:nvPicPr>
          <p:cNvPr id="11" name="Picture 9" descr="faceboo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22" y="4047438"/>
            <a:ext cx="1573527" cy="1573527"/>
          </a:xfrm>
          <a:prstGeom prst="rect">
            <a:avLst/>
          </a:prstGeom>
        </p:spPr>
      </p:pic>
      <p:pic>
        <p:nvPicPr>
          <p:cNvPr id="12" name="Picture 1" descr="Snímek obrazovky 2015-12-06 v 16.55.1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71" y="1513557"/>
            <a:ext cx="1472206" cy="146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3200"/>
              <a:t>Sociální sítě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Budování vztahů, tvorba komunit</a:t>
            </a:r>
          </a:p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Péče o zákazníky</a:t>
            </a:r>
          </a:p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Ústup od masové jednosměrné komunikace</a:t>
            </a:r>
          </a:p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Interakce</a:t>
            </a:r>
          </a:p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Lidé chtějí sdílet zážitky, vyjádřit se, jsou zvědaví</a:t>
            </a:r>
          </a:p>
          <a:p>
            <a:r>
              <a:rPr lang="cs-CZ" sz="2400">
                <a:solidFill>
                  <a:schemeClr val="bg1"/>
                </a:solidFill>
                <a:latin typeface="Arial" charset="0"/>
                <a:cs typeface="Arial" charset="0"/>
              </a:rPr>
              <a:t>Zobrazování příspěvků ze sociálních sítí v přirozeném vyhledávání</a:t>
            </a:r>
          </a:p>
          <a:p>
            <a:r>
              <a:rPr lang="cs-CZ" sz="2400" b="1">
                <a:solidFill>
                  <a:schemeClr val="bg1"/>
                </a:solidFill>
                <a:latin typeface="Arial" charset="0"/>
                <a:cs typeface="Arial" charset="0"/>
              </a:rPr>
              <a:t>Důležitou součástí internetového marketingu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4039" y="365125"/>
            <a:ext cx="2693417" cy="10796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Facebook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387515" y="2022601"/>
            <a:ext cx="7161017" cy="286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</a:rPr>
              <a:t>Facebook je </a:t>
            </a:r>
            <a:r>
              <a:rPr lang="en-US" sz="2000" b="1" dirty="0" err="1">
                <a:solidFill>
                  <a:schemeClr val="bg1"/>
                </a:solidFill>
              </a:rPr>
              <a:t>nástroj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budování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loajálních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fanoušků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 err="1" smtClean="0">
                <a:solidFill>
                  <a:schemeClr val="bg1"/>
                </a:solidFill>
              </a:rPr>
              <a:t>zákazníků</a:t>
            </a:r>
            <a:r>
              <a:rPr lang="en-US" sz="2000" b="1" dirty="0" smtClean="0">
                <a:solidFill>
                  <a:schemeClr val="bg1"/>
                </a:solidFill>
              </a:rPr>
              <a:t>).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Zajímají</a:t>
            </a:r>
            <a:r>
              <a:rPr lang="en-US" sz="2000" b="1" dirty="0" smtClean="0">
                <a:solidFill>
                  <a:schemeClr val="bg1"/>
                </a:solidFill>
              </a:rPr>
              <a:t> se o </a:t>
            </a:r>
            <a:r>
              <a:rPr lang="en-US" sz="2000" b="1" dirty="0" err="1">
                <a:solidFill>
                  <a:schemeClr val="bg1"/>
                </a:solidFill>
              </a:rPr>
              <a:t>aktuality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novinky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Ve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chvíli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kdy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budou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potřebovat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produkt</a:t>
            </a:r>
            <a:r>
              <a:rPr lang="en-US" sz="2000" b="1" dirty="0">
                <a:solidFill>
                  <a:schemeClr val="bg1"/>
                </a:solidFill>
              </a:rPr>
              <a:t>, je </a:t>
            </a:r>
            <a:r>
              <a:rPr lang="en-US" sz="2000" b="1" dirty="0" err="1">
                <a:solidFill>
                  <a:schemeClr val="bg1"/>
                </a:solidFill>
              </a:rPr>
              <a:t>pravděpodobnější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že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nakoupí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produkt</a:t>
            </a:r>
            <a:r>
              <a:rPr lang="en-US" sz="2000" b="1" dirty="0">
                <a:solidFill>
                  <a:schemeClr val="bg1"/>
                </a:solidFill>
              </a:rPr>
              <a:t> u </a:t>
            </a:r>
            <a:r>
              <a:rPr lang="en-US" sz="2000" b="1" dirty="0" err="1">
                <a:solidFill>
                  <a:schemeClr val="bg1"/>
                </a:solidFill>
              </a:rPr>
              <a:t>vás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než</a:t>
            </a:r>
            <a:r>
              <a:rPr lang="en-US" sz="2000" b="1" dirty="0">
                <a:solidFill>
                  <a:schemeClr val="bg1"/>
                </a:solidFill>
              </a:rPr>
              <a:t> u </a:t>
            </a:r>
            <a:r>
              <a:rPr lang="en-US" sz="2000" b="1" dirty="0" err="1">
                <a:solidFill>
                  <a:schemeClr val="bg1"/>
                </a:solidFill>
              </a:rPr>
              <a:t>konkurence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2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Jak na to?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3200" dirty="0"/>
              <a:t>Sociální </a:t>
            </a:r>
            <a:r>
              <a:rPr lang="cs-CZ" sz="3200" dirty="0" smtClean="0"/>
              <a:t>sítě - </a:t>
            </a:r>
            <a:r>
              <a:rPr lang="cs-CZ" sz="3200" dirty="0"/>
              <a:t>F</a:t>
            </a:r>
            <a:r>
              <a:rPr lang="cs-CZ" sz="3200" dirty="0" smtClean="0"/>
              <a:t>acebook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315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937185"/>
            <a:ext cx="10905066" cy="40348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Sociální sítě - Facebook</a:t>
            </a:r>
          </a:p>
        </p:txBody>
      </p:sp>
    </p:spTree>
    <p:extLst>
      <p:ext uri="{BB962C8B-B14F-4D97-AF65-F5344CB8AC3E}">
        <p14:creationId xmlns:p14="http://schemas.microsoft.com/office/powerpoint/2010/main" val="25350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200</Words>
  <Application>Microsoft Macintosh PowerPoint</Application>
  <PresentationFormat>Širokoúhlá obrazovka</PresentationFormat>
  <Paragraphs>44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Mangal</vt:lpstr>
      <vt:lpstr>Arial</vt:lpstr>
      <vt:lpstr>Motiv Office</vt:lpstr>
      <vt:lpstr>Využití sociálních sítí pro propagaci regionálních potravin </vt:lpstr>
      <vt:lpstr>Prezentace aplikace PowerPoint</vt:lpstr>
      <vt:lpstr>Prezentace aplikace PowerPoint</vt:lpstr>
      <vt:lpstr>Internet</vt:lpstr>
      <vt:lpstr>Sociální sítě</vt:lpstr>
      <vt:lpstr>Sociální sítě</vt:lpstr>
      <vt:lpstr>Facebook</vt:lpstr>
      <vt:lpstr>Sociální sítě - Facebook</vt:lpstr>
      <vt:lpstr>Sociální sítě - Facebook</vt:lpstr>
      <vt:lpstr>Sociální sítě - Facebook</vt:lpstr>
      <vt:lpstr>Prezentace aplikace PowerPoint</vt:lpstr>
      <vt:lpstr>Sociální sítě - Facebook</vt:lpstr>
      <vt:lpstr>Sociální sítě – Facebook (informace)</vt:lpstr>
      <vt:lpstr>Sociální sítě – Facebook (fotky)</vt:lpstr>
      <vt:lpstr>Sociální sítě - Facebook</vt:lpstr>
      <vt:lpstr>Sociální sítě – Facebook (nejsme v tom sami)</vt:lpstr>
      <vt:lpstr>Sociální sítě – Facebook (propagace)</vt:lpstr>
      <vt:lpstr>Sociální sítě – Facebook (propagace)</vt:lpstr>
      <vt:lpstr>Prezentace aplikace PowerPoint</vt:lpstr>
      <vt:lpstr>Sociální sítě – Facebook (za kolik)</vt:lpstr>
      <vt:lpstr>Využití sociálních sítí pro propagaci regionálních potravin </vt:lpstr>
      <vt:lpstr>Děkuji Vám za pozornost.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sociálních sítí pro propagaci regionálních potravin </dc:title>
  <dc:creator>Uživatel Microsoft Office</dc:creator>
  <cp:lastModifiedBy>Uživatel Microsoft Office</cp:lastModifiedBy>
  <cp:revision>19</cp:revision>
  <dcterms:created xsi:type="dcterms:W3CDTF">2017-05-25T14:18:27Z</dcterms:created>
  <dcterms:modified xsi:type="dcterms:W3CDTF">2017-05-26T06:38:45Z</dcterms:modified>
</cp:coreProperties>
</file>