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1158" r:id="rId3"/>
    <p:sldId id="1124" r:id="rId4"/>
    <p:sldId id="260" r:id="rId5"/>
    <p:sldId id="1156" r:id="rId6"/>
    <p:sldId id="1155" r:id="rId7"/>
    <p:sldId id="1149" r:id="rId8"/>
    <p:sldId id="1165" r:id="rId9"/>
    <p:sldId id="1212" r:id="rId10"/>
    <p:sldId id="1200" r:id="rId11"/>
    <p:sldId id="1211" r:id="rId12"/>
    <p:sldId id="1157" r:id="rId13"/>
    <p:sldId id="1201" r:id="rId14"/>
    <p:sldId id="1202" r:id="rId15"/>
    <p:sldId id="1204" r:id="rId16"/>
    <p:sldId id="1205" r:id="rId17"/>
    <p:sldId id="1207" r:id="rId18"/>
    <p:sldId id="1159" r:id="rId19"/>
    <p:sldId id="257" r:id="rId20"/>
    <p:sldId id="259" r:id="rId21"/>
    <p:sldId id="1209" r:id="rId22"/>
    <p:sldId id="1210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86853" autoAdjust="0"/>
  </p:normalViewPr>
  <p:slideViewPr>
    <p:cSldViewPr snapToGrid="0">
      <p:cViewPr varScale="1">
        <p:scale>
          <a:sx n="73" d="100"/>
          <a:sy n="73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55A7F-FC71-41D7-AFCA-C63F07C7656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EA4A078-D385-43D9-A661-A353A49C40CA}">
      <dgm:prSet/>
      <dgm:spPr/>
      <dgm:t>
        <a:bodyPr/>
        <a:lstStyle/>
        <a:p>
          <a:r>
            <a:rPr lang="cs-CZ" dirty="0"/>
            <a:t>Zemědělství </a:t>
          </a:r>
        </a:p>
        <a:p>
          <a:r>
            <a:rPr lang="cs-CZ" dirty="0"/>
            <a:t>82 %</a:t>
          </a:r>
          <a:endParaRPr lang="en-US" dirty="0"/>
        </a:p>
      </dgm:t>
    </dgm:pt>
    <dgm:pt modelId="{75DD4AB0-2C5C-4ADC-B4B5-5829564779AB}" type="parTrans" cxnId="{B7900709-B5B4-4495-9F5F-0A44E9999945}">
      <dgm:prSet/>
      <dgm:spPr/>
      <dgm:t>
        <a:bodyPr/>
        <a:lstStyle/>
        <a:p>
          <a:endParaRPr lang="en-US"/>
        </a:p>
      </dgm:t>
    </dgm:pt>
    <dgm:pt modelId="{5B9F0C7D-61FA-4172-B936-B0E570ED56AE}" type="sibTrans" cxnId="{B7900709-B5B4-4495-9F5F-0A44E9999945}">
      <dgm:prSet/>
      <dgm:spPr/>
      <dgm:t>
        <a:bodyPr/>
        <a:lstStyle/>
        <a:p>
          <a:endParaRPr lang="en-US"/>
        </a:p>
      </dgm:t>
    </dgm:pt>
    <dgm:pt modelId="{3CD7CA3D-84DA-491E-8D1F-2CB4932F59C5}">
      <dgm:prSet/>
      <dgm:spPr/>
      <dgm:t>
        <a:bodyPr/>
        <a:lstStyle/>
        <a:p>
          <a:r>
            <a:rPr lang="cs-CZ" dirty="0"/>
            <a:t>Potravinářsko-dodavatelský řetězec 18 %</a:t>
          </a:r>
          <a:endParaRPr lang="en-US" dirty="0"/>
        </a:p>
      </dgm:t>
    </dgm:pt>
    <dgm:pt modelId="{7EB953B0-6397-4746-8374-B6769C21111F}" type="parTrans" cxnId="{9AD18716-6708-49E4-BB47-F84A2A8A47CD}">
      <dgm:prSet/>
      <dgm:spPr/>
      <dgm:t>
        <a:bodyPr/>
        <a:lstStyle/>
        <a:p>
          <a:endParaRPr lang="en-US"/>
        </a:p>
      </dgm:t>
    </dgm:pt>
    <dgm:pt modelId="{AE9D8157-2F2E-4DA5-B285-A744CDBD8044}" type="sibTrans" cxnId="{9AD18716-6708-49E4-BB47-F84A2A8A47CD}">
      <dgm:prSet/>
      <dgm:spPr/>
      <dgm:t>
        <a:bodyPr/>
        <a:lstStyle/>
        <a:p>
          <a:endParaRPr lang="en-US"/>
        </a:p>
      </dgm:t>
    </dgm:pt>
    <dgm:pt modelId="{FA0D70AC-C655-4430-926C-916B639390CE}" type="pres">
      <dgm:prSet presAssocID="{41555A7F-FC71-41D7-AFCA-C63F07C76561}" presName="root" presStyleCnt="0">
        <dgm:presLayoutVars>
          <dgm:dir/>
          <dgm:resizeHandles val="exact"/>
        </dgm:presLayoutVars>
      </dgm:prSet>
      <dgm:spPr/>
    </dgm:pt>
    <dgm:pt modelId="{0BBEC9E5-D981-4FE2-8F23-BFBD6BE585F8}" type="pres">
      <dgm:prSet presAssocID="{BEA4A078-D385-43D9-A661-A353A49C40CA}" presName="compNode" presStyleCnt="0"/>
      <dgm:spPr/>
    </dgm:pt>
    <dgm:pt modelId="{E3E93475-4E13-4A9E-B97A-D46AF8F1456A}" type="pres">
      <dgm:prSet presAssocID="{BEA4A078-D385-43D9-A661-A353A49C40C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2E41019F-8BBE-4D24-82FA-EEC479CB67E0}" type="pres">
      <dgm:prSet presAssocID="{BEA4A078-D385-43D9-A661-A353A49C40CA}" presName="spaceRect" presStyleCnt="0"/>
      <dgm:spPr/>
    </dgm:pt>
    <dgm:pt modelId="{B3F4898B-0AA6-4EE4-AE78-8EE763D0CD2F}" type="pres">
      <dgm:prSet presAssocID="{BEA4A078-D385-43D9-A661-A353A49C40CA}" presName="textRect" presStyleLbl="revTx" presStyleIdx="0" presStyleCnt="2">
        <dgm:presLayoutVars>
          <dgm:chMax val="1"/>
          <dgm:chPref val="1"/>
        </dgm:presLayoutVars>
      </dgm:prSet>
      <dgm:spPr/>
    </dgm:pt>
    <dgm:pt modelId="{2C5AC210-7E45-4B07-ABEE-69C234F939C9}" type="pres">
      <dgm:prSet presAssocID="{5B9F0C7D-61FA-4172-B936-B0E570ED56AE}" presName="sibTrans" presStyleCnt="0"/>
      <dgm:spPr/>
    </dgm:pt>
    <dgm:pt modelId="{B8300122-73FE-4077-A9CA-4086FD22F253}" type="pres">
      <dgm:prSet presAssocID="{3CD7CA3D-84DA-491E-8D1F-2CB4932F59C5}" presName="compNode" presStyleCnt="0"/>
      <dgm:spPr/>
    </dgm:pt>
    <dgm:pt modelId="{9273DE2E-02C2-4EB2-B76E-AFFC97B348A3}" type="pres">
      <dgm:prSet presAssocID="{3CD7CA3D-84DA-491E-8D1F-2CB4932F59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burger s nápojem se souvislou výplní"/>
        </a:ext>
      </dgm:extLst>
    </dgm:pt>
    <dgm:pt modelId="{1C95FB8F-4229-4CF3-9048-1162F6DB54F8}" type="pres">
      <dgm:prSet presAssocID="{3CD7CA3D-84DA-491E-8D1F-2CB4932F59C5}" presName="spaceRect" presStyleCnt="0"/>
      <dgm:spPr/>
    </dgm:pt>
    <dgm:pt modelId="{DBED61C8-81B7-461D-A32A-27A967E28D85}" type="pres">
      <dgm:prSet presAssocID="{3CD7CA3D-84DA-491E-8D1F-2CB4932F59C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7900709-B5B4-4495-9F5F-0A44E9999945}" srcId="{41555A7F-FC71-41D7-AFCA-C63F07C76561}" destId="{BEA4A078-D385-43D9-A661-A353A49C40CA}" srcOrd="0" destOrd="0" parTransId="{75DD4AB0-2C5C-4ADC-B4B5-5829564779AB}" sibTransId="{5B9F0C7D-61FA-4172-B936-B0E570ED56AE}"/>
    <dgm:cxn modelId="{9AD18716-6708-49E4-BB47-F84A2A8A47CD}" srcId="{41555A7F-FC71-41D7-AFCA-C63F07C76561}" destId="{3CD7CA3D-84DA-491E-8D1F-2CB4932F59C5}" srcOrd="1" destOrd="0" parTransId="{7EB953B0-6397-4746-8374-B6769C21111F}" sibTransId="{AE9D8157-2F2E-4DA5-B285-A744CDBD8044}"/>
    <dgm:cxn modelId="{C728738F-C863-48E4-BA11-619E24EF208B}" type="presOf" srcId="{BEA4A078-D385-43D9-A661-A353A49C40CA}" destId="{B3F4898B-0AA6-4EE4-AE78-8EE763D0CD2F}" srcOrd="0" destOrd="0" presId="urn:microsoft.com/office/officeart/2018/2/layout/IconLabelList"/>
    <dgm:cxn modelId="{6A0FFECF-7F5A-492D-942E-A58BB539F978}" type="presOf" srcId="{3CD7CA3D-84DA-491E-8D1F-2CB4932F59C5}" destId="{DBED61C8-81B7-461D-A32A-27A967E28D85}" srcOrd="0" destOrd="0" presId="urn:microsoft.com/office/officeart/2018/2/layout/IconLabelList"/>
    <dgm:cxn modelId="{29AB13DB-150C-4CBF-ACE4-411F762C12BF}" type="presOf" srcId="{41555A7F-FC71-41D7-AFCA-C63F07C76561}" destId="{FA0D70AC-C655-4430-926C-916B639390CE}" srcOrd="0" destOrd="0" presId="urn:microsoft.com/office/officeart/2018/2/layout/IconLabelList"/>
    <dgm:cxn modelId="{6076553A-B19D-48D8-8886-928E60C16DA8}" type="presParOf" srcId="{FA0D70AC-C655-4430-926C-916B639390CE}" destId="{0BBEC9E5-D981-4FE2-8F23-BFBD6BE585F8}" srcOrd="0" destOrd="0" presId="urn:microsoft.com/office/officeart/2018/2/layout/IconLabelList"/>
    <dgm:cxn modelId="{71A5E40C-01FD-4CDB-B07F-A188B0DD0E0E}" type="presParOf" srcId="{0BBEC9E5-D981-4FE2-8F23-BFBD6BE585F8}" destId="{E3E93475-4E13-4A9E-B97A-D46AF8F1456A}" srcOrd="0" destOrd="0" presId="urn:microsoft.com/office/officeart/2018/2/layout/IconLabelList"/>
    <dgm:cxn modelId="{206FBBD1-BBF0-4A5B-B62A-2C094638D14D}" type="presParOf" srcId="{0BBEC9E5-D981-4FE2-8F23-BFBD6BE585F8}" destId="{2E41019F-8BBE-4D24-82FA-EEC479CB67E0}" srcOrd="1" destOrd="0" presId="urn:microsoft.com/office/officeart/2018/2/layout/IconLabelList"/>
    <dgm:cxn modelId="{4073EC5A-B8B5-4AA9-A8A1-345D1155EC41}" type="presParOf" srcId="{0BBEC9E5-D981-4FE2-8F23-BFBD6BE585F8}" destId="{B3F4898B-0AA6-4EE4-AE78-8EE763D0CD2F}" srcOrd="2" destOrd="0" presId="urn:microsoft.com/office/officeart/2018/2/layout/IconLabelList"/>
    <dgm:cxn modelId="{148BA60A-8DCB-4996-8B97-BC59DF1E094F}" type="presParOf" srcId="{FA0D70AC-C655-4430-926C-916B639390CE}" destId="{2C5AC210-7E45-4B07-ABEE-69C234F939C9}" srcOrd="1" destOrd="0" presId="urn:microsoft.com/office/officeart/2018/2/layout/IconLabelList"/>
    <dgm:cxn modelId="{9C2B7DCF-9404-42C7-B226-AB0920004211}" type="presParOf" srcId="{FA0D70AC-C655-4430-926C-916B639390CE}" destId="{B8300122-73FE-4077-A9CA-4086FD22F253}" srcOrd="2" destOrd="0" presId="urn:microsoft.com/office/officeart/2018/2/layout/IconLabelList"/>
    <dgm:cxn modelId="{17653A50-D16E-462E-B553-F439F80B2B4D}" type="presParOf" srcId="{B8300122-73FE-4077-A9CA-4086FD22F253}" destId="{9273DE2E-02C2-4EB2-B76E-AFFC97B348A3}" srcOrd="0" destOrd="0" presId="urn:microsoft.com/office/officeart/2018/2/layout/IconLabelList"/>
    <dgm:cxn modelId="{ADA49096-6F72-4CA0-8FD4-9760DE2C2984}" type="presParOf" srcId="{B8300122-73FE-4077-A9CA-4086FD22F253}" destId="{1C95FB8F-4229-4CF3-9048-1162F6DB54F8}" srcOrd="1" destOrd="0" presId="urn:microsoft.com/office/officeart/2018/2/layout/IconLabelList"/>
    <dgm:cxn modelId="{ECC26B9E-A0D9-469B-9843-B0D4F25ADCEA}" type="presParOf" srcId="{B8300122-73FE-4077-A9CA-4086FD22F253}" destId="{DBED61C8-81B7-461D-A32A-27A967E28D8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0AE75-98E8-4F28-9EBD-2C79B80F9A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A249575-22E3-4F8D-899E-E78EA058B4E8}">
      <dgm:prSet/>
      <dgm:spPr/>
      <dgm:t>
        <a:bodyPr/>
        <a:lstStyle/>
        <a:p>
          <a:r>
            <a:rPr lang="cs-CZ"/>
            <a:t>odlesňování a změny ve využívání půdy</a:t>
          </a:r>
          <a:endParaRPr lang="en-US"/>
        </a:p>
      </dgm:t>
    </dgm:pt>
    <dgm:pt modelId="{BB9F2B77-9DBB-4273-849D-F4EA613CFD46}" type="parTrans" cxnId="{D6CCDB5F-EBE6-4A57-8EB4-9226D115695A}">
      <dgm:prSet/>
      <dgm:spPr/>
      <dgm:t>
        <a:bodyPr/>
        <a:lstStyle/>
        <a:p>
          <a:endParaRPr lang="en-US"/>
        </a:p>
      </dgm:t>
    </dgm:pt>
    <dgm:pt modelId="{F4C161BE-1565-40B8-8765-198EA950CF64}" type="sibTrans" cxnId="{D6CCDB5F-EBE6-4A57-8EB4-9226D115695A}">
      <dgm:prSet/>
      <dgm:spPr/>
      <dgm:t>
        <a:bodyPr/>
        <a:lstStyle/>
        <a:p>
          <a:endParaRPr lang="en-US"/>
        </a:p>
      </dgm:t>
    </dgm:pt>
    <dgm:pt modelId="{32876319-FEE1-4925-B12E-3279353A7720}">
      <dgm:prSet/>
      <dgm:spPr/>
      <dgm:t>
        <a:bodyPr/>
        <a:lstStyle/>
        <a:p>
          <a:r>
            <a:rPr lang="cs-CZ"/>
            <a:t>emise z hnojiv a hnoje</a:t>
          </a:r>
          <a:endParaRPr lang="en-US"/>
        </a:p>
      </dgm:t>
    </dgm:pt>
    <dgm:pt modelId="{62AFCC8B-86B6-4873-880E-BD22441BF627}" type="parTrans" cxnId="{7662C8C9-4223-40EF-9EAE-37029559342A}">
      <dgm:prSet/>
      <dgm:spPr/>
      <dgm:t>
        <a:bodyPr/>
        <a:lstStyle/>
        <a:p>
          <a:endParaRPr lang="en-US"/>
        </a:p>
      </dgm:t>
    </dgm:pt>
    <dgm:pt modelId="{36BAF480-B4E5-44C9-9584-A82288BE7A8C}" type="sibTrans" cxnId="{7662C8C9-4223-40EF-9EAE-37029559342A}">
      <dgm:prSet/>
      <dgm:spPr/>
      <dgm:t>
        <a:bodyPr/>
        <a:lstStyle/>
        <a:p>
          <a:endParaRPr lang="en-US"/>
        </a:p>
      </dgm:t>
    </dgm:pt>
    <dgm:pt modelId="{12950916-C240-4C16-AC4C-54C4CA9823AA}">
      <dgm:prSet/>
      <dgm:spPr/>
      <dgm:t>
        <a:bodyPr/>
        <a:lstStyle/>
        <a:p>
          <a:r>
            <a:rPr lang="cs-CZ" dirty="0"/>
            <a:t>metan z produkce rýže</a:t>
          </a:r>
          <a:endParaRPr lang="en-US" dirty="0"/>
        </a:p>
      </dgm:t>
    </dgm:pt>
    <dgm:pt modelId="{D5399334-196D-42FE-BC63-0B04DD702347}" type="parTrans" cxnId="{E4BADC91-4D7D-47D0-A5C8-F331ABAB7282}">
      <dgm:prSet/>
      <dgm:spPr/>
      <dgm:t>
        <a:bodyPr/>
        <a:lstStyle/>
        <a:p>
          <a:endParaRPr lang="en-US"/>
        </a:p>
      </dgm:t>
    </dgm:pt>
    <dgm:pt modelId="{8752C8E9-4976-4CD8-8875-E26FA050DAA4}" type="sibTrans" cxnId="{E4BADC91-4D7D-47D0-A5C8-F331ABAB7282}">
      <dgm:prSet/>
      <dgm:spPr/>
      <dgm:t>
        <a:bodyPr/>
        <a:lstStyle/>
        <a:p>
          <a:endParaRPr lang="en-US"/>
        </a:p>
      </dgm:t>
    </dgm:pt>
    <dgm:pt modelId="{0157C1D7-9B01-4D3F-A1FA-7D456298D8E5}">
      <dgm:prSet/>
      <dgm:spPr/>
      <dgm:t>
        <a:bodyPr/>
        <a:lstStyle/>
        <a:p>
          <a:r>
            <a:rPr lang="cs-CZ" dirty="0"/>
            <a:t>metan z </a:t>
          </a:r>
          <a:r>
            <a:rPr lang="cs-CZ" dirty="0" err="1"/>
            <a:t>enterické</a:t>
          </a:r>
          <a:r>
            <a:rPr lang="cs-CZ" dirty="0"/>
            <a:t> fermentace</a:t>
          </a:r>
          <a:endParaRPr lang="en-US" dirty="0"/>
        </a:p>
      </dgm:t>
    </dgm:pt>
    <dgm:pt modelId="{C17C28D8-31AA-4CC1-AD1F-F721734BF0FE}" type="parTrans" cxnId="{0403A49C-2BA0-4B46-85F3-DA1FFA7EB037}">
      <dgm:prSet/>
      <dgm:spPr/>
      <dgm:t>
        <a:bodyPr/>
        <a:lstStyle/>
        <a:p>
          <a:endParaRPr lang="en-US"/>
        </a:p>
      </dgm:t>
    </dgm:pt>
    <dgm:pt modelId="{BA4DF7F2-2892-4FA0-86EE-8BB3C3DD3CBD}" type="sibTrans" cxnId="{0403A49C-2BA0-4B46-85F3-DA1FFA7EB037}">
      <dgm:prSet/>
      <dgm:spPr/>
      <dgm:t>
        <a:bodyPr/>
        <a:lstStyle/>
        <a:p>
          <a:endParaRPr lang="en-US"/>
        </a:p>
      </dgm:t>
    </dgm:pt>
    <dgm:pt modelId="{FBDF9C77-A050-455F-B48F-AAF545A6452E}">
      <dgm:prSet/>
      <dgm:spPr/>
      <dgm:t>
        <a:bodyPr/>
        <a:lstStyle/>
        <a:p>
          <a:r>
            <a:rPr lang="cs-CZ"/>
            <a:t>spotřeba energie na farmě</a:t>
          </a:r>
          <a:endParaRPr lang="en-US"/>
        </a:p>
      </dgm:t>
    </dgm:pt>
    <dgm:pt modelId="{979E736F-13F2-49FD-9BCF-F05155F42C64}" type="parTrans" cxnId="{64D718D3-FDF3-4C5D-B1E4-E8F58C813BF0}">
      <dgm:prSet/>
      <dgm:spPr/>
      <dgm:t>
        <a:bodyPr/>
        <a:lstStyle/>
        <a:p>
          <a:endParaRPr lang="en-US"/>
        </a:p>
      </dgm:t>
    </dgm:pt>
    <dgm:pt modelId="{A146D230-8D32-482F-BDED-478862ECEC20}" type="sibTrans" cxnId="{64D718D3-FDF3-4C5D-B1E4-E8F58C813BF0}">
      <dgm:prSet/>
      <dgm:spPr/>
      <dgm:t>
        <a:bodyPr/>
        <a:lstStyle/>
        <a:p>
          <a:endParaRPr lang="en-US"/>
        </a:p>
      </dgm:t>
    </dgm:pt>
    <dgm:pt modelId="{62837BFB-D46B-40C8-9BF3-35FC84432F43}">
      <dgm:prSet/>
      <dgm:spPr/>
      <dgm:t>
        <a:bodyPr/>
        <a:lstStyle/>
        <a:p>
          <a:r>
            <a:rPr lang="cs-CZ" dirty="0"/>
            <a:t>emise z dodavatelského řetězce ze zpracování potravin, chlazení; a dopravy.</a:t>
          </a:r>
          <a:endParaRPr lang="en-US" dirty="0"/>
        </a:p>
      </dgm:t>
    </dgm:pt>
    <dgm:pt modelId="{7EA68617-3036-49E9-9663-7BF4762E699E}" type="parTrans" cxnId="{B79CE6CE-CFDA-4518-9267-041324453EA0}">
      <dgm:prSet/>
      <dgm:spPr/>
      <dgm:t>
        <a:bodyPr/>
        <a:lstStyle/>
        <a:p>
          <a:endParaRPr lang="en-US"/>
        </a:p>
      </dgm:t>
    </dgm:pt>
    <dgm:pt modelId="{B8FB6F08-C3F0-4263-911D-EE326C673D4C}" type="sibTrans" cxnId="{B79CE6CE-CFDA-4518-9267-041324453EA0}">
      <dgm:prSet/>
      <dgm:spPr/>
      <dgm:t>
        <a:bodyPr/>
        <a:lstStyle/>
        <a:p>
          <a:endParaRPr lang="en-US"/>
        </a:p>
      </dgm:t>
    </dgm:pt>
    <dgm:pt modelId="{21AED9C2-75D0-4BDB-81ED-3585FC5C2845}" type="pres">
      <dgm:prSet presAssocID="{2050AE75-98E8-4F28-9EBD-2C79B80F9AED}" presName="root" presStyleCnt="0">
        <dgm:presLayoutVars>
          <dgm:dir/>
          <dgm:resizeHandles val="exact"/>
        </dgm:presLayoutVars>
      </dgm:prSet>
      <dgm:spPr/>
    </dgm:pt>
    <dgm:pt modelId="{1BDA2E45-771F-45A7-AB6C-EF7CBE2F216F}" type="pres">
      <dgm:prSet presAssocID="{1A249575-22E3-4F8D-899E-E78EA058B4E8}" presName="compNode" presStyleCnt="0"/>
      <dgm:spPr/>
    </dgm:pt>
    <dgm:pt modelId="{67F80FD8-554F-4502-B120-FDD65EF28BB3}" type="pres">
      <dgm:prSet presAssocID="{1A249575-22E3-4F8D-899E-E78EA058B4E8}" presName="bgRect" presStyleLbl="bgShp" presStyleIdx="0" presStyleCnt="6"/>
      <dgm:spPr/>
    </dgm:pt>
    <dgm:pt modelId="{E815980B-5422-4214-95F4-623A68334B6C}" type="pres">
      <dgm:prSet presAssocID="{1A249575-22E3-4F8D-899E-E78EA058B4E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3BF5E88B-0665-425B-9C47-3E7E02CEAC4B}" type="pres">
      <dgm:prSet presAssocID="{1A249575-22E3-4F8D-899E-E78EA058B4E8}" presName="spaceRect" presStyleCnt="0"/>
      <dgm:spPr/>
    </dgm:pt>
    <dgm:pt modelId="{8FCB5352-B7E8-46BA-841D-DDA32006FED7}" type="pres">
      <dgm:prSet presAssocID="{1A249575-22E3-4F8D-899E-E78EA058B4E8}" presName="parTx" presStyleLbl="revTx" presStyleIdx="0" presStyleCnt="6">
        <dgm:presLayoutVars>
          <dgm:chMax val="0"/>
          <dgm:chPref val="0"/>
        </dgm:presLayoutVars>
      </dgm:prSet>
      <dgm:spPr/>
    </dgm:pt>
    <dgm:pt modelId="{67886148-611B-4BCA-B891-4EB2FF8AC951}" type="pres">
      <dgm:prSet presAssocID="{F4C161BE-1565-40B8-8765-198EA950CF64}" presName="sibTrans" presStyleCnt="0"/>
      <dgm:spPr/>
    </dgm:pt>
    <dgm:pt modelId="{C07FB1F0-FB40-46A4-85F5-EB04230C05CC}" type="pres">
      <dgm:prSet presAssocID="{32876319-FEE1-4925-B12E-3279353A7720}" presName="compNode" presStyleCnt="0"/>
      <dgm:spPr/>
    </dgm:pt>
    <dgm:pt modelId="{93719987-94E2-4FCE-A540-FD500C59610F}" type="pres">
      <dgm:prSet presAssocID="{32876319-FEE1-4925-B12E-3279353A7720}" presName="bgRect" presStyleLbl="bgShp" presStyleIdx="1" presStyleCnt="6"/>
      <dgm:spPr/>
    </dgm:pt>
    <dgm:pt modelId="{2D57060C-2FC9-4F85-BDF2-33E1FCA9134B}" type="pres">
      <dgm:prSet presAssocID="{32876319-FEE1-4925-B12E-3279353A772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EDD67A36-B042-46CD-8ADF-BDFC084C1D3F}" type="pres">
      <dgm:prSet presAssocID="{32876319-FEE1-4925-B12E-3279353A7720}" presName="spaceRect" presStyleCnt="0"/>
      <dgm:spPr/>
    </dgm:pt>
    <dgm:pt modelId="{41A1B91E-A323-457C-875F-A91F1517E9A0}" type="pres">
      <dgm:prSet presAssocID="{32876319-FEE1-4925-B12E-3279353A7720}" presName="parTx" presStyleLbl="revTx" presStyleIdx="1" presStyleCnt="6">
        <dgm:presLayoutVars>
          <dgm:chMax val="0"/>
          <dgm:chPref val="0"/>
        </dgm:presLayoutVars>
      </dgm:prSet>
      <dgm:spPr/>
    </dgm:pt>
    <dgm:pt modelId="{B756098F-EE43-468A-8C19-DA79ECE38D8E}" type="pres">
      <dgm:prSet presAssocID="{36BAF480-B4E5-44C9-9584-A82288BE7A8C}" presName="sibTrans" presStyleCnt="0"/>
      <dgm:spPr/>
    </dgm:pt>
    <dgm:pt modelId="{62623204-9D1C-4A7E-9D5F-FFE173C43A0C}" type="pres">
      <dgm:prSet presAssocID="{12950916-C240-4C16-AC4C-54C4CA9823AA}" presName="compNode" presStyleCnt="0"/>
      <dgm:spPr/>
    </dgm:pt>
    <dgm:pt modelId="{479ECAF2-044A-4829-A120-E285467B104D}" type="pres">
      <dgm:prSet presAssocID="{12950916-C240-4C16-AC4C-54C4CA9823AA}" presName="bgRect" presStyleLbl="bgShp" presStyleIdx="2" presStyleCnt="6"/>
      <dgm:spPr/>
    </dgm:pt>
    <dgm:pt modelId="{446BA355-C2DF-4DAC-9DFB-37E6F4F84F74}" type="pres">
      <dgm:prSet presAssocID="{12950916-C240-4C16-AC4C-54C4CA9823A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D2DDA344-9E99-4000-A48A-889FFB4A8AD1}" type="pres">
      <dgm:prSet presAssocID="{12950916-C240-4C16-AC4C-54C4CA9823AA}" presName="spaceRect" presStyleCnt="0"/>
      <dgm:spPr/>
    </dgm:pt>
    <dgm:pt modelId="{6A92D6AA-A25A-4A5D-8A8C-3F4336C1AC54}" type="pres">
      <dgm:prSet presAssocID="{12950916-C240-4C16-AC4C-54C4CA9823AA}" presName="parTx" presStyleLbl="revTx" presStyleIdx="2" presStyleCnt="6">
        <dgm:presLayoutVars>
          <dgm:chMax val="0"/>
          <dgm:chPref val="0"/>
        </dgm:presLayoutVars>
      </dgm:prSet>
      <dgm:spPr/>
    </dgm:pt>
    <dgm:pt modelId="{CE3C12A0-A6F2-4B93-B493-E5C76F7E7095}" type="pres">
      <dgm:prSet presAssocID="{8752C8E9-4976-4CD8-8875-E26FA050DAA4}" presName="sibTrans" presStyleCnt="0"/>
      <dgm:spPr/>
    </dgm:pt>
    <dgm:pt modelId="{7F46B015-F3A6-4199-9873-0137BD95F562}" type="pres">
      <dgm:prSet presAssocID="{0157C1D7-9B01-4D3F-A1FA-7D456298D8E5}" presName="compNode" presStyleCnt="0"/>
      <dgm:spPr/>
    </dgm:pt>
    <dgm:pt modelId="{F0028304-8A72-45E0-8F6B-E095ED60BD1B}" type="pres">
      <dgm:prSet presAssocID="{0157C1D7-9B01-4D3F-A1FA-7D456298D8E5}" presName="bgRect" presStyleLbl="bgShp" presStyleIdx="3" presStyleCnt="6"/>
      <dgm:spPr/>
    </dgm:pt>
    <dgm:pt modelId="{52ADFA96-A571-45DB-9EE4-CCF1B4081A10}" type="pres">
      <dgm:prSet presAssocID="{0157C1D7-9B01-4D3F-A1FA-7D456298D8E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áva"/>
        </a:ext>
      </dgm:extLst>
    </dgm:pt>
    <dgm:pt modelId="{76E1A778-64E8-4160-8A88-2F23DB967973}" type="pres">
      <dgm:prSet presAssocID="{0157C1D7-9B01-4D3F-A1FA-7D456298D8E5}" presName="spaceRect" presStyleCnt="0"/>
      <dgm:spPr/>
    </dgm:pt>
    <dgm:pt modelId="{769B9A2D-EDEE-4603-835D-702114B2D3A5}" type="pres">
      <dgm:prSet presAssocID="{0157C1D7-9B01-4D3F-A1FA-7D456298D8E5}" presName="parTx" presStyleLbl="revTx" presStyleIdx="3" presStyleCnt="6">
        <dgm:presLayoutVars>
          <dgm:chMax val="0"/>
          <dgm:chPref val="0"/>
        </dgm:presLayoutVars>
      </dgm:prSet>
      <dgm:spPr/>
    </dgm:pt>
    <dgm:pt modelId="{04526D8F-8009-4E32-A3BD-219B6ADF2CAA}" type="pres">
      <dgm:prSet presAssocID="{BA4DF7F2-2892-4FA0-86EE-8BB3C3DD3CBD}" presName="sibTrans" presStyleCnt="0"/>
      <dgm:spPr/>
    </dgm:pt>
    <dgm:pt modelId="{24E1860F-61C5-4FA9-B767-DF54633B962C}" type="pres">
      <dgm:prSet presAssocID="{FBDF9C77-A050-455F-B48F-AAF545A6452E}" presName="compNode" presStyleCnt="0"/>
      <dgm:spPr/>
    </dgm:pt>
    <dgm:pt modelId="{D49ACDE7-631B-4A16-8BE5-F74763821436}" type="pres">
      <dgm:prSet presAssocID="{FBDF9C77-A050-455F-B48F-AAF545A6452E}" presName="bgRect" presStyleLbl="bgShp" presStyleIdx="4" presStyleCnt="6"/>
      <dgm:spPr/>
    </dgm:pt>
    <dgm:pt modelId="{8E8CB2E8-7D89-432F-89B3-200C0A9AC314}" type="pres">
      <dgm:prSet presAssocID="{FBDF9C77-A050-455F-B48F-AAF545A6452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ktor"/>
        </a:ext>
      </dgm:extLst>
    </dgm:pt>
    <dgm:pt modelId="{8AB9CCCE-F1DF-4401-B0F8-1E4FF235D99E}" type="pres">
      <dgm:prSet presAssocID="{FBDF9C77-A050-455F-B48F-AAF545A6452E}" presName="spaceRect" presStyleCnt="0"/>
      <dgm:spPr/>
    </dgm:pt>
    <dgm:pt modelId="{E24C708B-4FA5-4898-B09E-EB05173BADBB}" type="pres">
      <dgm:prSet presAssocID="{FBDF9C77-A050-455F-B48F-AAF545A6452E}" presName="parTx" presStyleLbl="revTx" presStyleIdx="4" presStyleCnt="6">
        <dgm:presLayoutVars>
          <dgm:chMax val="0"/>
          <dgm:chPref val="0"/>
        </dgm:presLayoutVars>
      </dgm:prSet>
      <dgm:spPr/>
    </dgm:pt>
    <dgm:pt modelId="{D9ABC91E-C512-4B57-8DCE-B90D92647C9C}" type="pres">
      <dgm:prSet presAssocID="{A146D230-8D32-482F-BDED-478862ECEC20}" presName="sibTrans" presStyleCnt="0"/>
      <dgm:spPr/>
    </dgm:pt>
    <dgm:pt modelId="{673FF1C2-F538-4CA2-84A7-964493CA9E68}" type="pres">
      <dgm:prSet presAssocID="{62837BFB-D46B-40C8-9BF3-35FC84432F43}" presName="compNode" presStyleCnt="0"/>
      <dgm:spPr/>
    </dgm:pt>
    <dgm:pt modelId="{2116D685-8F53-429A-B656-52278879592E}" type="pres">
      <dgm:prSet presAssocID="{62837BFB-D46B-40C8-9BF3-35FC84432F43}" presName="bgRect" presStyleLbl="bgShp" presStyleIdx="5" presStyleCnt="6"/>
      <dgm:spPr/>
    </dgm:pt>
    <dgm:pt modelId="{83EBF9EF-E686-42E2-91E0-C3D5843872BD}" type="pres">
      <dgm:prSet presAssocID="{62837BFB-D46B-40C8-9BF3-35FC84432F4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ploměr"/>
        </a:ext>
      </dgm:extLst>
    </dgm:pt>
    <dgm:pt modelId="{64655300-DB27-488E-A56B-86BA133DE419}" type="pres">
      <dgm:prSet presAssocID="{62837BFB-D46B-40C8-9BF3-35FC84432F43}" presName="spaceRect" presStyleCnt="0"/>
      <dgm:spPr/>
    </dgm:pt>
    <dgm:pt modelId="{51D042F8-CF4D-4927-B450-57A065EBD0DF}" type="pres">
      <dgm:prSet presAssocID="{62837BFB-D46B-40C8-9BF3-35FC84432F4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7A87719-429D-4BCB-95D5-FA05D36D5D4C}" type="presOf" srcId="{2050AE75-98E8-4F28-9EBD-2C79B80F9AED}" destId="{21AED9C2-75D0-4BDB-81ED-3585FC5C2845}" srcOrd="0" destOrd="0" presId="urn:microsoft.com/office/officeart/2018/2/layout/IconVerticalSolidList"/>
    <dgm:cxn modelId="{93596338-5E37-4623-A720-CCFFC2C6DE8E}" type="presOf" srcId="{12950916-C240-4C16-AC4C-54C4CA9823AA}" destId="{6A92D6AA-A25A-4A5D-8A8C-3F4336C1AC54}" srcOrd="0" destOrd="0" presId="urn:microsoft.com/office/officeart/2018/2/layout/IconVerticalSolidList"/>
    <dgm:cxn modelId="{D6CCDB5F-EBE6-4A57-8EB4-9226D115695A}" srcId="{2050AE75-98E8-4F28-9EBD-2C79B80F9AED}" destId="{1A249575-22E3-4F8D-899E-E78EA058B4E8}" srcOrd="0" destOrd="0" parTransId="{BB9F2B77-9DBB-4273-849D-F4EA613CFD46}" sibTransId="{F4C161BE-1565-40B8-8765-198EA950CF64}"/>
    <dgm:cxn modelId="{A293EE5F-6564-4FF4-989C-ED60E347EDD8}" type="presOf" srcId="{62837BFB-D46B-40C8-9BF3-35FC84432F43}" destId="{51D042F8-CF4D-4927-B450-57A065EBD0DF}" srcOrd="0" destOrd="0" presId="urn:microsoft.com/office/officeart/2018/2/layout/IconVerticalSolidList"/>
    <dgm:cxn modelId="{405A1166-74EA-430E-9524-0189AE5F10E6}" type="presOf" srcId="{1A249575-22E3-4F8D-899E-E78EA058B4E8}" destId="{8FCB5352-B7E8-46BA-841D-DDA32006FED7}" srcOrd="0" destOrd="0" presId="urn:microsoft.com/office/officeart/2018/2/layout/IconVerticalSolidList"/>
    <dgm:cxn modelId="{CCC2534B-F2CF-41B9-8FEC-58CA8D559ADF}" type="presOf" srcId="{0157C1D7-9B01-4D3F-A1FA-7D456298D8E5}" destId="{769B9A2D-EDEE-4603-835D-702114B2D3A5}" srcOrd="0" destOrd="0" presId="urn:microsoft.com/office/officeart/2018/2/layout/IconVerticalSolidList"/>
    <dgm:cxn modelId="{E4BADC91-4D7D-47D0-A5C8-F331ABAB7282}" srcId="{2050AE75-98E8-4F28-9EBD-2C79B80F9AED}" destId="{12950916-C240-4C16-AC4C-54C4CA9823AA}" srcOrd="2" destOrd="0" parTransId="{D5399334-196D-42FE-BC63-0B04DD702347}" sibTransId="{8752C8E9-4976-4CD8-8875-E26FA050DAA4}"/>
    <dgm:cxn modelId="{3B1F339C-2F40-4E29-8201-A83E0318466B}" type="presOf" srcId="{FBDF9C77-A050-455F-B48F-AAF545A6452E}" destId="{E24C708B-4FA5-4898-B09E-EB05173BADBB}" srcOrd="0" destOrd="0" presId="urn:microsoft.com/office/officeart/2018/2/layout/IconVerticalSolidList"/>
    <dgm:cxn modelId="{0403A49C-2BA0-4B46-85F3-DA1FFA7EB037}" srcId="{2050AE75-98E8-4F28-9EBD-2C79B80F9AED}" destId="{0157C1D7-9B01-4D3F-A1FA-7D456298D8E5}" srcOrd="3" destOrd="0" parTransId="{C17C28D8-31AA-4CC1-AD1F-F721734BF0FE}" sibTransId="{BA4DF7F2-2892-4FA0-86EE-8BB3C3DD3CBD}"/>
    <dgm:cxn modelId="{7662C8C9-4223-40EF-9EAE-37029559342A}" srcId="{2050AE75-98E8-4F28-9EBD-2C79B80F9AED}" destId="{32876319-FEE1-4925-B12E-3279353A7720}" srcOrd="1" destOrd="0" parTransId="{62AFCC8B-86B6-4873-880E-BD22441BF627}" sibTransId="{36BAF480-B4E5-44C9-9584-A82288BE7A8C}"/>
    <dgm:cxn modelId="{B79CE6CE-CFDA-4518-9267-041324453EA0}" srcId="{2050AE75-98E8-4F28-9EBD-2C79B80F9AED}" destId="{62837BFB-D46B-40C8-9BF3-35FC84432F43}" srcOrd="5" destOrd="0" parTransId="{7EA68617-3036-49E9-9663-7BF4762E699E}" sibTransId="{B8FB6F08-C3F0-4263-911D-EE326C673D4C}"/>
    <dgm:cxn modelId="{01BFEAD0-6C50-4EF1-8081-6EDE3DACA4DC}" type="presOf" srcId="{32876319-FEE1-4925-B12E-3279353A7720}" destId="{41A1B91E-A323-457C-875F-A91F1517E9A0}" srcOrd="0" destOrd="0" presId="urn:microsoft.com/office/officeart/2018/2/layout/IconVerticalSolidList"/>
    <dgm:cxn modelId="{64D718D3-FDF3-4C5D-B1E4-E8F58C813BF0}" srcId="{2050AE75-98E8-4F28-9EBD-2C79B80F9AED}" destId="{FBDF9C77-A050-455F-B48F-AAF545A6452E}" srcOrd="4" destOrd="0" parTransId="{979E736F-13F2-49FD-9BCF-F05155F42C64}" sibTransId="{A146D230-8D32-482F-BDED-478862ECEC20}"/>
    <dgm:cxn modelId="{B89E9ED6-25E0-4AAC-AA72-B0FE7AEC3553}" type="presParOf" srcId="{21AED9C2-75D0-4BDB-81ED-3585FC5C2845}" destId="{1BDA2E45-771F-45A7-AB6C-EF7CBE2F216F}" srcOrd="0" destOrd="0" presId="urn:microsoft.com/office/officeart/2018/2/layout/IconVerticalSolidList"/>
    <dgm:cxn modelId="{AC8B62DA-1628-499B-BD03-4ADF220B3BDC}" type="presParOf" srcId="{1BDA2E45-771F-45A7-AB6C-EF7CBE2F216F}" destId="{67F80FD8-554F-4502-B120-FDD65EF28BB3}" srcOrd="0" destOrd="0" presId="urn:microsoft.com/office/officeart/2018/2/layout/IconVerticalSolidList"/>
    <dgm:cxn modelId="{C5D639CB-8899-4E69-A319-56DB02BFACEC}" type="presParOf" srcId="{1BDA2E45-771F-45A7-AB6C-EF7CBE2F216F}" destId="{E815980B-5422-4214-95F4-623A68334B6C}" srcOrd="1" destOrd="0" presId="urn:microsoft.com/office/officeart/2018/2/layout/IconVerticalSolidList"/>
    <dgm:cxn modelId="{2FEF6E6B-58EA-4A2F-9847-8B39BDB956E7}" type="presParOf" srcId="{1BDA2E45-771F-45A7-AB6C-EF7CBE2F216F}" destId="{3BF5E88B-0665-425B-9C47-3E7E02CEAC4B}" srcOrd="2" destOrd="0" presId="urn:microsoft.com/office/officeart/2018/2/layout/IconVerticalSolidList"/>
    <dgm:cxn modelId="{38A2584E-163E-46B2-A004-8C53AE0C1865}" type="presParOf" srcId="{1BDA2E45-771F-45A7-AB6C-EF7CBE2F216F}" destId="{8FCB5352-B7E8-46BA-841D-DDA32006FED7}" srcOrd="3" destOrd="0" presId="urn:microsoft.com/office/officeart/2018/2/layout/IconVerticalSolidList"/>
    <dgm:cxn modelId="{AA842E10-334B-4D9B-9535-5E2277DFEF80}" type="presParOf" srcId="{21AED9C2-75D0-4BDB-81ED-3585FC5C2845}" destId="{67886148-611B-4BCA-B891-4EB2FF8AC951}" srcOrd="1" destOrd="0" presId="urn:microsoft.com/office/officeart/2018/2/layout/IconVerticalSolidList"/>
    <dgm:cxn modelId="{8B987CCE-E6D5-414C-92A4-515D2F1C4298}" type="presParOf" srcId="{21AED9C2-75D0-4BDB-81ED-3585FC5C2845}" destId="{C07FB1F0-FB40-46A4-85F5-EB04230C05CC}" srcOrd="2" destOrd="0" presId="urn:microsoft.com/office/officeart/2018/2/layout/IconVerticalSolidList"/>
    <dgm:cxn modelId="{1786D078-CEB3-4215-AECB-70AE5D9C5705}" type="presParOf" srcId="{C07FB1F0-FB40-46A4-85F5-EB04230C05CC}" destId="{93719987-94E2-4FCE-A540-FD500C59610F}" srcOrd="0" destOrd="0" presId="urn:microsoft.com/office/officeart/2018/2/layout/IconVerticalSolidList"/>
    <dgm:cxn modelId="{707F645F-EB85-41C7-BD67-A75AC3DC6B24}" type="presParOf" srcId="{C07FB1F0-FB40-46A4-85F5-EB04230C05CC}" destId="{2D57060C-2FC9-4F85-BDF2-33E1FCA9134B}" srcOrd="1" destOrd="0" presId="urn:microsoft.com/office/officeart/2018/2/layout/IconVerticalSolidList"/>
    <dgm:cxn modelId="{78A1429B-85E0-4F51-B440-792035903077}" type="presParOf" srcId="{C07FB1F0-FB40-46A4-85F5-EB04230C05CC}" destId="{EDD67A36-B042-46CD-8ADF-BDFC084C1D3F}" srcOrd="2" destOrd="0" presId="urn:microsoft.com/office/officeart/2018/2/layout/IconVerticalSolidList"/>
    <dgm:cxn modelId="{A65A67F1-4F56-46FE-BC42-005B769BC1DD}" type="presParOf" srcId="{C07FB1F0-FB40-46A4-85F5-EB04230C05CC}" destId="{41A1B91E-A323-457C-875F-A91F1517E9A0}" srcOrd="3" destOrd="0" presId="urn:microsoft.com/office/officeart/2018/2/layout/IconVerticalSolidList"/>
    <dgm:cxn modelId="{CA929773-2B4C-455D-9849-3868B139FF16}" type="presParOf" srcId="{21AED9C2-75D0-4BDB-81ED-3585FC5C2845}" destId="{B756098F-EE43-468A-8C19-DA79ECE38D8E}" srcOrd="3" destOrd="0" presId="urn:microsoft.com/office/officeart/2018/2/layout/IconVerticalSolidList"/>
    <dgm:cxn modelId="{D10245E0-B8D8-410A-9D8C-8D43088A0AF0}" type="presParOf" srcId="{21AED9C2-75D0-4BDB-81ED-3585FC5C2845}" destId="{62623204-9D1C-4A7E-9D5F-FFE173C43A0C}" srcOrd="4" destOrd="0" presId="urn:microsoft.com/office/officeart/2018/2/layout/IconVerticalSolidList"/>
    <dgm:cxn modelId="{1505E491-5376-41A0-A304-99376448FDC7}" type="presParOf" srcId="{62623204-9D1C-4A7E-9D5F-FFE173C43A0C}" destId="{479ECAF2-044A-4829-A120-E285467B104D}" srcOrd="0" destOrd="0" presId="urn:microsoft.com/office/officeart/2018/2/layout/IconVerticalSolidList"/>
    <dgm:cxn modelId="{3C3277D6-DDCC-4F1E-AE69-7EE29CF56F3A}" type="presParOf" srcId="{62623204-9D1C-4A7E-9D5F-FFE173C43A0C}" destId="{446BA355-C2DF-4DAC-9DFB-37E6F4F84F74}" srcOrd="1" destOrd="0" presId="urn:microsoft.com/office/officeart/2018/2/layout/IconVerticalSolidList"/>
    <dgm:cxn modelId="{07D8CCEE-3326-49EC-850B-88B487BCAEEE}" type="presParOf" srcId="{62623204-9D1C-4A7E-9D5F-FFE173C43A0C}" destId="{D2DDA344-9E99-4000-A48A-889FFB4A8AD1}" srcOrd="2" destOrd="0" presId="urn:microsoft.com/office/officeart/2018/2/layout/IconVerticalSolidList"/>
    <dgm:cxn modelId="{E8F31C1D-836D-4B8F-A131-B0CC0D388279}" type="presParOf" srcId="{62623204-9D1C-4A7E-9D5F-FFE173C43A0C}" destId="{6A92D6AA-A25A-4A5D-8A8C-3F4336C1AC54}" srcOrd="3" destOrd="0" presId="urn:microsoft.com/office/officeart/2018/2/layout/IconVerticalSolidList"/>
    <dgm:cxn modelId="{CB77F161-7EF7-4926-8313-11961177E683}" type="presParOf" srcId="{21AED9C2-75D0-4BDB-81ED-3585FC5C2845}" destId="{CE3C12A0-A6F2-4B93-B493-E5C76F7E7095}" srcOrd="5" destOrd="0" presId="urn:microsoft.com/office/officeart/2018/2/layout/IconVerticalSolidList"/>
    <dgm:cxn modelId="{D8E34E2B-9D63-4B21-A7AA-D3939FF13F3D}" type="presParOf" srcId="{21AED9C2-75D0-4BDB-81ED-3585FC5C2845}" destId="{7F46B015-F3A6-4199-9873-0137BD95F562}" srcOrd="6" destOrd="0" presId="urn:microsoft.com/office/officeart/2018/2/layout/IconVerticalSolidList"/>
    <dgm:cxn modelId="{0AC1C391-1AEA-47EB-BCDD-9DC023D638BA}" type="presParOf" srcId="{7F46B015-F3A6-4199-9873-0137BD95F562}" destId="{F0028304-8A72-45E0-8F6B-E095ED60BD1B}" srcOrd="0" destOrd="0" presId="urn:microsoft.com/office/officeart/2018/2/layout/IconVerticalSolidList"/>
    <dgm:cxn modelId="{1FF971C3-678F-4C52-A810-D1D3E6008C5F}" type="presParOf" srcId="{7F46B015-F3A6-4199-9873-0137BD95F562}" destId="{52ADFA96-A571-45DB-9EE4-CCF1B4081A10}" srcOrd="1" destOrd="0" presId="urn:microsoft.com/office/officeart/2018/2/layout/IconVerticalSolidList"/>
    <dgm:cxn modelId="{66F17DDB-AA09-4719-8EF9-F7963F38A736}" type="presParOf" srcId="{7F46B015-F3A6-4199-9873-0137BD95F562}" destId="{76E1A778-64E8-4160-8A88-2F23DB967973}" srcOrd="2" destOrd="0" presId="urn:microsoft.com/office/officeart/2018/2/layout/IconVerticalSolidList"/>
    <dgm:cxn modelId="{2A8CA75F-4FF1-470C-84BE-0C9504C156F7}" type="presParOf" srcId="{7F46B015-F3A6-4199-9873-0137BD95F562}" destId="{769B9A2D-EDEE-4603-835D-702114B2D3A5}" srcOrd="3" destOrd="0" presId="urn:microsoft.com/office/officeart/2018/2/layout/IconVerticalSolidList"/>
    <dgm:cxn modelId="{C8F2DF8E-2897-44E9-82C4-059BBCA863F3}" type="presParOf" srcId="{21AED9C2-75D0-4BDB-81ED-3585FC5C2845}" destId="{04526D8F-8009-4E32-A3BD-219B6ADF2CAA}" srcOrd="7" destOrd="0" presId="urn:microsoft.com/office/officeart/2018/2/layout/IconVerticalSolidList"/>
    <dgm:cxn modelId="{DA583A92-0925-4249-9852-E3D676E4F725}" type="presParOf" srcId="{21AED9C2-75D0-4BDB-81ED-3585FC5C2845}" destId="{24E1860F-61C5-4FA9-B767-DF54633B962C}" srcOrd="8" destOrd="0" presId="urn:microsoft.com/office/officeart/2018/2/layout/IconVerticalSolidList"/>
    <dgm:cxn modelId="{51F81FB6-205D-4809-97E6-5F9C660D4EA6}" type="presParOf" srcId="{24E1860F-61C5-4FA9-B767-DF54633B962C}" destId="{D49ACDE7-631B-4A16-8BE5-F74763821436}" srcOrd="0" destOrd="0" presId="urn:microsoft.com/office/officeart/2018/2/layout/IconVerticalSolidList"/>
    <dgm:cxn modelId="{C8EB60E2-8C03-45F1-8449-818118FB9BE4}" type="presParOf" srcId="{24E1860F-61C5-4FA9-B767-DF54633B962C}" destId="{8E8CB2E8-7D89-432F-89B3-200C0A9AC314}" srcOrd="1" destOrd="0" presId="urn:microsoft.com/office/officeart/2018/2/layout/IconVerticalSolidList"/>
    <dgm:cxn modelId="{FFA09B28-18C9-41C2-A009-44F638F1CD99}" type="presParOf" srcId="{24E1860F-61C5-4FA9-B767-DF54633B962C}" destId="{8AB9CCCE-F1DF-4401-B0F8-1E4FF235D99E}" srcOrd="2" destOrd="0" presId="urn:microsoft.com/office/officeart/2018/2/layout/IconVerticalSolidList"/>
    <dgm:cxn modelId="{854611CC-B57F-45C7-9205-3484158319A5}" type="presParOf" srcId="{24E1860F-61C5-4FA9-B767-DF54633B962C}" destId="{E24C708B-4FA5-4898-B09E-EB05173BADBB}" srcOrd="3" destOrd="0" presId="urn:microsoft.com/office/officeart/2018/2/layout/IconVerticalSolidList"/>
    <dgm:cxn modelId="{3AA96520-D8EB-4D02-885C-A20E7A15EDA7}" type="presParOf" srcId="{21AED9C2-75D0-4BDB-81ED-3585FC5C2845}" destId="{D9ABC91E-C512-4B57-8DCE-B90D92647C9C}" srcOrd="9" destOrd="0" presId="urn:microsoft.com/office/officeart/2018/2/layout/IconVerticalSolidList"/>
    <dgm:cxn modelId="{505B0F91-7562-4969-A1ED-C3C29DC576DA}" type="presParOf" srcId="{21AED9C2-75D0-4BDB-81ED-3585FC5C2845}" destId="{673FF1C2-F538-4CA2-84A7-964493CA9E68}" srcOrd="10" destOrd="0" presId="urn:microsoft.com/office/officeart/2018/2/layout/IconVerticalSolidList"/>
    <dgm:cxn modelId="{7366E32F-1145-4251-86ED-5BDBEE5B4362}" type="presParOf" srcId="{673FF1C2-F538-4CA2-84A7-964493CA9E68}" destId="{2116D685-8F53-429A-B656-52278879592E}" srcOrd="0" destOrd="0" presId="urn:microsoft.com/office/officeart/2018/2/layout/IconVerticalSolidList"/>
    <dgm:cxn modelId="{92DA1E39-C34D-44F3-B352-A4A9EBA3E012}" type="presParOf" srcId="{673FF1C2-F538-4CA2-84A7-964493CA9E68}" destId="{83EBF9EF-E686-42E2-91E0-C3D5843872BD}" srcOrd="1" destOrd="0" presId="urn:microsoft.com/office/officeart/2018/2/layout/IconVerticalSolidList"/>
    <dgm:cxn modelId="{A99F8777-DD3F-4B57-83CB-D1CAEE45A11F}" type="presParOf" srcId="{673FF1C2-F538-4CA2-84A7-964493CA9E68}" destId="{64655300-DB27-488E-A56B-86BA133DE419}" srcOrd="2" destOrd="0" presId="urn:microsoft.com/office/officeart/2018/2/layout/IconVerticalSolidList"/>
    <dgm:cxn modelId="{03DEC57E-7573-46F6-9C3C-439FEFC608B2}" type="presParOf" srcId="{673FF1C2-F538-4CA2-84A7-964493CA9E68}" destId="{51D042F8-CF4D-4927-B450-57A065EBD0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8009C7-F7FA-4D64-903F-6EC0A730B0DB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FC82745-9C53-43E6-84A1-7A838373CF55}">
      <dgm:prSet phldrT="[Text]"/>
      <dgm:spPr/>
      <dgm:t>
        <a:bodyPr/>
        <a:lstStyle/>
        <a:p>
          <a:r>
            <a:rPr lang="cs-CZ" dirty="0"/>
            <a:t>Odpovědné chování</a:t>
          </a:r>
        </a:p>
      </dgm:t>
    </dgm:pt>
    <dgm:pt modelId="{ED3B3A18-21DE-4209-AF9F-9B5130C0F2BE}" type="parTrans" cxnId="{55875800-3423-48A0-BC96-615A8F2C5AF5}">
      <dgm:prSet/>
      <dgm:spPr/>
      <dgm:t>
        <a:bodyPr/>
        <a:lstStyle/>
        <a:p>
          <a:endParaRPr lang="cs-CZ"/>
        </a:p>
      </dgm:t>
    </dgm:pt>
    <dgm:pt modelId="{7F8FF5C6-04DE-49E1-A6E4-1CE32D1F90AE}" type="sibTrans" cxnId="{55875800-3423-48A0-BC96-615A8F2C5AF5}">
      <dgm:prSet/>
      <dgm:spPr/>
      <dgm:t>
        <a:bodyPr/>
        <a:lstStyle/>
        <a:p>
          <a:endParaRPr lang="cs-CZ"/>
        </a:p>
      </dgm:t>
    </dgm:pt>
    <dgm:pt modelId="{7A3F8C80-5463-4F46-9B06-4A9BF13043D6}">
      <dgm:prSet phldrT="[Text]"/>
      <dgm:spPr/>
      <dgm:t>
        <a:bodyPr/>
        <a:lstStyle/>
        <a:p>
          <a:r>
            <a:rPr lang="cs-CZ" dirty="0"/>
            <a:t>Dovozy ze 3.zemí</a:t>
          </a:r>
        </a:p>
      </dgm:t>
    </dgm:pt>
    <dgm:pt modelId="{6601B043-E8CC-4DBA-A04F-5BD60E258AE1}" type="parTrans" cxnId="{439E872A-F3A6-4F54-958B-DBEB1AB9BBC8}">
      <dgm:prSet/>
      <dgm:spPr/>
      <dgm:t>
        <a:bodyPr/>
        <a:lstStyle/>
        <a:p>
          <a:endParaRPr lang="cs-CZ"/>
        </a:p>
      </dgm:t>
    </dgm:pt>
    <dgm:pt modelId="{039514CE-ACC4-4326-9D76-3FB7CD397E19}" type="sibTrans" cxnId="{439E872A-F3A6-4F54-958B-DBEB1AB9BBC8}">
      <dgm:prSet/>
      <dgm:spPr/>
      <dgm:t>
        <a:bodyPr/>
        <a:lstStyle/>
        <a:p>
          <a:endParaRPr lang="cs-CZ"/>
        </a:p>
      </dgm:t>
    </dgm:pt>
    <dgm:pt modelId="{C812422A-20FB-4983-92BF-2ABD190F95CD}" type="pres">
      <dgm:prSet presAssocID="{5A8009C7-F7FA-4D64-903F-6EC0A730B0DB}" presName="diagram" presStyleCnt="0">
        <dgm:presLayoutVars>
          <dgm:dir/>
          <dgm:resizeHandles val="exact"/>
        </dgm:presLayoutVars>
      </dgm:prSet>
      <dgm:spPr/>
    </dgm:pt>
    <dgm:pt modelId="{3FE02D09-DA43-440F-B76E-5C20EC6901BB}" type="pres">
      <dgm:prSet presAssocID="{3FC82745-9C53-43E6-84A1-7A838373CF55}" presName="arrow" presStyleLbl="node1" presStyleIdx="0" presStyleCnt="2">
        <dgm:presLayoutVars>
          <dgm:bulletEnabled val="1"/>
        </dgm:presLayoutVars>
      </dgm:prSet>
      <dgm:spPr/>
    </dgm:pt>
    <dgm:pt modelId="{9424A7E8-CDA7-488D-9325-C6B486A1AD33}" type="pres">
      <dgm:prSet presAssocID="{7A3F8C80-5463-4F46-9B06-4A9BF13043D6}" presName="arrow" presStyleLbl="node1" presStyleIdx="1" presStyleCnt="2">
        <dgm:presLayoutVars>
          <dgm:bulletEnabled val="1"/>
        </dgm:presLayoutVars>
      </dgm:prSet>
      <dgm:spPr/>
    </dgm:pt>
  </dgm:ptLst>
  <dgm:cxnLst>
    <dgm:cxn modelId="{55875800-3423-48A0-BC96-615A8F2C5AF5}" srcId="{5A8009C7-F7FA-4D64-903F-6EC0A730B0DB}" destId="{3FC82745-9C53-43E6-84A1-7A838373CF55}" srcOrd="0" destOrd="0" parTransId="{ED3B3A18-21DE-4209-AF9F-9B5130C0F2BE}" sibTransId="{7F8FF5C6-04DE-49E1-A6E4-1CE32D1F90AE}"/>
    <dgm:cxn modelId="{439E872A-F3A6-4F54-958B-DBEB1AB9BBC8}" srcId="{5A8009C7-F7FA-4D64-903F-6EC0A730B0DB}" destId="{7A3F8C80-5463-4F46-9B06-4A9BF13043D6}" srcOrd="1" destOrd="0" parTransId="{6601B043-E8CC-4DBA-A04F-5BD60E258AE1}" sibTransId="{039514CE-ACC4-4326-9D76-3FB7CD397E19}"/>
    <dgm:cxn modelId="{D8ABEC77-0DB6-4DC3-A4A5-618DD28E78FB}" type="presOf" srcId="{7A3F8C80-5463-4F46-9B06-4A9BF13043D6}" destId="{9424A7E8-CDA7-488D-9325-C6B486A1AD33}" srcOrd="0" destOrd="0" presId="urn:microsoft.com/office/officeart/2005/8/layout/arrow5"/>
    <dgm:cxn modelId="{958E07CE-3E21-4888-A48F-E2005711B672}" type="presOf" srcId="{3FC82745-9C53-43E6-84A1-7A838373CF55}" destId="{3FE02D09-DA43-440F-B76E-5C20EC6901BB}" srcOrd="0" destOrd="0" presId="urn:microsoft.com/office/officeart/2005/8/layout/arrow5"/>
    <dgm:cxn modelId="{D3DB16FF-031B-4A85-AB80-C6CB31372AFB}" type="presOf" srcId="{5A8009C7-F7FA-4D64-903F-6EC0A730B0DB}" destId="{C812422A-20FB-4983-92BF-2ABD190F95CD}" srcOrd="0" destOrd="0" presId="urn:microsoft.com/office/officeart/2005/8/layout/arrow5"/>
    <dgm:cxn modelId="{E4C50F40-0C9F-4CBF-9DAC-E3B64C700819}" type="presParOf" srcId="{C812422A-20FB-4983-92BF-2ABD190F95CD}" destId="{3FE02D09-DA43-440F-B76E-5C20EC6901BB}" srcOrd="0" destOrd="0" presId="urn:microsoft.com/office/officeart/2005/8/layout/arrow5"/>
    <dgm:cxn modelId="{6780A776-93C9-42EC-9A9B-9985D31EBA82}" type="presParOf" srcId="{C812422A-20FB-4983-92BF-2ABD190F95CD}" destId="{9424A7E8-CDA7-488D-9325-C6B486A1AD3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6DFA85-5D72-47CD-94A9-476797C0A27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87C9CC0-EF37-44CC-AD78-A06DD1C76430}">
      <dgm:prSet phldrT="[Text]"/>
      <dgm:spPr/>
      <dgm:t>
        <a:bodyPr/>
        <a:lstStyle/>
        <a:p>
          <a:r>
            <a:rPr lang="cs-CZ" dirty="0"/>
            <a:t>CS3D</a:t>
          </a:r>
        </a:p>
      </dgm:t>
    </dgm:pt>
    <dgm:pt modelId="{466DD2D1-ECCC-48C6-8E36-8C6972C1AD48}" type="parTrans" cxnId="{409B0A1F-1A97-4DEB-95D0-10303FC53E93}">
      <dgm:prSet/>
      <dgm:spPr/>
      <dgm:t>
        <a:bodyPr/>
        <a:lstStyle/>
        <a:p>
          <a:endParaRPr lang="cs-CZ"/>
        </a:p>
      </dgm:t>
    </dgm:pt>
    <dgm:pt modelId="{287A1BD0-C935-4D31-AFD8-F34CCBA53D70}" type="sibTrans" cxnId="{409B0A1F-1A97-4DEB-95D0-10303FC53E93}">
      <dgm:prSet/>
      <dgm:spPr/>
      <dgm:t>
        <a:bodyPr/>
        <a:lstStyle/>
        <a:p>
          <a:endParaRPr lang="cs-CZ"/>
        </a:p>
      </dgm:t>
    </dgm:pt>
    <dgm:pt modelId="{207D4745-795A-4FE8-8A19-6354B451DA74}">
      <dgm:prSet phldrT="[Text]"/>
      <dgm:spPr/>
      <dgm:t>
        <a:bodyPr/>
        <a:lstStyle/>
        <a:p>
          <a:r>
            <a:rPr lang="cs-CZ" dirty="0"/>
            <a:t>EUDR</a:t>
          </a:r>
        </a:p>
      </dgm:t>
    </dgm:pt>
    <dgm:pt modelId="{82706C86-5D59-4D3A-890B-0DCBEC6CC727}" type="parTrans" cxnId="{114B92F3-CDE0-4FB1-9E1B-AC57FD2F7F70}">
      <dgm:prSet/>
      <dgm:spPr/>
      <dgm:t>
        <a:bodyPr/>
        <a:lstStyle/>
        <a:p>
          <a:endParaRPr lang="cs-CZ"/>
        </a:p>
      </dgm:t>
    </dgm:pt>
    <dgm:pt modelId="{79F193A1-2E07-4512-A9B3-3B04F33A44FA}" type="sibTrans" cxnId="{114B92F3-CDE0-4FB1-9E1B-AC57FD2F7F70}">
      <dgm:prSet/>
      <dgm:spPr/>
      <dgm:t>
        <a:bodyPr/>
        <a:lstStyle/>
        <a:p>
          <a:endParaRPr lang="cs-CZ"/>
        </a:p>
      </dgm:t>
    </dgm:pt>
    <dgm:pt modelId="{6BE4EF74-74C7-416D-90B6-F1BFA250A352}">
      <dgm:prSet phldrT="[Text]"/>
      <dgm:spPr/>
      <dgm:t>
        <a:bodyPr/>
        <a:lstStyle/>
        <a:p>
          <a:r>
            <a:rPr lang="cs-CZ" dirty="0"/>
            <a:t>CSRD</a:t>
          </a:r>
        </a:p>
      </dgm:t>
    </dgm:pt>
    <dgm:pt modelId="{F886C726-B927-4892-8A2E-A842F5A67B0B}" type="parTrans" cxnId="{04F0443B-EEF0-4463-A7BC-E177847A335E}">
      <dgm:prSet/>
      <dgm:spPr/>
      <dgm:t>
        <a:bodyPr/>
        <a:lstStyle/>
        <a:p>
          <a:endParaRPr lang="cs-CZ"/>
        </a:p>
      </dgm:t>
    </dgm:pt>
    <dgm:pt modelId="{A2A16A32-A58D-4F7E-B2A0-E4D995757A7A}" type="sibTrans" cxnId="{04F0443B-EEF0-4463-A7BC-E177847A335E}">
      <dgm:prSet/>
      <dgm:spPr/>
      <dgm:t>
        <a:bodyPr/>
        <a:lstStyle/>
        <a:p>
          <a:endParaRPr lang="cs-CZ"/>
        </a:p>
      </dgm:t>
    </dgm:pt>
    <dgm:pt modelId="{DDE47B2B-93CD-429A-BB7F-76C3A2D763AE}">
      <dgm:prSet phldrT="[Text]"/>
      <dgm:spPr/>
      <dgm:t>
        <a:bodyPr/>
        <a:lstStyle/>
        <a:p>
          <a:r>
            <a:rPr lang="cs-CZ" dirty="0"/>
            <a:t>Taxonomie</a:t>
          </a:r>
        </a:p>
      </dgm:t>
    </dgm:pt>
    <dgm:pt modelId="{960F92BC-CE22-4EC5-BDEE-953134D62542}" type="parTrans" cxnId="{5024FB47-6D71-45A5-A493-D6B95B243EC2}">
      <dgm:prSet/>
      <dgm:spPr/>
      <dgm:t>
        <a:bodyPr/>
        <a:lstStyle/>
        <a:p>
          <a:endParaRPr lang="cs-CZ"/>
        </a:p>
      </dgm:t>
    </dgm:pt>
    <dgm:pt modelId="{CFB03635-C0BE-4BA3-A77F-88B641BB143B}" type="sibTrans" cxnId="{5024FB47-6D71-45A5-A493-D6B95B243EC2}">
      <dgm:prSet/>
      <dgm:spPr/>
      <dgm:t>
        <a:bodyPr/>
        <a:lstStyle/>
        <a:p>
          <a:endParaRPr lang="cs-CZ"/>
        </a:p>
      </dgm:t>
    </dgm:pt>
    <dgm:pt modelId="{847E4A3F-D481-42E6-82B0-1764696C5FCA}" type="pres">
      <dgm:prSet presAssocID="{F56DFA85-5D72-47CD-94A9-476797C0A27D}" presName="compositeShape" presStyleCnt="0">
        <dgm:presLayoutVars>
          <dgm:chMax val="7"/>
          <dgm:dir/>
          <dgm:resizeHandles val="exact"/>
        </dgm:presLayoutVars>
      </dgm:prSet>
      <dgm:spPr/>
    </dgm:pt>
    <dgm:pt modelId="{3EF35D50-B898-4C79-A144-EDA405806F33}" type="pres">
      <dgm:prSet presAssocID="{F56DFA85-5D72-47CD-94A9-476797C0A27D}" presName="wedge1" presStyleLbl="node1" presStyleIdx="0" presStyleCnt="4"/>
      <dgm:spPr/>
    </dgm:pt>
    <dgm:pt modelId="{69B267B9-5B4B-468F-A0CF-FAEBEC095385}" type="pres">
      <dgm:prSet presAssocID="{F56DFA85-5D72-47CD-94A9-476797C0A27D}" presName="dummy1a" presStyleCnt="0"/>
      <dgm:spPr/>
    </dgm:pt>
    <dgm:pt modelId="{7A660EAE-402B-4E54-A050-229ADD12A4CC}" type="pres">
      <dgm:prSet presAssocID="{F56DFA85-5D72-47CD-94A9-476797C0A27D}" presName="dummy1b" presStyleCnt="0"/>
      <dgm:spPr/>
    </dgm:pt>
    <dgm:pt modelId="{52419C07-950C-48A9-BE7B-C840700FD6CC}" type="pres">
      <dgm:prSet presAssocID="{F56DFA85-5D72-47CD-94A9-476797C0A27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C11BEB4-F87F-4658-A482-35918E4C0D94}" type="pres">
      <dgm:prSet presAssocID="{F56DFA85-5D72-47CD-94A9-476797C0A27D}" presName="wedge2" presStyleLbl="node1" presStyleIdx="1" presStyleCnt="4"/>
      <dgm:spPr/>
    </dgm:pt>
    <dgm:pt modelId="{84E5E23B-A880-41DF-9E21-8ECA1363748F}" type="pres">
      <dgm:prSet presAssocID="{F56DFA85-5D72-47CD-94A9-476797C0A27D}" presName="dummy2a" presStyleCnt="0"/>
      <dgm:spPr/>
    </dgm:pt>
    <dgm:pt modelId="{EC3783D0-D12A-4527-B4F4-B98DEF3B63FA}" type="pres">
      <dgm:prSet presAssocID="{F56DFA85-5D72-47CD-94A9-476797C0A27D}" presName="dummy2b" presStyleCnt="0"/>
      <dgm:spPr/>
    </dgm:pt>
    <dgm:pt modelId="{2DAF5066-C26B-41C5-8ABE-A838E0F87B8B}" type="pres">
      <dgm:prSet presAssocID="{F56DFA85-5D72-47CD-94A9-476797C0A27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98A296E-6782-4D66-8033-47C15EC44A0A}" type="pres">
      <dgm:prSet presAssocID="{F56DFA85-5D72-47CD-94A9-476797C0A27D}" presName="wedge3" presStyleLbl="node1" presStyleIdx="2" presStyleCnt="4"/>
      <dgm:spPr/>
    </dgm:pt>
    <dgm:pt modelId="{6FBBBF81-ABD2-4C2A-88D1-638A64545935}" type="pres">
      <dgm:prSet presAssocID="{F56DFA85-5D72-47CD-94A9-476797C0A27D}" presName="dummy3a" presStyleCnt="0"/>
      <dgm:spPr/>
    </dgm:pt>
    <dgm:pt modelId="{4D14251A-AFAC-4FDE-B802-E3F92B604CEE}" type="pres">
      <dgm:prSet presAssocID="{F56DFA85-5D72-47CD-94A9-476797C0A27D}" presName="dummy3b" presStyleCnt="0"/>
      <dgm:spPr/>
    </dgm:pt>
    <dgm:pt modelId="{974B4228-C12D-4BAC-B5F9-F01A24F26995}" type="pres">
      <dgm:prSet presAssocID="{F56DFA85-5D72-47CD-94A9-476797C0A27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028995F-4205-4526-A173-B546CB87955C}" type="pres">
      <dgm:prSet presAssocID="{F56DFA85-5D72-47CD-94A9-476797C0A27D}" presName="wedge4" presStyleLbl="node1" presStyleIdx="3" presStyleCnt="4"/>
      <dgm:spPr/>
    </dgm:pt>
    <dgm:pt modelId="{3CECB12D-2472-4CB8-A691-BF80224F6987}" type="pres">
      <dgm:prSet presAssocID="{F56DFA85-5D72-47CD-94A9-476797C0A27D}" presName="dummy4a" presStyleCnt="0"/>
      <dgm:spPr/>
    </dgm:pt>
    <dgm:pt modelId="{B82C2DB0-84B6-44DE-9BBD-914B7CF76B59}" type="pres">
      <dgm:prSet presAssocID="{F56DFA85-5D72-47CD-94A9-476797C0A27D}" presName="dummy4b" presStyleCnt="0"/>
      <dgm:spPr/>
    </dgm:pt>
    <dgm:pt modelId="{D5FCB2BF-AEF5-4693-ABBD-4A76DF764E49}" type="pres">
      <dgm:prSet presAssocID="{F56DFA85-5D72-47CD-94A9-476797C0A27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8477C58-DAE3-4046-952C-A215CC412C43}" type="pres">
      <dgm:prSet presAssocID="{287A1BD0-C935-4D31-AFD8-F34CCBA53D70}" presName="arrowWedge1" presStyleLbl="fgSibTrans2D1" presStyleIdx="0" presStyleCnt="4"/>
      <dgm:spPr/>
    </dgm:pt>
    <dgm:pt modelId="{96ADBC67-A5BC-46A5-BF2B-545FBF2BF10A}" type="pres">
      <dgm:prSet presAssocID="{A2A16A32-A58D-4F7E-B2A0-E4D995757A7A}" presName="arrowWedge2" presStyleLbl="fgSibTrans2D1" presStyleIdx="1" presStyleCnt="4"/>
      <dgm:spPr/>
    </dgm:pt>
    <dgm:pt modelId="{6765CD34-9737-468E-A3CC-A42F7F8B2268}" type="pres">
      <dgm:prSet presAssocID="{CFB03635-C0BE-4BA3-A77F-88B641BB143B}" presName="arrowWedge3" presStyleLbl="fgSibTrans2D1" presStyleIdx="2" presStyleCnt="4"/>
      <dgm:spPr/>
    </dgm:pt>
    <dgm:pt modelId="{73B6635F-6AFB-4130-B7E6-7B98C65B3BFC}" type="pres">
      <dgm:prSet presAssocID="{79F193A1-2E07-4512-A9B3-3B04F33A44FA}" presName="arrowWedge4" presStyleLbl="fgSibTrans2D1" presStyleIdx="3" presStyleCnt="4"/>
      <dgm:spPr/>
    </dgm:pt>
  </dgm:ptLst>
  <dgm:cxnLst>
    <dgm:cxn modelId="{27032B14-8DCB-42E1-83EF-43367FEE12DB}" type="presOf" srcId="{F56DFA85-5D72-47CD-94A9-476797C0A27D}" destId="{847E4A3F-D481-42E6-82B0-1764696C5FCA}" srcOrd="0" destOrd="0" presId="urn:microsoft.com/office/officeart/2005/8/layout/cycle8"/>
    <dgm:cxn modelId="{049F3C1D-172D-4654-9D2A-5D03E02F253F}" type="presOf" srcId="{DDE47B2B-93CD-429A-BB7F-76C3A2D763AE}" destId="{974B4228-C12D-4BAC-B5F9-F01A24F26995}" srcOrd="1" destOrd="0" presId="urn:microsoft.com/office/officeart/2005/8/layout/cycle8"/>
    <dgm:cxn modelId="{409B0A1F-1A97-4DEB-95D0-10303FC53E93}" srcId="{F56DFA85-5D72-47CD-94A9-476797C0A27D}" destId="{C87C9CC0-EF37-44CC-AD78-A06DD1C76430}" srcOrd="0" destOrd="0" parTransId="{466DD2D1-ECCC-48C6-8E36-8C6972C1AD48}" sibTransId="{287A1BD0-C935-4D31-AFD8-F34CCBA53D70}"/>
    <dgm:cxn modelId="{04F0443B-EEF0-4463-A7BC-E177847A335E}" srcId="{F56DFA85-5D72-47CD-94A9-476797C0A27D}" destId="{6BE4EF74-74C7-416D-90B6-F1BFA250A352}" srcOrd="1" destOrd="0" parTransId="{F886C726-B927-4892-8A2E-A842F5A67B0B}" sibTransId="{A2A16A32-A58D-4F7E-B2A0-E4D995757A7A}"/>
    <dgm:cxn modelId="{ED2D2541-2750-4126-A8FD-2F96E8A4B167}" type="presOf" srcId="{6BE4EF74-74C7-416D-90B6-F1BFA250A352}" destId="{8C11BEB4-F87F-4658-A482-35918E4C0D94}" srcOrd="0" destOrd="0" presId="urn:microsoft.com/office/officeart/2005/8/layout/cycle8"/>
    <dgm:cxn modelId="{5024FB47-6D71-45A5-A493-D6B95B243EC2}" srcId="{F56DFA85-5D72-47CD-94A9-476797C0A27D}" destId="{DDE47B2B-93CD-429A-BB7F-76C3A2D763AE}" srcOrd="2" destOrd="0" parTransId="{960F92BC-CE22-4EC5-BDEE-953134D62542}" sibTransId="{CFB03635-C0BE-4BA3-A77F-88B641BB143B}"/>
    <dgm:cxn modelId="{80592E5A-6438-4D72-9910-CAD47578C77F}" type="presOf" srcId="{DDE47B2B-93CD-429A-BB7F-76C3A2D763AE}" destId="{398A296E-6782-4D66-8033-47C15EC44A0A}" srcOrd="0" destOrd="0" presId="urn:microsoft.com/office/officeart/2005/8/layout/cycle8"/>
    <dgm:cxn modelId="{3BEAD37E-9866-4F5E-A390-3881462D8FA0}" type="presOf" srcId="{207D4745-795A-4FE8-8A19-6354B451DA74}" destId="{C028995F-4205-4526-A173-B546CB87955C}" srcOrd="0" destOrd="0" presId="urn:microsoft.com/office/officeart/2005/8/layout/cycle8"/>
    <dgm:cxn modelId="{4BCD5995-36C2-46FE-841F-5969877F7455}" type="presOf" srcId="{C87C9CC0-EF37-44CC-AD78-A06DD1C76430}" destId="{3EF35D50-B898-4C79-A144-EDA405806F33}" srcOrd="0" destOrd="0" presId="urn:microsoft.com/office/officeart/2005/8/layout/cycle8"/>
    <dgm:cxn modelId="{3AABB295-955F-42F5-B8C5-D6F6320CB93D}" type="presOf" srcId="{6BE4EF74-74C7-416D-90B6-F1BFA250A352}" destId="{2DAF5066-C26B-41C5-8ABE-A838E0F87B8B}" srcOrd="1" destOrd="0" presId="urn:microsoft.com/office/officeart/2005/8/layout/cycle8"/>
    <dgm:cxn modelId="{75D4BD9F-D439-46F2-A545-6CADA958BFA0}" type="presOf" srcId="{C87C9CC0-EF37-44CC-AD78-A06DD1C76430}" destId="{52419C07-950C-48A9-BE7B-C840700FD6CC}" srcOrd="1" destOrd="0" presId="urn:microsoft.com/office/officeart/2005/8/layout/cycle8"/>
    <dgm:cxn modelId="{40C74ADD-9C2F-4F0D-A0DF-213EDB041B45}" type="presOf" srcId="{207D4745-795A-4FE8-8A19-6354B451DA74}" destId="{D5FCB2BF-AEF5-4693-ABBD-4A76DF764E49}" srcOrd="1" destOrd="0" presId="urn:microsoft.com/office/officeart/2005/8/layout/cycle8"/>
    <dgm:cxn modelId="{114B92F3-CDE0-4FB1-9E1B-AC57FD2F7F70}" srcId="{F56DFA85-5D72-47CD-94A9-476797C0A27D}" destId="{207D4745-795A-4FE8-8A19-6354B451DA74}" srcOrd="3" destOrd="0" parTransId="{82706C86-5D59-4D3A-890B-0DCBEC6CC727}" sibTransId="{79F193A1-2E07-4512-A9B3-3B04F33A44FA}"/>
    <dgm:cxn modelId="{13098482-9D61-4840-8AD3-D4E7A3B79009}" type="presParOf" srcId="{847E4A3F-D481-42E6-82B0-1764696C5FCA}" destId="{3EF35D50-B898-4C79-A144-EDA405806F33}" srcOrd="0" destOrd="0" presId="urn:microsoft.com/office/officeart/2005/8/layout/cycle8"/>
    <dgm:cxn modelId="{5167A015-C825-48AD-BB8C-EEC87F1A9D7A}" type="presParOf" srcId="{847E4A3F-D481-42E6-82B0-1764696C5FCA}" destId="{69B267B9-5B4B-468F-A0CF-FAEBEC095385}" srcOrd="1" destOrd="0" presId="urn:microsoft.com/office/officeart/2005/8/layout/cycle8"/>
    <dgm:cxn modelId="{DBA51580-DAE2-48BF-A942-B53B40E7E142}" type="presParOf" srcId="{847E4A3F-D481-42E6-82B0-1764696C5FCA}" destId="{7A660EAE-402B-4E54-A050-229ADD12A4CC}" srcOrd="2" destOrd="0" presId="urn:microsoft.com/office/officeart/2005/8/layout/cycle8"/>
    <dgm:cxn modelId="{2D83CFAC-1974-4C07-BE2F-C59F80586DAC}" type="presParOf" srcId="{847E4A3F-D481-42E6-82B0-1764696C5FCA}" destId="{52419C07-950C-48A9-BE7B-C840700FD6CC}" srcOrd="3" destOrd="0" presId="urn:microsoft.com/office/officeart/2005/8/layout/cycle8"/>
    <dgm:cxn modelId="{312CEE64-5C58-46A1-A91C-CA54EBC40E8E}" type="presParOf" srcId="{847E4A3F-D481-42E6-82B0-1764696C5FCA}" destId="{8C11BEB4-F87F-4658-A482-35918E4C0D94}" srcOrd="4" destOrd="0" presId="urn:microsoft.com/office/officeart/2005/8/layout/cycle8"/>
    <dgm:cxn modelId="{0AE8FC16-2D4A-489C-BB8F-A35E9B65ADC7}" type="presParOf" srcId="{847E4A3F-D481-42E6-82B0-1764696C5FCA}" destId="{84E5E23B-A880-41DF-9E21-8ECA1363748F}" srcOrd="5" destOrd="0" presId="urn:microsoft.com/office/officeart/2005/8/layout/cycle8"/>
    <dgm:cxn modelId="{C0DAF461-2C53-42FE-9279-1B2F3D78B17B}" type="presParOf" srcId="{847E4A3F-D481-42E6-82B0-1764696C5FCA}" destId="{EC3783D0-D12A-4527-B4F4-B98DEF3B63FA}" srcOrd="6" destOrd="0" presId="urn:microsoft.com/office/officeart/2005/8/layout/cycle8"/>
    <dgm:cxn modelId="{6DFF3D60-1F04-476F-8D92-147DAA5368D6}" type="presParOf" srcId="{847E4A3F-D481-42E6-82B0-1764696C5FCA}" destId="{2DAF5066-C26B-41C5-8ABE-A838E0F87B8B}" srcOrd="7" destOrd="0" presId="urn:microsoft.com/office/officeart/2005/8/layout/cycle8"/>
    <dgm:cxn modelId="{EE63A588-A70C-4935-98B8-71E0C8D0B0DC}" type="presParOf" srcId="{847E4A3F-D481-42E6-82B0-1764696C5FCA}" destId="{398A296E-6782-4D66-8033-47C15EC44A0A}" srcOrd="8" destOrd="0" presId="urn:microsoft.com/office/officeart/2005/8/layout/cycle8"/>
    <dgm:cxn modelId="{CAF55029-B36D-4174-B986-C9502B297EE4}" type="presParOf" srcId="{847E4A3F-D481-42E6-82B0-1764696C5FCA}" destId="{6FBBBF81-ABD2-4C2A-88D1-638A64545935}" srcOrd="9" destOrd="0" presId="urn:microsoft.com/office/officeart/2005/8/layout/cycle8"/>
    <dgm:cxn modelId="{CD31C077-2A6F-4AEB-9CF7-5C7FD6EC24DE}" type="presParOf" srcId="{847E4A3F-D481-42E6-82B0-1764696C5FCA}" destId="{4D14251A-AFAC-4FDE-B802-E3F92B604CEE}" srcOrd="10" destOrd="0" presId="urn:microsoft.com/office/officeart/2005/8/layout/cycle8"/>
    <dgm:cxn modelId="{670DF753-ACA7-4E0F-ADC1-1559D6DA3B11}" type="presParOf" srcId="{847E4A3F-D481-42E6-82B0-1764696C5FCA}" destId="{974B4228-C12D-4BAC-B5F9-F01A24F26995}" srcOrd="11" destOrd="0" presId="urn:microsoft.com/office/officeart/2005/8/layout/cycle8"/>
    <dgm:cxn modelId="{DB84AA99-2D06-417E-ACA6-73AC3E90805F}" type="presParOf" srcId="{847E4A3F-D481-42E6-82B0-1764696C5FCA}" destId="{C028995F-4205-4526-A173-B546CB87955C}" srcOrd="12" destOrd="0" presId="urn:microsoft.com/office/officeart/2005/8/layout/cycle8"/>
    <dgm:cxn modelId="{8E047FD3-0A73-4A9F-806C-9EE29038D903}" type="presParOf" srcId="{847E4A3F-D481-42E6-82B0-1764696C5FCA}" destId="{3CECB12D-2472-4CB8-A691-BF80224F6987}" srcOrd="13" destOrd="0" presId="urn:microsoft.com/office/officeart/2005/8/layout/cycle8"/>
    <dgm:cxn modelId="{D1B534D4-A89E-4C65-B4FF-033BA1D0D63C}" type="presParOf" srcId="{847E4A3F-D481-42E6-82B0-1764696C5FCA}" destId="{B82C2DB0-84B6-44DE-9BBD-914B7CF76B59}" srcOrd="14" destOrd="0" presId="urn:microsoft.com/office/officeart/2005/8/layout/cycle8"/>
    <dgm:cxn modelId="{EA339725-BF11-4226-B4B7-7B604B87BB78}" type="presParOf" srcId="{847E4A3F-D481-42E6-82B0-1764696C5FCA}" destId="{D5FCB2BF-AEF5-4693-ABBD-4A76DF764E49}" srcOrd="15" destOrd="0" presId="urn:microsoft.com/office/officeart/2005/8/layout/cycle8"/>
    <dgm:cxn modelId="{F136C9E9-013F-4770-BE2E-CDA6DDC1B851}" type="presParOf" srcId="{847E4A3F-D481-42E6-82B0-1764696C5FCA}" destId="{B8477C58-DAE3-4046-952C-A215CC412C43}" srcOrd="16" destOrd="0" presId="urn:microsoft.com/office/officeart/2005/8/layout/cycle8"/>
    <dgm:cxn modelId="{E3BDBE75-0F80-4E25-A410-49FE325492E6}" type="presParOf" srcId="{847E4A3F-D481-42E6-82B0-1764696C5FCA}" destId="{96ADBC67-A5BC-46A5-BF2B-545FBF2BF10A}" srcOrd="17" destOrd="0" presId="urn:microsoft.com/office/officeart/2005/8/layout/cycle8"/>
    <dgm:cxn modelId="{E9075021-2F60-41C3-AA1F-4C70C1C99E1F}" type="presParOf" srcId="{847E4A3F-D481-42E6-82B0-1764696C5FCA}" destId="{6765CD34-9737-468E-A3CC-A42F7F8B2268}" srcOrd="18" destOrd="0" presId="urn:microsoft.com/office/officeart/2005/8/layout/cycle8"/>
    <dgm:cxn modelId="{7B71B423-CA69-47B5-B586-75F399F802CE}" type="presParOf" srcId="{847E4A3F-D481-42E6-82B0-1764696C5FCA}" destId="{73B6635F-6AFB-4130-B7E6-7B98C65B3BF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32B066-B88A-417E-8DF1-A5BBAF131E8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C5D8990-EE99-4D54-8E4B-0D0F99BCE808}">
      <dgm:prSet phldrT="[Text]"/>
      <dgm:spPr/>
      <dgm:t>
        <a:bodyPr/>
        <a:lstStyle/>
        <a:p>
          <a:r>
            <a:rPr lang="cs-CZ" dirty="0"/>
            <a:t>Zemědělec</a:t>
          </a:r>
        </a:p>
      </dgm:t>
    </dgm:pt>
    <dgm:pt modelId="{8B548AD5-0FC1-44AC-865A-AB07D8880F3E}" type="parTrans" cxnId="{EDC370B3-2DCB-4218-8085-73ADF9FD412D}">
      <dgm:prSet/>
      <dgm:spPr/>
      <dgm:t>
        <a:bodyPr/>
        <a:lstStyle/>
        <a:p>
          <a:endParaRPr lang="cs-CZ"/>
        </a:p>
      </dgm:t>
    </dgm:pt>
    <dgm:pt modelId="{FBBA6AF5-B9F1-49D3-AFD1-DF5712F530F5}" type="sibTrans" cxnId="{EDC370B3-2DCB-4218-8085-73ADF9FD412D}">
      <dgm:prSet/>
      <dgm:spPr/>
      <dgm:t>
        <a:bodyPr/>
        <a:lstStyle/>
        <a:p>
          <a:endParaRPr lang="cs-CZ"/>
        </a:p>
      </dgm:t>
    </dgm:pt>
    <dgm:pt modelId="{D700B35B-726A-4DE2-8AE7-57C617C6D0D8}">
      <dgm:prSet phldrT="[Text]"/>
      <dgm:spPr/>
      <dgm:t>
        <a:bodyPr/>
        <a:lstStyle/>
        <a:p>
          <a:r>
            <a:rPr lang="cs-CZ" dirty="0"/>
            <a:t>Výrobce</a:t>
          </a:r>
        </a:p>
      </dgm:t>
    </dgm:pt>
    <dgm:pt modelId="{BB82BDC5-80C2-48A6-89DC-8FF9265869B2}" type="parTrans" cxnId="{832C19C9-0F76-498D-B589-E9A73E3DF971}">
      <dgm:prSet/>
      <dgm:spPr/>
      <dgm:t>
        <a:bodyPr/>
        <a:lstStyle/>
        <a:p>
          <a:endParaRPr lang="cs-CZ"/>
        </a:p>
      </dgm:t>
    </dgm:pt>
    <dgm:pt modelId="{6F396AF1-6A3B-4679-8C7A-8CA62D9FF542}" type="sibTrans" cxnId="{832C19C9-0F76-498D-B589-E9A73E3DF971}">
      <dgm:prSet/>
      <dgm:spPr/>
      <dgm:t>
        <a:bodyPr/>
        <a:lstStyle/>
        <a:p>
          <a:endParaRPr lang="cs-CZ"/>
        </a:p>
      </dgm:t>
    </dgm:pt>
    <dgm:pt modelId="{EAB80310-2DA4-4016-9C95-A93A6F046612}">
      <dgm:prSet phldrT="[Text]"/>
      <dgm:spPr/>
      <dgm:t>
        <a:bodyPr/>
        <a:lstStyle/>
        <a:p>
          <a:r>
            <a:rPr lang="cs-CZ" dirty="0"/>
            <a:t>Obchodník</a:t>
          </a:r>
        </a:p>
      </dgm:t>
    </dgm:pt>
    <dgm:pt modelId="{8A6D4871-92ED-4D81-B75C-3637DF7A0F62}" type="parTrans" cxnId="{A0DF0C05-17DA-43CA-A889-A983D3E146BF}">
      <dgm:prSet/>
      <dgm:spPr/>
      <dgm:t>
        <a:bodyPr/>
        <a:lstStyle/>
        <a:p>
          <a:endParaRPr lang="cs-CZ"/>
        </a:p>
      </dgm:t>
    </dgm:pt>
    <dgm:pt modelId="{4CC25384-0BBF-42E6-8244-38F2EBA9DD44}" type="sibTrans" cxnId="{A0DF0C05-17DA-43CA-A889-A983D3E146BF}">
      <dgm:prSet/>
      <dgm:spPr/>
      <dgm:t>
        <a:bodyPr/>
        <a:lstStyle/>
        <a:p>
          <a:endParaRPr lang="cs-CZ"/>
        </a:p>
      </dgm:t>
    </dgm:pt>
    <dgm:pt modelId="{7CA79A06-775F-4AC2-9423-20994ED4D53F}">
      <dgm:prSet phldrT="[Text]"/>
      <dgm:spPr/>
      <dgm:t>
        <a:bodyPr/>
        <a:lstStyle/>
        <a:p>
          <a:r>
            <a:rPr lang="cs-CZ" dirty="0"/>
            <a:t>Dodavatel zemědělské chemie</a:t>
          </a:r>
        </a:p>
      </dgm:t>
    </dgm:pt>
    <dgm:pt modelId="{98A65B06-0F24-43C6-B0EC-8D5B30DF1B47}" type="parTrans" cxnId="{3F3CFDFE-D970-4537-A329-693D3FEDED7C}">
      <dgm:prSet/>
      <dgm:spPr/>
      <dgm:t>
        <a:bodyPr/>
        <a:lstStyle/>
        <a:p>
          <a:endParaRPr lang="cs-CZ"/>
        </a:p>
      </dgm:t>
    </dgm:pt>
    <dgm:pt modelId="{6A3BBFE7-6FF5-4B6F-8AF6-3ECDFDF43850}" type="sibTrans" cxnId="{3F3CFDFE-D970-4537-A329-693D3FEDED7C}">
      <dgm:prSet/>
      <dgm:spPr/>
      <dgm:t>
        <a:bodyPr/>
        <a:lstStyle/>
        <a:p>
          <a:endParaRPr lang="cs-CZ"/>
        </a:p>
      </dgm:t>
    </dgm:pt>
    <dgm:pt modelId="{A69D15E0-0819-4915-88E8-A6CA03696301}" type="pres">
      <dgm:prSet presAssocID="{6B32B066-B88A-417E-8DF1-A5BBAF131E8C}" presName="CompostProcess" presStyleCnt="0">
        <dgm:presLayoutVars>
          <dgm:dir/>
          <dgm:resizeHandles val="exact"/>
        </dgm:presLayoutVars>
      </dgm:prSet>
      <dgm:spPr/>
    </dgm:pt>
    <dgm:pt modelId="{5F7FCB0E-CCFA-4BCC-A0B4-EF7454C146DF}" type="pres">
      <dgm:prSet presAssocID="{6B32B066-B88A-417E-8DF1-A5BBAF131E8C}" presName="arrow" presStyleLbl="bgShp" presStyleIdx="0" presStyleCnt="1"/>
      <dgm:spPr/>
    </dgm:pt>
    <dgm:pt modelId="{C77B9AF9-073A-4780-ABDF-2B3F01A5B9F7}" type="pres">
      <dgm:prSet presAssocID="{6B32B066-B88A-417E-8DF1-A5BBAF131E8C}" presName="linearProcess" presStyleCnt="0"/>
      <dgm:spPr/>
    </dgm:pt>
    <dgm:pt modelId="{64BBCC10-0793-4346-9E26-2C6F90A2B181}" type="pres">
      <dgm:prSet presAssocID="{7CA79A06-775F-4AC2-9423-20994ED4D53F}" presName="textNode" presStyleLbl="node1" presStyleIdx="0" presStyleCnt="4">
        <dgm:presLayoutVars>
          <dgm:bulletEnabled val="1"/>
        </dgm:presLayoutVars>
      </dgm:prSet>
      <dgm:spPr/>
    </dgm:pt>
    <dgm:pt modelId="{AA08EA5C-D3F3-4CB2-8AAA-CC7C102F76B2}" type="pres">
      <dgm:prSet presAssocID="{6A3BBFE7-6FF5-4B6F-8AF6-3ECDFDF43850}" presName="sibTrans" presStyleCnt="0"/>
      <dgm:spPr/>
    </dgm:pt>
    <dgm:pt modelId="{FCC1E85C-0F58-40A9-A1F7-7F09AF4D9D0B}" type="pres">
      <dgm:prSet presAssocID="{6C5D8990-EE99-4D54-8E4B-0D0F99BCE808}" presName="textNode" presStyleLbl="node1" presStyleIdx="1" presStyleCnt="4" custLinFactNeighborX="44329" custLinFactNeighborY="-2114">
        <dgm:presLayoutVars>
          <dgm:bulletEnabled val="1"/>
        </dgm:presLayoutVars>
      </dgm:prSet>
      <dgm:spPr/>
    </dgm:pt>
    <dgm:pt modelId="{2CF6DB0D-1D42-448C-93E4-74692AB08D24}" type="pres">
      <dgm:prSet presAssocID="{FBBA6AF5-B9F1-49D3-AFD1-DF5712F530F5}" presName="sibTrans" presStyleCnt="0"/>
      <dgm:spPr/>
    </dgm:pt>
    <dgm:pt modelId="{6D8A3A3F-9E8E-42C6-BE3D-9E6DAD37D36C}" type="pres">
      <dgm:prSet presAssocID="{D700B35B-726A-4DE2-8AE7-57C617C6D0D8}" presName="textNode" presStyleLbl="node1" presStyleIdx="2" presStyleCnt="4">
        <dgm:presLayoutVars>
          <dgm:bulletEnabled val="1"/>
        </dgm:presLayoutVars>
      </dgm:prSet>
      <dgm:spPr/>
    </dgm:pt>
    <dgm:pt modelId="{DDD427F1-C410-49D9-89AA-C4F4CEAEA5BC}" type="pres">
      <dgm:prSet presAssocID="{6F396AF1-6A3B-4679-8C7A-8CA62D9FF542}" presName="sibTrans" presStyleCnt="0"/>
      <dgm:spPr/>
    </dgm:pt>
    <dgm:pt modelId="{D95E719F-58D1-422D-9E7A-2856EC9C63F3}" type="pres">
      <dgm:prSet presAssocID="{EAB80310-2DA4-4016-9C95-A93A6F04661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A0DF0C05-17DA-43CA-A889-A983D3E146BF}" srcId="{6B32B066-B88A-417E-8DF1-A5BBAF131E8C}" destId="{EAB80310-2DA4-4016-9C95-A93A6F046612}" srcOrd="3" destOrd="0" parTransId="{8A6D4871-92ED-4D81-B75C-3637DF7A0F62}" sibTransId="{4CC25384-0BBF-42E6-8244-38F2EBA9DD44}"/>
    <dgm:cxn modelId="{89933D21-7C2F-41D9-AA52-DC7849E9775B}" type="presOf" srcId="{6B32B066-B88A-417E-8DF1-A5BBAF131E8C}" destId="{A69D15E0-0819-4915-88E8-A6CA03696301}" srcOrd="0" destOrd="0" presId="urn:microsoft.com/office/officeart/2005/8/layout/hProcess9"/>
    <dgm:cxn modelId="{4109EE67-0CA4-48AC-A861-3E3C7EE431E7}" type="presOf" srcId="{EAB80310-2DA4-4016-9C95-A93A6F046612}" destId="{D95E719F-58D1-422D-9E7A-2856EC9C63F3}" srcOrd="0" destOrd="0" presId="urn:microsoft.com/office/officeart/2005/8/layout/hProcess9"/>
    <dgm:cxn modelId="{72359F6C-2420-44C9-B7B8-9B8F2B02F29F}" type="presOf" srcId="{D700B35B-726A-4DE2-8AE7-57C617C6D0D8}" destId="{6D8A3A3F-9E8E-42C6-BE3D-9E6DAD37D36C}" srcOrd="0" destOrd="0" presId="urn:microsoft.com/office/officeart/2005/8/layout/hProcess9"/>
    <dgm:cxn modelId="{EDC370B3-2DCB-4218-8085-73ADF9FD412D}" srcId="{6B32B066-B88A-417E-8DF1-A5BBAF131E8C}" destId="{6C5D8990-EE99-4D54-8E4B-0D0F99BCE808}" srcOrd="1" destOrd="0" parTransId="{8B548AD5-0FC1-44AC-865A-AB07D8880F3E}" sibTransId="{FBBA6AF5-B9F1-49D3-AFD1-DF5712F530F5}"/>
    <dgm:cxn modelId="{78D4C7C3-80D7-4DC1-B1AB-D569CBA0AD9E}" type="presOf" srcId="{6C5D8990-EE99-4D54-8E4B-0D0F99BCE808}" destId="{FCC1E85C-0F58-40A9-A1F7-7F09AF4D9D0B}" srcOrd="0" destOrd="0" presId="urn:microsoft.com/office/officeart/2005/8/layout/hProcess9"/>
    <dgm:cxn modelId="{832C19C9-0F76-498D-B589-E9A73E3DF971}" srcId="{6B32B066-B88A-417E-8DF1-A5BBAF131E8C}" destId="{D700B35B-726A-4DE2-8AE7-57C617C6D0D8}" srcOrd="2" destOrd="0" parTransId="{BB82BDC5-80C2-48A6-89DC-8FF9265869B2}" sibTransId="{6F396AF1-6A3B-4679-8C7A-8CA62D9FF542}"/>
    <dgm:cxn modelId="{DDA975EA-4BBE-4145-8062-65BF18C39C94}" type="presOf" srcId="{7CA79A06-775F-4AC2-9423-20994ED4D53F}" destId="{64BBCC10-0793-4346-9E26-2C6F90A2B181}" srcOrd="0" destOrd="0" presId="urn:microsoft.com/office/officeart/2005/8/layout/hProcess9"/>
    <dgm:cxn modelId="{3F3CFDFE-D970-4537-A329-693D3FEDED7C}" srcId="{6B32B066-B88A-417E-8DF1-A5BBAF131E8C}" destId="{7CA79A06-775F-4AC2-9423-20994ED4D53F}" srcOrd="0" destOrd="0" parTransId="{98A65B06-0F24-43C6-B0EC-8D5B30DF1B47}" sibTransId="{6A3BBFE7-6FF5-4B6F-8AF6-3ECDFDF43850}"/>
    <dgm:cxn modelId="{C2372A4D-07EE-4431-8EDA-686EB3D5BE30}" type="presParOf" srcId="{A69D15E0-0819-4915-88E8-A6CA03696301}" destId="{5F7FCB0E-CCFA-4BCC-A0B4-EF7454C146DF}" srcOrd="0" destOrd="0" presId="urn:microsoft.com/office/officeart/2005/8/layout/hProcess9"/>
    <dgm:cxn modelId="{2B3EC2C6-9C80-4EA4-A30A-7F2FEE347C04}" type="presParOf" srcId="{A69D15E0-0819-4915-88E8-A6CA03696301}" destId="{C77B9AF9-073A-4780-ABDF-2B3F01A5B9F7}" srcOrd="1" destOrd="0" presId="urn:microsoft.com/office/officeart/2005/8/layout/hProcess9"/>
    <dgm:cxn modelId="{EDE45329-63C3-4863-A53A-6A7B8DA3C9EC}" type="presParOf" srcId="{C77B9AF9-073A-4780-ABDF-2B3F01A5B9F7}" destId="{64BBCC10-0793-4346-9E26-2C6F90A2B181}" srcOrd="0" destOrd="0" presId="urn:microsoft.com/office/officeart/2005/8/layout/hProcess9"/>
    <dgm:cxn modelId="{F99EB992-EDC3-47AE-818A-2CA775672107}" type="presParOf" srcId="{C77B9AF9-073A-4780-ABDF-2B3F01A5B9F7}" destId="{AA08EA5C-D3F3-4CB2-8AAA-CC7C102F76B2}" srcOrd="1" destOrd="0" presId="urn:microsoft.com/office/officeart/2005/8/layout/hProcess9"/>
    <dgm:cxn modelId="{B500D0BF-9DCA-473A-845F-8C140583C040}" type="presParOf" srcId="{C77B9AF9-073A-4780-ABDF-2B3F01A5B9F7}" destId="{FCC1E85C-0F58-40A9-A1F7-7F09AF4D9D0B}" srcOrd="2" destOrd="0" presId="urn:microsoft.com/office/officeart/2005/8/layout/hProcess9"/>
    <dgm:cxn modelId="{9A4F2CC1-E97A-4D91-920F-2AFB760F7810}" type="presParOf" srcId="{C77B9AF9-073A-4780-ABDF-2B3F01A5B9F7}" destId="{2CF6DB0D-1D42-448C-93E4-74692AB08D24}" srcOrd="3" destOrd="0" presId="urn:microsoft.com/office/officeart/2005/8/layout/hProcess9"/>
    <dgm:cxn modelId="{F48C7F28-EE79-41FE-8764-C6A7DC9E6A04}" type="presParOf" srcId="{C77B9AF9-073A-4780-ABDF-2B3F01A5B9F7}" destId="{6D8A3A3F-9E8E-42C6-BE3D-9E6DAD37D36C}" srcOrd="4" destOrd="0" presId="urn:microsoft.com/office/officeart/2005/8/layout/hProcess9"/>
    <dgm:cxn modelId="{0857886E-E4DC-47BB-BA80-6D074075BC47}" type="presParOf" srcId="{C77B9AF9-073A-4780-ABDF-2B3F01A5B9F7}" destId="{DDD427F1-C410-49D9-89AA-C4F4CEAEA5BC}" srcOrd="5" destOrd="0" presId="urn:microsoft.com/office/officeart/2005/8/layout/hProcess9"/>
    <dgm:cxn modelId="{E8841479-07E4-4A85-8E30-5DCF5495621F}" type="presParOf" srcId="{C77B9AF9-073A-4780-ABDF-2B3F01A5B9F7}" destId="{D95E719F-58D1-422D-9E7A-2856EC9C63F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93475-4E13-4A9E-B97A-D46AF8F1456A}">
      <dsp:nvSpPr>
        <dsp:cNvPr id="0" name=""/>
        <dsp:cNvSpPr/>
      </dsp:nvSpPr>
      <dsp:spPr>
        <a:xfrm>
          <a:off x="589436" y="562977"/>
          <a:ext cx="916312" cy="916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4898B-0AA6-4EE4-AE78-8EE763D0CD2F}">
      <dsp:nvSpPr>
        <dsp:cNvPr id="0" name=""/>
        <dsp:cNvSpPr/>
      </dsp:nvSpPr>
      <dsp:spPr>
        <a:xfrm>
          <a:off x="29467" y="1768197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Zemědělství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82 %</a:t>
          </a:r>
          <a:endParaRPr lang="en-US" sz="1700" kern="1200" dirty="0"/>
        </a:p>
      </dsp:txBody>
      <dsp:txXfrm>
        <a:off x="29467" y="1768197"/>
        <a:ext cx="2036250" cy="720000"/>
      </dsp:txXfrm>
    </dsp:sp>
    <dsp:sp modelId="{9273DE2E-02C2-4EB2-B76E-AFFC97B348A3}">
      <dsp:nvSpPr>
        <dsp:cNvPr id="0" name=""/>
        <dsp:cNvSpPr/>
      </dsp:nvSpPr>
      <dsp:spPr>
        <a:xfrm>
          <a:off x="2982030" y="562977"/>
          <a:ext cx="916312" cy="916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D61C8-81B7-461D-A32A-27A967E28D85}">
      <dsp:nvSpPr>
        <dsp:cNvPr id="0" name=""/>
        <dsp:cNvSpPr/>
      </dsp:nvSpPr>
      <dsp:spPr>
        <a:xfrm>
          <a:off x="2422061" y="1768197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Potravinářsko-dodavatelský řetězec 18 %</a:t>
          </a:r>
          <a:endParaRPr lang="en-US" sz="1700" kern="1200" dirty="0"/>
        </a:p>
      </dsp:txBody>
      <dsp:txXfrm>
        <a:off x="2422061" y="1768197"/>
        <a:ext cx="203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80FD8-554F-4502-B120-FDD65EF28BB3}">
      <dsp:nvSpPr>
        <dsp:cNvPr id="0" name=""/>
        <dsp:cNvSpPr/>
      </dsp:nvSpPr>
      <dsp:spPr>
        <a:xfrm>
          <a:off x="0" y="1901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5980B-5422-4214-95F4-623A68334B6C}">
      <dsp:nvSpPr>
        <dsp:cNvPr id="0" name=""/>
        <dsp:cNvSpPr/>
      </dsp:nvSpPr>
      <dsp:spPr>
        <a:xfrm>
          <a:off x="245129" y="184229"/>
          <a:ext cx="445690" cy="445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B5352-B7E8-46BA-841D-DDA32006FED7}">
      <dsp:nvSpPr>
        <dsp:cNvPr id="0" name=""/>
        <dsp:cNvSpPr/>
      </dsp:nvSpPr>
      <dsp:spPr>
        <a:xfrm>
          <a:off x="935949" y="1901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odlesňování a změny ve využívání půdy</a:t>
          </a:r>
          <a:endParaRPr lang="en-US" sz="1900" kern="1200"/>
        </a:p>
      </dsp:txBody>
      <dsp:txXfrm>
        <a:off x="935949" y="1901"/>
        <a:ext cx="5365651" cy="810345"/>
      </dsp:txXfrm>
    </dsp:sp>
    <dsp:sp modelId="{93719987-94E2-4FCE-A540-FD500C59610F}">
      <dsp:nvSpPr>
        <dsp:cNvPr id="0" name=""/>
        <dsp:cNvSpPr/>
      </dsp:nvSpPr>
      <dsp:spPr>
        <a:xfrm>
          <a:off x="0" y="1014833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7060C-2FC9-4F85-BDF2-33E1FCA9134B}">
      <dsp:nvSpPr>
        <dsp:cNvPr id="0" name=""/>
        <dsp:cNvSpPr/>
      </dsp:nvSpPr>
      <dsp:spPr>
        <a:xfrm>
          <a:off x="245129" y="1197161"/>
          <a:ext cx="445690" cy="445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1B91E-A323-457C-875F-A91F1517E9A0}">
      <dsp:nvSpPr>
        <dsp:cNvPr id="0" name=""/>
        <dsp:cNvSpPr/>
      </dsp:nvSpPr>
      <dsp:spPr>
        <a:xfrm>
          <a:off x="935949" y="1014833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emise z hnojiv a hnoje</a:t>
          </a:r>
          <a:endParaRPr lang="en-US" sz="1900" kern="1200"/>
        </a:p>
      </dsp:txBody>
      <dsp:txXfrm>
        <a:off x="935949" y="1014833"/>
        <a:ext cx="5365651" cy="810345"/>
      </dsp:txXfrm>
    </dsp:sp>
    <dsp:sp modelId="{479ECAF2-044A-4829-A120-E285467B104D}">
      <dsp:nvSpPr>
        <dsp:cNvPr id="0" name=""/>
        <dsp:cNvSpPr/>
      </dsp:nvSpPr>
      <dsp:spPr>
        <a:xfrm>
          <a:off x="0" y="2027765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BA355-C2DF-4DAC-9DFB-37E6F4F84F74}">
      <dsp:nvSpPr>
        <dsp:cNvPr id="0" name=""/>
        <dsp:cNvSpPr/>
      </dsp:nvSpPr>
      <dsp:spPr>
        <a:xfrm>
          <a:off x="245129" y="2210093"/>
          <a:ext cx="445690" cy="445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2D6AA-A25A-4A5D-8A8C-3F4336C1AC54}">
      <dsp:nvSpPr>
        <dsp:cNvPr id="0" name=""/>
        <dsp:cNvSpPr/>
      </dsp:nvSpPr>
      <dsp:spPr>
        <a:xfrm>
          <a:off x="935949" y="2027765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metan z produkce rýže</a:t>
          </a:r>
          <a:endParaRPr lang="en-US" sz="1900" kern="1200" dirty="0"/>
        </a:p>
      </dsp:txBody>
      <dsp:txXfrm>
        <a:off x="935949" y="2027765"/>
        <a:ext cx="5365651" cy="810345"/>
      </dsp:txXfrm>
    </dsp:sp>
    <dsp:sp modelId="{F0028304-8A72-45E0-8F6B-E095ED60BD1B}">
      <dsp:nvSpPr>
        <dsp:cNvPr id="0" name=""/>
        <dsp:cNvSpPr/>
      </dsp:nvSpPr>
      <dsp:spPr>
        <a:xfrm>
          <a:off x="0" y="3040697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DFA96-A571-45DB-9EE4-CCF1B4081A10}">
      <dsp:nvSpPr>
        <dsp:cNvPr id="0" name=""/>
        <dsp:cNvSpPr/>
      </dsp:nvSpPr>
      <dsp:spPr>
        <a:xfrm>
          <a:off x="245129" y="3223025"/>
          <a:ext cx="445690" cy="445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B9A2D-EDEE-4603-835D-702114B2D3A5}">
      <dsp:nvSpPr>
        <dsp:cNvPr id="0" name=""/>
        <dsp:cNvSpPr/>
      </dsp:nvSpPr>
      <dsp:spPr>
        <a:xfrm>
          <a:off x="935949" y="3040697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metan z </a:t>
          </a:r>
          <a:r>
            <a:rPr lang="cs-CZ" sz="1900" kern="1200" dirty="0" err="1"/>
            <a:t>enterické</a:t>
          </a:r>
          <a:r>
            <a:rPr lang="cs-CZ" sz="1900" kern="1200" dirty="0"/>
            <a:t> fermentace</a:t>
          </a:r>
          <a:endParaRPr lang="en-US" sz="1900" kern="1200" dirty="0"/>
        </a:p>
      </dsp:txBody>
      <dsp:txXfrm>
        <a:off x="935949" y="3040697"/>
        <a:ext cx="5365651" cy="810345"/>
      </dsp:txXfrm>
    </dsp:sp>
    <dsp:sp modelId="{D49ACDE7-631B-4A16-8BE5-F74763821436}">
      <dsp:nvSpPr>
        <dsp:cNvPr id="0" name=""/>
        <dsp:cNvSpPr/>
      </dsp:nvSpPr>
      <dsp:spPr>
        <a:xfrm>
          <a:off x="0" y="4053629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CB2E8-7D89-432F-89B3-200C0A9AC314}">
      <dsp:nvSpPr>
        <dsp:cNvPr id="0" name=""/>
        <dsp:cNvSpPr/>
      </dsp:nvSpPr>
      <dsp:spPr>
        <a:xfrm>
          <a:off x="245129" y="4235957"/>
          <a:ext cx="445690" cy="445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C708B-4FA5-4898-B09E-EB05173BADBB}">
      <dsp:nvSpPr>
        <dsp:cNvPr id="0" name=""/>
        <dsp:cNvSpPr/>
      </dsp:nvSpPr>
      <dsp:spPr>
        <a:xfrm>
          <a:off x="935949" y="4053629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spotřeba energie na farmě</a:t>
          </a:r>
          <a:endParaRPr lang="en-US" sz="1900" kern="1200"/>
        </a:p>
      </dsp:txBody>
      <dsp:txXfrm>
        <a:off x="935949" y="4053629"/>
        <a:ext cx="5365651" cy="810345"/>
      </dsp:txXfrm>
    </dsp:sp>
    <dsp:sp modelId="{2116D685-8F53-429A-B656-52278879592E}">
      <dsp:nvSpPr>
        <dsp:cNvPr id="0" name=""/>
        <dsp:cNvSpPr/>
      </dsp:nvSpPr>
      <dsp:spPr>
        <a:xfrm>
          <a:off x="0" y="5066561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BF9EF-E686-42E2-91E0-C3D5843872BD}">
      <dsp:nvSpPr>
        <dsp:cNvPr id="0" name=""/>
        <dsp:cNvSpPr/>
      </dsp:nvSpPr>
      <dsp:spPr>
        <a:xfrm>
          <a:off x="245129" y="5248889"/>
          <a:ext cx="445690" cy="44569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042F8-CF4D-4927-B450-57A065EBD0DF}">
      <dsp:nvSpPr>
        <dsp:cNvPr id="0" name=""/>
        <dsp:cNvSpPr/>
      </dsp:nvSpPr>
      <dsp:spPr>
        <a:xfrm>
          <a:off x="935949" y="5066561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emise z dodavatelského řetězce ze zpracování potravin, chlazení; a dopravy.</a:t>
          </a:r>
          <a:endParaRPr lang="en-US" sz="1900" kern="1200" dirty="0"/>
        </a:p>
      </dsp:txBody>
      <dsp:txXfrm>
        <a:off x="935949" y="5066561"/>
        <a:ext cx="5365651" cy="810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02D09-DA43-440F-B76E-5C20EC6901BB}">
      <dsp:nvSpPr>
        <dsp:cNvPr id="0" name=""/>
        <dsp:cNvSpPr/>
      </dsp:nvSpPr>
      <dsp:spPr>
        <a:xfrm rot="16200000">
          <a:off x="1763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Odpovědné chování</a:t>
          </a:r>
        </a:p>
      </dsp:txBody>
      <dsp:txXfrm rot="5400000">
        <a:off x="1764" y="1727067"/>
        <a:ext cx="3241476" cy="1964531"/>
      </dsp:txXfrm>
    </dsp:sp>
    <dsp:sp modelId="{9424A7E8-CDA7-488D-9325-C6B486A1AD33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Dovozy ze 3.zemí</a:t>
          </a:r>
        </a:p>
      </dsp:txBody>
      <dsp:txXfrm rot="-5400000">
        <a:off x="4884761" y="1727068"/>
        <a:ext cx="3241476" cy="19645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35D50-B898-4C79-A144-EDA405806F33}">
      <dsp:nvSpPr>
        <dsp:cNvPr id="0" name=""/>
        <dsp:cNvSpPr/>
      </dsp:nvSpPr>
      <dsp:spPr>
        <a:xfrm>
          <a:off x="1846563" y="33909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CS3D</a:t>
          </a:r>
        </a:p>
      </dsp:txBody>
      <dsp:txXfrm>
        <a:off x="4262746" y="1282480"/>
        <a:ext cx="1679786" cy="1246293"/>
      </dsp:txXfrm>
    </dsp:sp>
    <dsp:sp modelId="{8C11BEB4-F87F-4658-A482-35918E4C0D94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CSRD</a:t>
          </a:r>
        </a:p>
      </dsp:txBody>
      <dsp:txXfrm>
        <a:off x="4262746" y="2853893"/>
        <a:ext cx="1679786" cy="1246293"/>
      </dsp:txXfrm>
    </dsp:sp>
    <dsp:sp modelId="{398A296E-6782-4D66-8033-47C15EC44A0A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Taxonomie</a:t>
          </a:r>
        </a:p>
      </dsp:txBody>
      <dsp:txXfrm>
        <a:off x="2149466" y="2853893"/>
        <a:ext cx="1679786" cy="1246293"/>
      </dsp:txXfrm>
    </dsp:sp>
    <dsp:sp modelId="{C028995F-4205-4526-A173-B546CB87955C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EUDR</a:t>
          </a:r>
        </a:p>
      </dsp:txBody>
      <dsp:txXfrm>
        <a:off x="2149466" y="1282480"/>
        <a:ext cx="1679786" cy="1246293"/>
      </dsp:txXfrm>
    </dsp:sp>
    <dsp:sp modelId="{B8477C58-DAE3-4046-952C-A215CC412C43}">
      <dsp:nvSpPr>
        <dsp:cNvPr id="0" name=""/>
        <dsp:cNvSpPr/>
      </dsp:nvSpPr>
      <dsp:spPr>
        <a:xfrm>
          <a:off x="1564792" y="5731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DBC67-A5BC-46A5-BF2B-545FBF2BF10A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5CD34-9737-468E-A3CC-A42F7F8B2268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6635F-6AFB-4130-B7E6-7B98C65B3BFC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FCB0E-CCFA-4BCC-A0B4-EF7454C146DF}">
      <dsp:nvSpPr>
        <dsp:cNvPr id="0" name=""/>
        <dsp:cNvSpPr/>
      </dsp:nvSpPr>
      <dsp:spPr>
        <a:xfrm>
          <a:off x="355599" y="0"/>
          <a:ext cx="4030133" cy="40052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BCC10-0793-4346-9E26-2C6F90A2B181}">
      <dsp:nvSpPr>
        <dsp:cNvPr id="0" name=""/>
        <dsp:cNvSpPr/>
      </dsp:nvSpPr>
      <dsp:spPr>
        <a:xfrm>
          <a:off x="2372" y="1201578"/>
          <a:ext cx="1141346" cy="1602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Dodavatel zemědělské chemie</a:t>
          </a:r>
        </a:p>
      </dsp:txBody>
      <dsp:txXfrm>
        <a:off x="58088" y="1257294"/>
        <a:ext cx="1029914" cy="1490672"/>
      </dsp:txXfrm>
    </dsp:sp>
    <dsp:sp modelId="{FCC1E85C-0F58-40A9-A1F7-7F09AF4D9D0B}">
      <dsp:nvSpPr>
        <dsp:cNvPr id="0" name=""/>
        <dsp:cNvSpPr/>
      </dsp:nvSpPr>
      <dsp:spPr>
        <a:xfrm>
          <a:off x="1226083" y="1167709"/>
          <a:ext cx="1141346" cy="1602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Zemědělec</a:t>
          </a:r>
        </a:p>
      </dsp:txBody>
      <dsp:txXfrm>
        <a:off x="1281799" y="1223425"/>
        <a:ext cx="1029914" cy="1490672"/>
      </dsp:txXfrm>
    </dsp:sp>
    <dsp:sp modelId="{6D8A3A3F-9E8E-42C6-BE3D-9E6DAD37D36C}">
      <dsp:nvSpPr>
        <dsp:cNvPr id="0" name=""/>
        <dsp:cNvSpPr/>
      </dsp:nvSpPr>
      <dsp:spPr>
        <a:xfrm>
          <a:off x="2399200" y="1201578"/>
          <a:ext cx="1141346" cy="1602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Výrobce</a:t>
          </a:r>
        </a:p>
      </dsp:txBody>
      <dsp:txXfrm>
        <a:off x="2454916" y="1257294"/>
        <a:ext cx="1029914" cy="1490672"/>
      </dsp:txXfrm>
    </dsp:sp>
    <dsp:sp modelId="{D95E719F-58D1-422D-9E7A-2856EC9C63F3}">
      <dsp:nvSpPr>
        <dsp:cNvPr id="0" name=""/>
        <dsp:cNvSpPr/>
      </dsp:nvSpPr>
      <dsp:spPr>
        <a:xfrm>
          <a:off x="3597613" y="1201578"/>
          <a:ext cx="1141346" cy="1602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Obchodník</a:t>
          </a:r>
        </a:p>
      </dsp:txBody>
      <dsp:txXfrm>
        <a:off x="3653329" y="1257294"/>
        <a:ext cx="1029914" cy="1490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3B7BF-5277-4A5B-9B53-2AE382084566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3BD9E-E778-4A64-B1D4-BD5C175CB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65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potravinářství a zemědělství podíl 26 % na celkových emisí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 toho je 82 % zemědělství a prvovýroba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zpracování potravin může zlepšovat jen  4 % (z tohoto podílu, 26 % z celkových ) ŠIPKA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F8239-05F4-4643-A510-8FC0836CED8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81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3BD9E-E778-4A64-B1D4-BD5C175CB36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32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0B58D-69BB-4A73-89E9-7537BF62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44C735-9D59-4BC2-9DAD-8D949A841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88AF54-6B07-4069-9C5C-83EC88A1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D77E57-59A2-4111-BBCB-47A0037B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489F52-52FF-48E2-8A8E-CBB4127D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81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FC85B-0961-4427-A617-9AED21C6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3A0354-7FDA-4D1C-96A3-A8876DC5F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A21047-AA1D-4825-846B-FBEB1DE7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D4A0EE-1BC3-4A65-87BF-612451AF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8AC283-7333-43CB-B317-7343F88E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21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89DFBC-01BE-4009-A6DB-F77218087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8128F3-475B-4C92-B867-FEF5A1112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8BE755-0781-48AF-A675-3C0A03B9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447F6A-00B4-405D-9367-CAACBD2E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9D10B0-57CF-415B-A323-E747C2D4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92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B9925-DDA8-4184-86E1-7EC792BD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B1EA1D-7A5F-48E8-8159-3F0D8AF2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BC8B45-6901-45FA-84A7-257C60DD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01F6B-DCA1-455B-919B-ACD38010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358BD0-0946-457D-9181-4D56FB1D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8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C2939-0B99-49F0-A959-1A23B71D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43186F-9DBA-4945-ACBB-68D98B256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8D116D-9B68-419B-9048-6CF357C7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52F162-DCCE-43FC-AD8F-09DF3B51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7C287A-CEC6-4960-A7FC-58887824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9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84AC7-552D-4FBD-9BC2-980294D8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5F218-86A2-416E-A647-3E038265C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A1ECCA-FFC1-40D5-AB4C-5341D22B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87C45B-E5D6-4526-8F9F-572D233B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3AFFC5-5114-4C2E-AAC9-98E4BAB4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22E525-D81D-4000-A244-2DEC0867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42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14600-83FA-4DBC-9E04-B50BB779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9DB497-B37D-4C4F-83FE-E05E9B9A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B0A711-74A2-4EC6-BA61-D3A6BCA3D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43BD17-2D3D-4BD8-AA92-65DD6A562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98646F-275A-4C9F-8A8C-019A2690B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615BE8-7E8F-4E60-BC9E-281CAF3A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BC1E580-D56C-496A-A173-9C53CA0E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8E5CE00-56BE-462A-B805-AC314A25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97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1DD52-310A-4DCE-BC1C-009669BC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FF84E4-E86B-4036-AEF2-90C45E71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D90E27-174F-4260-ACDA-7EDCD226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AA3FF1-7CA4-4D78-B144-9B877F93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7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F3881A5-2900-4084-82C6-4EC23873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ACF8EB6-1780-42E0-8D2D-2D0A769E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8E78CE-C4DD-4561-890F-F67AC8EC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09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D9DAA-BFD7-4BAF-AAB0-BCB36327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1144A6-DBD6-43FB-93F4-B900E656C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3886EE-23A9-4738-9A5A-525B3609F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7CA547-2AF5-4A6D-8FC9-4BB0B1B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3956C7-20A3-42E6-B086-74BC893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BD0B9E-602F-4EE2-B4B1-754EBE73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70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2C35C-997E-41C0-801B-D092DB42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887DD1-18B1-4F4D-990E-AF0D7CA8A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9B51E3-9EAC-4F0F-8F0E-24967344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9D37AB-56C6-40E2-8063-420D48AB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A472D-7D51-4D2D-B649-CFB9E6A3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68B992-FD82-4E8D-82EA-1EAF569D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25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3A00DA-2E27-4100-AF88-6091E85C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DA8B62-FF82-4C71-835B-A03D7FD1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4B018-EA93-4AD4-9EEB-9B5901FE9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0BADD-2EC6-4725-94E5-8CAA67AC7F94}" type="datetimeFigureOut">
              <a:rPr lang="cs-CZ" smtClean="0"/>
              <a:t>15.05.2025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08D48B-B5AD-4A05-A984-6651D381F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D19AF8-4DF1-412B-ADB5-0979471F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9763-0BE9-4B5D-9887-090FD85A28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59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Letecký pohled na zemědělskou půdu se silnicemi">
            <a:extLst>
              <a:ext uri="{FF2B5EF4-FFF2-40B4-BE49-F238E27FC236}">
                <a16:creationId xmlns:a16="http://schemas.microsoft.com/office/drawing/2014/main" id="{39B08691-0C13-431A-9747-D7EBA7DD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b="997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BF27AE-0BCE-463B-956A-DBF2BFD1C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Nefinanční reporting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E82FF3-63E3-4313-9E07-24B87171C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2467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Ing. Jan Pivoňka, Ph.D.</a:t>
            </a:r>
          </a:p>
          <a:p>
            <a:r>
              <a:rPr lang="cs-CZ" dirty="0">
                <a:solidFill>
                  <a:srgbClr val="FFFFFF"/>
                </a:solidFill>
              </a:rPr>
              <a:t>Potravinářská komora ČR, VŠCHT Praha</a:t>
            </a:r>
          </a:p>
        </p:txBody>
      </p:sp>
    </p:spTree>
    <p:extLst>
      <p:ext uri="{BB962C8B-B14F-4D97-AF65-F5344CB8AC3E}">
        <p14:creationId xmlns:p14="http://schemas.microsoft.com/office/powerpoint/2010/main" val="3662144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Video 3" descr="Dětské výkresy a barvy">
            <a:extLst>
              <a:ext uri="{FF2B5EF4-FFF2-40B4-BE49-F238E27FC236}">
                <a16:creationId xmlns:a16="http://schemas.microsoft.com/office/drawing/2014/main" id="{C20EEAF0-5051-DD19-3BD0-660BCE14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7A525E-E018-6FD2-FF87-755DEEBCE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Základní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pojmy</a:t>
            </a:r>
            <a:r>
              <a:rPr lang="cs-CZ" sz="5200" dirty="0">
                <a:solidFill>
                  <a:srgbClr val="FFFFFF"/>
                </a:solidFill>
              </a:rPr>
              <a:t> – nefinanční reporting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1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23708-C6A8-8BD5-599D-222F679D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Nefinanční reporting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39A365-AF78-68E8-F35B-38CF36AD6CFA}"/>
              </a:ext>
            </a:extLst>
          </p:cNvPr>
          <p:cNvGraphicFramePr/>
          <p:nvPr/>
        </p:nvGraphicFramePr>
        <p:xfrm>
          <a:off x="-519289" y="16905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32BAED3-FBF8-C23D-8BFB-8FD739E92DA2}"/>
              </a:ext>
            </a:extLst>
          </p:cNvPr>
          <p:cNvSpPr txBox="1"/>
          <p:nvPr/>
        </p:nvSpPr>
        <p:spPr>
          <a:xfrm>
            <a:off x="6581422" y="2163348"/>
            <a:ext cx="4425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Omnibus</a:t>
            </a:r>
          </a:p>
          <a:p>
            <a:r>
              <a:rPr lang="cs-CZ" sz="2400" dirty="0"/>
              <a:t>Benchmarking pro zemědělství</a:t>
            </a:r>
          </a:p>
          <a:p>
            <a:r>
              <a:rPr lang="cs-CZ" sz="2400" dirty="0"/>
              <a:t>FSDN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6B68C0-ED9A-8E6C-0A7A-ECE78D45EB54}"/>
              </a:ext>
            </a:extLst>
          </p:cNvPr>
          <p:cNvSpPr txBox="1"/>
          <p:nvPr/>
        </p:nvSpPr>
        <p:spPr>
          <a:xfrm>
            <a:off x="7154333" y="4705824"/>
            <a:ext cx="3279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ESG reporting</a:t>
            </a:r>
          </a:p>
          <a:p>
            <a:r>
              <a:rPr lang="cs-CZ" sz="3200" dirty="0"/>
              <a:t>ESRS standardy </a:t>
            </a:r>
          </a:p>
        </p:txBody>
      </p:sp>
    </p:spTree>
    <p:extLst>
      <p:ext uri="{BB962C8B-B14F-4D97-AF65-F5344CB8AC3E}">
        <p14:creationId xmlns:p14="http://schemas.microsoft.com/office/powerpoint/2010/main" val="754236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DBC91D-5A95-5F14-C107-22306FF0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84" y="994750"/>
            <a:ext cx="7614715" cy="57440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Emise</a:t>
            </a:r>
            <a:r>
              <a:rPr lang="cs-CZ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GHG </a:t>
            </a:r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– scope 3</a:t>
            </a:r>
          </a:p>
        </p:txBody>
      </p:sp>
      <p:pic>
        <p:nvPicPr>
          <p:cNvPr id="4" name="Obrázek 3" descr="Obsah obrázku text, snímek obrazovky, kreslené, diagram&#10;&#10;Popis byl vytvořen automatic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84" y="2133073"/>
            <a:ext cx="7225748" cy="440770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098B80-3BFA-B337-C727-A2845DB4BEDA}"/>
              </a:ext>
            </a:extLst>
          </p:cNvPr>
          <p:cNvGraphicFramePr/>
          <p:nvPr/>
        </p:nvGraphicFramePr>
        <p:xfrm>
          <a:off x="6908800" y="1963740"/>
          <a:ext cx="4741333" cy="4005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77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91FEB7-8F1A-F10C-E223-D233E670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Co je CSRD?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C01047-5F20-256D-85AB-15EE36849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CSRD (Corporate Sustainability Reporting Directive)</a:t>
            </a:r>
            <a:endParaRPr lang="cs-CZ" sz="2400" dirty="0"/>
          </a:p>
          <a:p>
            <a:r>
              <a:rPr lang="cs-CZ" sz="2400" dirty="0"/>
              <a:t>nová směrnice EU o nefinančním (</a:t>
            </a:r>
            <a:r>
              <a:rPr lang="cs-CZ" sz="2400" dirty="0" err="1"/>
              <a:t>sustainability</a:t>
            </a:r>
            <a:r>
              <a:rPr lang="cs-CZ" sz="2400" dirty="0"/>
              <a:t>) reportování, která nahrazuje předchozí směrnici NFRD (Non-</a:t>
            </a:r>
            <a:r>
              <a:rPr lang="cs-CZ" sz="2400" dirty="0" err="1"/>
              <a:t>Financial</a:t>
            </a:r>
            <a:r>
              <a:rPr lang="cs-CZ" sz="2400" dirty="0"/>
              <a:t> Reporting </a:t>
            </a:r>
            <a:r>
              <a:rPr lang="cs-CZ" sz="2400" dirty="0" err="1"/>
              <a:t>Directive</a:t>
            </a:r>
            <a:r>
              <a:rPr lang="cs-CZ" sz="2400" dirty="0"/>
              <a:t>).</a:t>
            </a:r>
          </a:p>
          <a:p>
            <a:r>
              <a:rPr lang="cs-CZ" sz="2400" dirty="0"/>
              <a:t>Zlepšit transparentnost reportingu ESG</a:t>
            </a:r>
          </a:p>
          <a:p>
            <a:r>
              <a:rPr lang="cs-CZ" sz="2400" dirty="0"/>
              <a:t>Všechny velké společnosti (nad 250 zaměstnanců, čisté tržby přes 40 milionů eur nebo aktiva přes 20 milionů eur) a všechny kótované společnosti na regulovaných trzích EU, včetně malých a středních podniků (</a:t>
            </a:r>
            <a:r>
              <a:rPr lang="cs-CZ" sz="2400" dirty="0" err="1"/>
              <a:t>SMEs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828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DDBC91D-5A95-5F14-C107-22306FF0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Emise – scope 3</a:t>
            </a:r>
          </a:p>
        </p:txBody>
      </p:sp>
      <p:pic>
        <p:nvPicPr>
          <p:cNvPr id="4" name="Obrázek 3" descr="Obsah obrázku text, snímek obrazovky, kreslené, diagram&#10;&#10;Popis byl vytvořen automatic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225147"/>
            <a:ext cx="7225748" cy="44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0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EF6177-52EA-2247-25AB-C56176AE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lvl="0" algn="r" eaLnBrk="0" fontAlgn="base" hangingPunct="0">
              <a:spcAft>
                <a:spcPct val="0"/>
              </a:spcAft>
            </a:pPr>
            <a:r>
              <a:rPr lang="cs-CZ" altLang="cs-CZ" sz="4000" b="1">
                <a:solidFill>
                  <a:srgbClr val="FFFFFF"/>
                </a:solidFill>
                <a:latin typeface="Arial" panose="020B0604020202020204" pitchFamily="34" charset="0"/>
              </a:rPr>
              <a:t>Rozdíly mezi Taxonomií EU a CSRD</a:t>
            </a:r>
            <a:endParaRPr lang="cs-CZ" sz="4000">
              <a:solidFill>
                <a:srgbClr val="FFFFFF"/>
              </a:solidFill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AD8E85D-039A-BF0C-1092-17498B0636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815943"/>
          <a:ext cx="6666834" cy="5322917"/>
        </p:xfrm>
        <a:graphic>
          <a:graphicData uri="http://schemas.openxmlformats.org/drawingml/2006/table">
            <a:tbl>
              <a:tblPr/>
              <a:tblGrid>
                <a:gridCol w="2025511">
                  <a:extLst>
                    <a:ext uri="{9D8B030D-6E8A-4147-A177-3AD203B41FA5}">
                      <a16:colId xmlns:a16="http://schemas.microsoft.com/office/drawing/2014/main" val="3726052865"/>
                    </a:ext>
                  </a:extLst>
                </a:gridCol>
                <a:gridCol w="2286376">
                  <a:extLst>
                    <a:ext uri="{9D8B030D-6E8A-4147-A177-3AD203B41FA5}">
                      <a16:colId xmlns:a16="http://schemas.microsoft.com/office/drawing/2014/main" val="739796536"/>
                    </a:ext>
                  </a:extLst>
                </a:gridCol>
                <a:gridCol w="2354947">
                  <a:extLst>
                    <a:ext uri="{9D8B030D-6E8A-4147-A177-3AD203B41FA5}">
                      <a16:colId xmlns:a16="http://schemas.microsoft.com/office/drawing/2014/main" val="2626637480"/>
                    </a:ext>
                  </a:extLst>
                </a:gridCol>
              </a:tblGrid>
              <a:tr h="846607">
                <a:tc>
                  <a:txBody>
                    <a:bodyPr/>
                    <a:lstStyle/>
                    <a:p>
                      <a:r>
                        <a:rPr lang="cs-CZ" sz="1600" b="1"/>
                        <a:t>Kritérium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/>
                        <a:t>Taxonomie EU</a:t>
                      </a:r>
                      <a:endParaRPr lang="cs-CZ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CSRD (Corporate Sustainability Reporting Directive)</a:t>
                      </a:r>
                      <a:endParaRPr lang="en-US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1174"/>
                  </a:ext>
                </a:extLst>
              </a:tr>
              <a:tr h="1089882">
                <a:tc>
                  <a:txBody>
                    <a:bodyPr/>
                    <a:lstStyle/>
                    <a:p>
                      <a:r>
                        <a:rPr lang="cs-CZ" sz="1600" b="1"/>
                        <a:t>Hlavní účel</a:t>
                      </a:r>
                      <a:endParaRPr lang="cs-CZ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Definice ekologicky udržitelných ekonomických aktivit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Zajištění transparentního reportování o udržitelnosti (ESG)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899101"/>
                  </a:ext>
                </a:extLst>
              </a:tr>
              <a:tr h="846607">
                <a:tc>
                  <a:txBody>
                    <a:bodyPr/>
                    <a:lstStyle/>
                    <a:p>
                      <a:r>
                        <a:rPr lang="cs-CZ" sz="1600" b="1"/>
                        <a:t>Zaměření</a:t>
                      </a:r>
                      <a:endParaRPr lang="cs-CZ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Klasifikace aktivit jako "zelených" nebo udržitelných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Reportování o udržitelnosti společností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612365"/>
                  </a:ext>
                </a:extLst>
              </a:tr>
              <a:tr h="846607">
                <a:tc>
                  <a:txBody>
                    <a:bodyPr/>
                    <a:lstStyle/>
                    <a:p>
                      <a:r>
                        <a:rPr lang="cs-CZ" sz="1600" b="1"/>
                        <a:t>Požadavky</a:t>
                      </a:r>
                      <a:endParaRPr lang="cs-CZ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Kritéria pro hodnocení environmentální udržitelnosti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Požadavky na obsah, formát, audit a verifikaci nefinančních informací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011614"/>
                  </a:ext>
                </a:extLst>
              </a:tr>
              <a:tr h="846607">
                <a:tc>
                  <a:txBody>
                    <a:bodyPr/>
                    <a:lstStyle/>
                    <a:p>
                      <a:r>
                        <a:rPr lang="pl-PL" sz="1600" b="1"/>
                        <a:t>Subjekty, na které se vztahuje</a:t>
                      </a:r>
                      <a:endParaRPr lang="pl-PL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Finanční instituce, investoři, velké společnosti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Všechny velké společnosti a kótované společnosti v EU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137934"/>
                  </a:ext>
                </a:extLst>
              </a:tr>
              <a:tr h="846607">
                <a:tc>
                  <a:txBody>
                    <a:bodyPr/>
                    <a:lstStyle/>
                    <a:p>
                      <a:r>
                        <a:rPr lang="cs-CZ" sz="1600" b="1"/>
                        <a:t>Regulace</a:t>
                      </a:r>
                      <a:endParaRPr lang="cs-CZ" sz="1600"/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Stanovení jednotných pravidel pro „zelené“ investice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Zavedení povinnosti zveřejňovat ESG informace</a:t>
                      </a:r>
                    </a:p>
                  </a:txBody>
                  <a:tcPr marL="82435" marR="82435" marT="41217" marB="412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66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0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BD59A6-6D17-6077-8EB7-B925BDED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Co má společného taxonomie a csrd?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191D82-8D45-34F4-679B-F977676F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cs-CZ" sz="2000" b="1"/>
              <a:t>Taxonomie jako nástroj pro reportování</a:t>
            </a:r>
            <a:r>
              <a:rPr lang="cs-CZ" sz="2000"/>
              <a:t>: Taxonomie EU poskytuje standardizovaný rámec pro to, co se považuje za udržitelnou činnost, což mohou společnosti využít při reportování v souladu s CSRD. Informace o souladu s taxonomií se stanou součástí povinného reportování podle CSRD.</a:t>
            </a:r>
          </a:p>
          <a:p>
            <a:endParaRPr lang="cs-CZ" sz="2000"/>
          </a:p>
          <a:p>
            <a:r>
              <a:rPr lang="cs-CZ" sz="2000" b="1"/>
              <a:t>Společný cíl</a:t>
            </a:r>
            <a:r>
              <a:rPr lang="cs-CZ" sz="2000"/>
              <a:t>: Oba nástroje mají za cíl přispět k dosažení klimatických a environmentálních cílů EU, zvýšit transparentnost a usnadnit investice do udržitelných aktivit.</a:t>
            </a:r>
          </a:p>
        </p:txBody>
      </p:sp>
    </p:spTree>
    <p:extLst>
      <p:ext uri="{BB962C8B-B14F-4D97-AF65-F5344CB8AC3E}">
        <p14:creationId xmlns:p14="http://schemas.microsoft.com/office/powerpoint/2010/main" val="345086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4B2FB1-DD3D-C8EC-37BF-1B09EC40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400">
                <a:solidFill>
                  <a:srgbClr val="FFFFFF"/>
                </a:solidFill>
              </a:rPr>
              <a:t>GRI (Global Reporting Initiative) Standards a další mezinárodní standardy: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D3021-213F-A2B3-D9B9-1FCE7BE63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cs-CZ" sz="2000"/>
          </a:p>
          <a:p>
            <a:r>
              <a:rPr lang="cs-CZ" sz="2000"/>
              <a:t>GRI (Global Reporting Initiative) </a:t>
            </a:r>
          </a:p>
          <a:p>
            <a:pPr lvl="1"/>
            <a:r>
              <a:rPr lang="cs-CZ" sz="2000"/>
              <a:t>ESRS vycházejí částečně z mezinárodních standardů, jako jsou standardy GRI, SASB (Sustainability Accounting Standards Board) nebo TCFD (Task Force on Climate-related Financial Disclosures). Tyto standardy poskytují inspiraci a základ pro harmonizaci požadavků v rámci EU a globálních norem.</a:t>
            </a:r>
          </a:p>
          <a:p>
            <a:endParaRPr lang="cs-CZ" sz="2000"/>
          </a:p>
          <a:p>
            <a:r>
              <a:rPr lang="en-US" sz="2000"/>
              <a:t>EFRAG (European Financial Reporting Advisory Group</a:t>
            </a:r>
            <a:r>
              <a:rPr lang="cs-CZ" sz="2000"/>
              <a:t>)</a:t>
            </a:r>
          </a:p>
          <a:p>
            <a:pPr lvl="1"/>
            <a:r>
              <a:rPr lang="cs-CZ" sz="2000"/>
              <a:t>je evropská poradní skupina, která hraje klíčovou roli při vývoji ESRS. EFRAG spolupracuje s Evropskou komisí na tvorbě standardů a zajišťuje, že tyto standardy reflektují potřeby všech zúčastněných stran.</a:t>
            </a:r>
          </a:p>
        </p:txBody>
      </p:sp>
    </p:spTree>
    <p:extLst>
      <p:ext uri="{BB962C8B-B14F-4D97-AF65-F5344CB8AC3E}">
        <p14:creationId xmlns:p14="http://schemas.microsoft.com/office/powerpoint/2010/main" val="756143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Obsah obrázku snímek obrazovky, umění, tma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FA14B508-6444-2465-1519-7E14E37169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8120" b="761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7A2866-4017-56CB-9927-FADEE75DF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146" y="1077626"/>
            <a:ext cx="9958754" cy="3317443"/>
          </a:xfrm>
        </p:spPr>
        <p:txBody>
          <a:bodyPr anchor="t">
            <a:normAutofit fontScale="90000"/>
          </a:bodyPr>
          <a:lstStyle/>
          <a:p>
            <a:r>
              <a:rPr lang="cs-CZ" sz="6200">
                <a:solidFill>
                  <a:srgbClr val="FFFFFF"/>
                </a:solidFill>
              </a:rPr>
              <a:t>OMNIBUS</a:t>
            </a:r>
            <a:br>
              <a:rPr lang="cs-CZ" sz="6200">
                <a:solidFill>
                  <a:srgbClr val="FFFFFF"/>
                </a:solidFill>
              </a:rPr>
            </a:br>
            <a:r>
              <a:rPr lang="cs-CZ" sz="6200">
                <a:solidFill>
                  <a:srgbClr val="FFFFFF"/>
                </a:solidFill>
              </a:rPr>
              <a:t>ZJEDNODUŠENÍ REPORTINGOVÝCH POVINNOSTÍ</a:t>
            </a:r>
          </a:p>
        </p:txBody>
      </p:sp>
    </p:spTree>
    <p:extLst>
      <p:ext uri="{BB962C8B-B14F-4D97-AF65-F5344CB8AC3E}">
        <p14:creationId xmlns:p14="http://schemas.microsoft.com/office/powerpoint/2010/main" val="235879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EAF47-6A63-6416-924E-137DFF2F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AKTUÁLNÍ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53F8B-626B-BEA8-88F4-1A0F77ED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2000"/>
              <a:t>Evropská komise předložila návrh zjednodušujícího balíčku Omnibus pro reportingové požadavky dne 26/02/2025</a:t>
            </a:r>
          </a:p>
          <a:p>
            <a:r>
              <a:rPr lang="cs-CZ" sz="2000"/>
              <a:t>Cíl: snížení administrativní zátěže zemědělců o 25 % do konce roku 2029</a:t>
            </a:r>
          </a:p>
          <a:p>
            <a:r>
              <a:rPr lang="cs-CZ" sz="2000"/>
              <a:t>Vztahuje se mimo jiné na: </a:t>
            </a:r>
          </a:p>
          <a:p>
            <a:pPr lvl="1"/>
            <a:r>
              <a:rPr lang="cs-CZ" sz="2000"/>
              <a:t>Směrnici o podávání zpráv o udržitelnosti podniků (CSRD)</a:t>
            </a:r>
          </a:p>
          <a:p>
            <a:pPr lvl="1"/>
            <a:r>
              <a:rPr lang="cs-CZ" sz="2000"/>
              <a:t>Směrnici o náležité péči podniků (CSDDD)</a:t>
            </a:r>
          </a:p>
          <a:p>
            <a:pPr lvl="1"/>
            <a:r>
              <a:rPr lang="cs-CZ" sz="2000"/>
              <a:t>Taxonomii</a:t>
            </a:r>
          </a:p>
          <a:p>
            <a:r>
              <a:rPr lang="cs-CZ" sz="2000"/>
              <a:t>Projednáván může být ve zrychleném / standardním procesu</a:t>
            </a:r>
          </a:p>
        </p:txBody>
      </p:sp>
    </p:spTree>
    <p:extLst>
      <p:ext uri="{BB962C8B-B14F-4D97-AF65-F5344CB8AC3E}">
        <p14:creationId xmlns:p14="http://schemas.microsoft.com/office/powerpoint/2010/main" val="35704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412964-21CE-D135-1F9B-B6D1810B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200"/>
              <a:t>Současné výzvy pro obstarávání potravin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43361-C192-E695-611C-B0AE83384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1500"/>
              <a:t>Změna klimatu</a:t>
            </a:r>
          </a:p>
          <a:p>
            <a:r>
              <a:rPr lang="cs-CZ" sz="1500"/>
              <a:t>Ztráta biodiverzity  </a:t>
            </a:r>
          </a:p>
          <a:p>
            <a:r>
              <a:rPr lang="cs-CZ" sz="1500"/>
              <a:t>Potravinový odpad  </a:t>
            </a:r>
          </a:p>
          <a:p>
            <a:r>
              <a:rPr lang="cs-CZ" sz="1500"/>
              <a:t>Intenzivní zemědělství  </a:t>
            </a:r>
          </a:p>
          <a:p>
            <a:r>
              <a:rPr lang="cs-CZ" sz="1500"/>
              <a:t>Zdravotní a výživové problémy  </a:t>
            </a:r>
          </a:p>
          <a:p>
            <a:r>
              <a:rPr lang="cs-CZ" sz="1500"/>
              <a:t>Udržitelné zdroje bílkovin </a:t>
            </a:r>
          </a:p>
          <a:p>
            <a:r>
              <a:rPr lang="cs-CZ" sz="1500"/>
              <a:t>Sociální spravedlnost a pracovní podmínky </a:t>
            </a:r>
          </a:p>
          <a:p>
            <a:r>
              <a:rPr lang="cs-CZ" sz="1500"/>
              <a:t>Spotřebitelské chování a vzdělání  </a:t>
            </a:r>
          </a:p>
          <a:p>
            <a:r>
              <a:rPr lang="cs-CZ" sz="1500"/>
              <a:t>Politika a regulace</a:t>
            </a:r>
          </a:p>
        </p:txBody>
      </p:sp>
      <p:pic>
        <p:nvPicPr>
          <p:cNvPr id="5" name="Picture 4" descr="Malá pěstování rostlin v půdě">
            <a:extLst>
              <a:ext uri="{FF2B5EF4-FFF2-40B4-BE49-F238E27FC236}">
                <a16:creationId xmlns:a16="http://schemas.microsoft.com/office/drawing/2014/main" id="{179A3B5D-D672-669B-3081-0B794EC3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4" r="1998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866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81984-5D58-C87A-7FFE-8AC9121A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AA35DB-73EB-5FA3-737B-161F9A7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NAVRHOVANÉ ZMĚNY V CSRD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E4EDF47-174A-9CBC-B70D-2EEA0EBC78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225" y="2200217"/>
          <a:ext cx="11327550" cy="3984314"/>
        </p:xfrm>
        <a:graphic>
          <a:graphicData uri="http://schemas.openxmlformats.org/drawingml/2006/table">
            <a:tbl>
              <a:tblPr firstRow="1" bandRow="1">
                <a:noFill/>
                <a:tableStyleId>{00A15C55-8517-42AA-B614-E9B94910E393}</a:tableStyleId>
              </a:tblPr>
              <a:tblGrid>
                <a:gridCol w="5699239">
                  <a:extLst>
                    <a:ext uri="{9D8B030D-6E8A-4147-A177-3AD203B41FA5}">
                      <a16:colId xmlns:a16="http://schemas.microsoft.com/office/drawing/2014/main" val="3599858049"/>
                    </a:ext>
                  </a:extLst>
                </a:gridCol>
                <a:gridCol w="5628311">
                  <a:extLst>
                    <a:ext uri="{9D8B030D-6E8A-4147-A177-3AD203B41FA5}">
                      <a16:colId xmlns:a16="http://schemas.microsoft.com/office/drawing/2014/main" val="296379185"/>
                    </a:ext>
                  </a:extLst>
                </a:gridCol>
              </a:tblGrid>
              <a:tr h="552512">
                <a:tc>
                  <a:txBody>
                    <a:bodyPr/>
                    <a:lstStyle/>
                    <a:p>
                      <a:r>
                        <a:rPr lang="cs-CZ" sz="1800" b="1" cap="none" spc="0">
                          <a:solidFill>
                            <a:schemeClr val="bg1"/>
                          </a:solidFill>
                        </a:rPr>
                        <a:t>AKTUÁLNÍ ZNĚNÍ</a:t>
                      </a:r>
                    </a:p>
                  </a:txBody>
                  <a:tcPr marL="81710" marR="58364" marT="116728" marB="1167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cap="none" spc="0">
                          <a:solidFill>
                            <a:schemeClr val="bg1"/>
                          </a:solidFill>
                        </a:rPr>
                        <a:t>NAVRHOVANÁ ZMĚNA</a:t>
                      </a:r>
                    </a:p>
                  </a:txBody>
                  <a:tcPr marL="81710" marR="58364" marT="116728" marB="11672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72692"/>
                  </a:ext>
                </a:extLst>
              </a:tr>
              <a:tr h="455239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Směrnice se vztahuje na společnosti nad 500 zaměstnanců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Směrnice se vztahuje na společnosti nad 1000 zaměstnanců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532898"/>
                  </a:ext>
                </a:extLst>
              </a:tr>
              <a:tr h="455239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Směrnice se vztahuje na </a:t>
                      </a:r>
                      <a:r>
                        <a:rPr lang="cs-CZ" sz="1500" cap="none" spc="0" err="1">
                          <a:solidFill>
                            <a:schemeClr val="tx1"/>
                          </a:solidFill>
                        </a:rPr>
                        <a:t>SMEs</a:t>
                      </a: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 kótované na burze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Směrnice by se neměla vztahovat na </a:t>
                      </a:r>
                      <a:r>
                        <a:rPr lang="cs-CZ" sz="1500" cap="none" spc="0" err="1">
                          <a:solidFill>
                            <a:schemeClr val="tx1"/>
                          </a:solidFill>
                        </a:rPr>
                        <a:t>SMEs</a:t>
                      </a: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 kótované na burze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027712"/>
                  </a:ext>
                </a:extLst>
              </a:tr>
              <a:tr h="688695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Směrnice počítá se zavedením sektorových standardů (zemědělství, potravinářství)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Odvětvové standardy pro podávání zpráv by měly být zrušeny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569774"/>
                  </a:ext>
                </a:extLst>
              </a:tr>
              <a:tr h="688695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Podniky, na které se směrnice nevztahují, vykazují v rámci </a:t>
                      </a:r>
                      <a:r>
                        <a:rPr lang="cs-CZ" sz="1500" cap="none" spc="0" err="1">
                          <a:solidFill>
                            <a:schemeClr val="tx1"/>
                          </a:solidFill>
                        </a:rPr>
                        <a:t>Scope</a:t>
                      </a: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 3 nepřímo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Komise připraví delegovaný akt pro dobrovolné vykazování na základě VSME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49663"/>
                  </a:ext>
                </a:extLst>
              </a:tr>
              <a:tr h="688695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Podniky vykazují obrovské množství dat, mnohdy nesouvisející se </a:t>
                      </a:r>
                      <a:r>
                        <a:rPr lang="cs-CZ" sz="1500" cap="none" spc="0" err="1">
                          <a:solidFill>
                            <a:schemeClr val="tx1"/>
                          </a:solidFill>
                        </a:rPr>
                        <a:t>Scope</a:t>
                      </a:r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 3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Komise do šesti měsíců předloží delegovaný akt s cílem snížit požadované datové body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7105992"/>
                  </a:ext>
                </a:extLst>
              </a:tr>
              <a:tr h="455239"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Implementace a zavádění od roku 2026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500" cap="none" spc="0">
                          <a:solidFill>
                            <a:schemeClr val="tx1"/>
                          </a:solidFill>
                        </a:rPr>
                        <a:t>Implementace a zavádění by mělo být o rok až dva odloženo</a:t>
                      </a:r>
                    </a:p>
                  </a:txBody>
                  <a:tcPr marL="81710" marR="58364" marT="58364" marB="1167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0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09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08D3B-F0D1-C2A8-B6BB-8B5C06FF4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3ADE8C-0386-9D65-1162-7A578B39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NAVRHOVANÉ ZMĚNY V CSDDD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77EBC2E3-BB32-7F5E-FE63-4B4C1840F5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225" y="2272430"/>
          <a:ext cx="11327549" cy="3839889"/>
        </p:xfrm>
        <a:graphic>
          <a:graphicData uri="http://schemas.openxmlformats.org/drawingml/2006/table">
            <a:tbl>
              <a:tblPr firstRow="1" bandRow="1">
                <a:noFill/>
                <a:tableStyleId>{00A15C55-8517-42AA-B614-E9B94910E393}</a:tableStyleId>
              </a:tblPr>
              <a:tblGrid>
                <a:gridCol w="5701602">
                  <a:extLst>
                    <a:ext uri="{9D8B030D-6E8A-4147-A177-3AD203B41FA5}">
                      <a16:colId xmlns:a16="http://schemas.microsoft.com/office/drawing/2014/main" val="3599858049"/>
                    </a:ext>
                  </a:extLst>
                </a:gridCol>
                <a:gridCol w="5625947">
                  <a:extLst>
                    <a:ext uri="{9D8B030D-6E8A-4147-A177-3AD203B41FA5}">
                      <a16:colId xmlns:a16="http://schemas.microsoft.com/office/drawing/2014/main" val="296379185"/>
                    </a:ext>
                  </a:extLst>
                </a:gridCol>
              </a:tblGrid>
              <a:tr h="514845">
                <a:tc>
                  <a:txBody>
                    <a:bodyPr/>
                    <a:lstStyle/>
                    <a:p>
                      <a:r>
                        <a:rPr lang="cs-CZ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AKTUÁLNÍ ZNĚNÍ</a:t>
                      </a:r>
                    </a:p>
                  </a:txBody>
                  <a:tcPr marL="201111" marR="120667" marT="120667" marB="12066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NAVRHOVANÁ ZMĚNA</a:t>
                      </a:r>
                    </a:p>
                  </a:txBody>
                  <a:tcPr marL="201111" marR="120667" marT="120667" marB="12066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172692"/>
                  </a:ext>
                </a:extLst>
              </a:tr>
              <a:tr h="616742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Směrnice se vztahuje na společnosti nad 1000 zaměstnanců a 450 </a:t>
                      </a:r>
                      <a:r>
                        <a:rPr lang="cs-CZ" sz="1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mio</a:t>
                      </a:r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EUR obratu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Nezměněno. Malí obchodní partneři (méně než 500 zaměstnanců) by ale nemuseli poskytovat rozsáhlé údaje o ESG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532898"/>
                  </a:ext>
                </a:extLst>
              </a:tr>
              <a:tr h="616742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Společnosti musí posuzovat nepřímé obchodní partnery, zda plní CSDDD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Společnosti by je musely posuzovat pouze v případě, že existují "věrohodné informace" naznačující, že vznikly nebo mohou vzniknout nepříznivé dopady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027712"/>
                  </a:ext>
                </a:extLst>
              </a:tr>
              <a:tr h="616742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Členské státy mohou zavádět rozdílná vnitrostátní pravidla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Možnost členských států zavádět rozdílná vnitrostátní pravidla by měla být omezena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69774"/>
                  </a:ext>
                </a:extLst>
              </a:tr>
              <a:tr h="616742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Společnosti jsou odpovědné za pokračování obchodních vztahů – povinné ukončování smluv v případě „nepříznivé due dilligence“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Společnosti už by nebyly odpovědné za pokračování obchodních vztahů, odklon on povinného ukončování smluv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49663"/>
                  </a:ext>
                </a:extLst>
              </a:tr>
              <a:tr h="429038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Hloubkové kontroly jednou za 12 měsíců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Hloubkové kontroly jednou za 5 let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05992"/>
                  </a:ext>
                </a:extLst>
              </a:tr>
              <a:tr h="429038">
                <a:tc>
                  <a:txBody>
                    <a:bodyPr/>
                    <a:lstStyle/>
                    <a:p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Transpozice do národního práva: 06/2026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Transpozice do národního práva: 06/2027</a:t>
                      </a:r>
                    </a:p>
                  </a:txBody>
                  <a:tcPr marL="201111" marR="104578" marT="104578" marB="1045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90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11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Obrázek 3" descr="Řádky slunečních panelů">
            <a:extLst>
              <a:ext uri="{FF2B5EF4-FFF2-40B4-BE49-F238E27FC236}">
                <a16:creationId xmlns:a16="http://schemas.microsoft.com/office/drawing/2014/main" id="{86E15742-8B2F-4E79-A3A4-3A929AB20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CF3A978-B272-424C-B23E-7661D860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476364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1BBE048C-9A6D-B7FE-3D9A-0E987E64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2" y="425031"/>
            <a:ext cx="3511691" cy="277536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6029BBC-A4FD-4C17-B34E-ED2409C75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54" y="3552121"/>
            <a:ext cx="5853545" cy="29725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796E1F-4C61-EA16-A7E3-F694811D0C9C}"/>
              </a:ext>
            </a:extLst>
          </p:cNvPr>
          <p:cNvSpPr txBox="1"/>
          <p:nvPr/>
        </p:nvSpPr>
        <p:spPr>
          <a:xfrm>
            <a:off x="5618456" y="163416"/>
            <a:ext cx="5853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Pařížská dohoda 2015</a:t>
            </a:r>
          </a:p>
          <a:p>
            <a:endParaRPr lang="cs-CZ" dirty="0"/>
          </a:p>
          <a:p>
            <a:r>
              <a:rPr lang="cs-CZ" dirty="0"/>
              <a:t>196 signatářů</a:t>
            </a:r>
          </a:p>
          <a:p>
            <a:r>
              <a:rPr lang="cs-CZ" dirty="0"/>
              <a:t>Spojené státy od dohody odstoupily v roce 2020, ale v roce 2021 se k ní opět připojily a v roce 2025 zase odstoupily.</a:t>
            </a:r>
          </a:p>
          <a:p>
            <a:r>
              <a:rPr lang="cs-CZ" dirty="0"/>
              <a:t>Neratifikoval Irán</a:t>
            </a:r>
          </a:p>
          <a:p>
            <a:r>
              <a:rPr lang="cs-CZ" dirty="0"/>
              <a:t>Dosáhnout max. zvýšení teploty o 1,5 °C</a:t>
            </a:r>
          </a:p>
          <a:p>
            <a:r>
              <a:rPr lang="cs-CZ" dirty="0"/>
              <a:t>NDC – </a:t>
            </a:r>
            <a:r>
              <a:rPr lang="cs-CZ" dirty="0" err="1"/>
              <a:t>Nationally</a:t>
            </a:r>
            <a:r>
              <a:rPr lang="cs-CZ" dirty="0"/>
              <a:t> </a:t>
            </a:r>
            <a:r>
              <a:rPr lang="cs-CZ" dirty="0" err="1"/>
              <a:t>Determined</a:t>
            </a:r>
            <a:r>
              <a:rPr lang="cs-CZ" dirty="0"/>
              <a:t> </a:t>
            </a:r>
            <a:r>
              <a:rPr lang="cs-CZ" dirty="0" err="1"/>
              <a:t>Contribution</a:t>
            </a:r>
            <a:endParaRPr lang="cs-CZ" dirty="0"/>
          </a:p>
          <a:p>
            <a:r>
              <a:rPr lang="cs-CZ" dirty="0" err="1"/>
              <a:t>Mitigace</a:t>
            </a:r>
            <a:r>
              <a:rPr lang="cs-CZ" dirty="0"/>
              <a:t> - Adaptace</a:t>
            </a:r>
          </a:p>
          <a:p>
            <a:endParaRPr lang="cs-CZ" dirty="0"/>
          </a:p>
          <a:p>
            <a:r>
              <a:rPr lang="cs-CZ" dirty="0"/>
              <a:t>EU: 	Do 2050 nulové emise</a:t>
            </a:r>
          </a:p>
          <a:p>
            <a:r>
              <a:rPr lang="cs-CZ" dirty="0"/>
              <a:t>	Do 2030 snížení o 50 %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930DDE-9C04-950C-0070-560FB670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129" y="3302737"/>
            <a:ext cx="3305879" cy="33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5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E437168-F853-4CEB-A466-6C17D8EA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628" y="588828"/>
            <a:ext cx="4415630" cy="17910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600" dirty="0"/>
              <a:t>G</a:t>
            </a:r>
            <a:r>
              <a:rPr lang="en-US" sz="3600" dirty="0" err="1"/>
              <a:t>lobální</a:t>
            </a:r>
            <a:r>
              <a:rPr lang="en-US" sz="3600" dirty="0"/>
              <a:t> </a:t>
            </a:r>
            <a:r>
              <a:rPr lang="en-US" sz="3600" dirty="0" err="1"/>
              <a:t>emise</a:t>
            </a:r>
            <a:r>
              <a:rPr lang="en-US" sz="3600" dirty="0"/>
              <a:t> </a:t>
            </a:r>
            <a:r>
              <a:rPr lang="en-US" sz="3600" dirty="0" err="1"/>
              <a:t>skleníkových</a:t>
            </a:r>
            <a:r>
              <a:rPr lang="en-US" sz="3600" dirty="0"/>
              <a:t> </a:t>
            </a:r>
            <a:r>
              <a:rPr lang="en-US" sz="3600" dirty="0" err="1"/>
              <a:t>plynů</a:t>
            </a:r>
            <a:r>
              <a:rPr lang="en-US" sz="3600" dirty="0"/>
              <a:t> z </a:t>
            </a:r>
            <a:r>
              <a:rPr lang="en-US" sz="3600" dirty="0" err="1"/>
              <a:t>produkce</a:t>
            </a:r>
            <a:r>
              <a:rPr lang="en-US" sz="3600" dirty="0"/>
              <a:t> potravin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78239017-AB3A-4BFE-9069-7C374045965D}"/>
              </a:ext>
            </a:extLst>
          </p:cNvPr>
          <p:cNvSpPr txBox="1"/>
          <p:nvPr/>
        </p:nvSpPr>
        <p:spPr>
          <a:xfrm>
            <a:off x="7406783" y="6266589"/>
            <a:ext cx="4921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Hannah Ritchie and Max </a:t>
            </a:r>
            <a:r>
              <a:rPr lang="en-US" sz="900" i="1" dirty="0" err="1"/>
              <a:t>Roser</a:t>
            </a:r>
            <a:r>
              <a:rPr lang="en-US" sz="900" i="1" dirty="0"/>
              <a:t> (2020) - "Environmental Impacts of Food Production". Published online at OurWorldInData.org. Retrieved from: 'https://ourworldindata.org/environmental-impacts-of-food' [Online Resource]</a:t>
            </a:r>
            <a:endParaRPr lang="cs-CZ" sz="900" i="1" dirty="0"/>
          </a:p>
        </p:txBody>
      </p:sp>
      <p:graphicFrame>
        <p:nvGraphicFramePr>
          <p:cNvPr id="80" name="Zástupný obsah 2">
            <a:extLst>
              <a:ext uri="{FF2B5EF4-FFF2-40B4-BE49-F238E27FC236}">
                <a16:creationId xmlns:a16="http://schemas.microsoft.com/office/drawing/2014/main" id="{966F19E6-3115-48BB-92E6-BBC503EC389F}"/>
              </a:ext>
            </a:extLst>
          </p:cNvPr>
          <p:cNvGraphicFramePr>
            <a:graphicFrameLocks/>
          </p:cNvGraphicFramePr>
          <p:nvPr/>
        </p:nvGraphicFramePr>
        <p:xfrm>
          <a:off x="7285147" y="2804000"/>
          <a:ext cx="4487779" cy="305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F3A882E8-0241-497A-9B49-F6095E4EE301}"/>
              </a:ext>
            </a:extLst>
          </p:cNvPr>
          <p:cNvGrpSpPr/>
          <p:nvPr/>
        </p:nvGrpSpPr>
        <p:grpSpPr>
          <a:xfrm>
            <a:off x="272296" y="512390"/>
            <a:ext cx="6724093" cy="6002177"/>
            <a:chOff x="272296" y="512390"/>
            <a:chExt cx="6724093" cy="600217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5404C8DF-0185-488D-836B-F3FF032E8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9" b="5333"/>
            <a:stretch/>
          </p:blipFill>
          <p:spPr>
            <a:xfrm>
              <a:off x="272296" y="512390"/>
              <a:ext cx="6724093" cy="6002177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1FB4C9F3-5FCE-4B5A-8E52-E17E13CD9374}"/>
                </a:ext>
              </a:extLst>
            </p:cNvPr>
            <p:cNvSpPr/>
            <p:nvPr/>
          </p:nvSpPr>
          <p:spPr>
            <a:xfrm>
              <a:off x="2688177" y="1335025"/>
              <a:ext cx="1993552" cy="237102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51E9026-DD96-42E7-8E1C-36AF054690D2}"/>
              </a:ext>
            </a:extLst>
          </p:cNvPr>
          <p:cNvCxnSpPr>
            <a:cxnSpLocks/>
          </p:cNvCxnSpPr>
          <p:nvPr/>
        </p:nvCxnSpPr>
        <p:spPr>
          <a:xfrm flipH="1" flipV="1">
            <a:off x="4681729" y="1453576"/>
            <a:ext cx="5797295" cy="205990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502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8371D11-D52B-1EDF-8C0F-A8F4C461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Emisní faktory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dirty="0">
                <a:solidFill>
                  <a:srgbClr val="FFFFFF"/>
                </a:solidFill>
              </a:rPr>
              <a:t>(</a:t>
            </a:r>
            <a:r>
              <a:rPr lang="cs-CZ" sz="4000" dirty="0" err="1">
                <a:solidFill>
                  <a:srgbClr val="FFFFFF"/>
                </a:solidFill>
              </a:rPr>
              <a:t>CO₂e</a:t>
            </a:r>
            <a:r>
              <a:rPr lang="cs-CZ" sz="4000" dirty="0">
                <a:solidFill>
                  <a:srgbClr val="FFFFFF"/>
                </a:solidFill>
              </a:rPr>
              <a:t>/kg)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B4677F-2D44-3D19-9243-81802BE0A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dirty="0"/>
              <a:t>Hovězí maso: 	20–60 kg Jehněčí maso: 	20–40 kg Vepřové maso: 	5–7 kg Drůbeží maso: 	3–6 kg Mléko:		0,8-1,5 kg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 dirty="0"/>
              <a:t>Vejce: 		2–3 kg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7C51989B-7AB8-6BED-8252-72C163D72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427282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Obiloviny: 	0,3–1,5 kg</a:t>
            </a:r>
          </a:p>
          <a:p>
            <a:pPr marL="0" indent="0">
              <a:buNone/>
            </a:pPr>
            <a:r>
              <a:rPr lang="cs-CZ" sz="2000" dirty="0"/>
              <a:t>Luštěniny: 	0,3–0,8 kg</a:t>
            </a:r>
          </a:p>
          <a:p>
            <a:pPr marL="0" indent="0">
              <a:buNone/>
            </a:pPr>
            <a:r>
              <a:rPr lang="cs-CZ" sz="2000" dirty="0"/>
              <a:t>Zelenina: 	0,1–0,5 kg</a:t>
            </a:r>
          </a:p>
          <a:p>
            <a:pPr marL="0" indent="0">
              <a:buNone/>
            </a:pPr>
            <a:r>
              <a:rPr lang="cs-CZ" sz="2000" dirty="0"/>
              <a:t>Ovoce: 		0,3–0,7 kg</a:t>
            </a:r>
          </a:p>
          <a:p>
            <a:pPr marL="0" indent="0">
              <a:buNone/>
            </a:pPr>
            <a:r>
              <a:rPr lang="cs-CZ" sz="2000" dirty="0"/>
              <a:t>Olejné plodiny: 	0,5–3,5 kg</a:t>
            </a:r>
          </a:p>
          <a:p>
            <a:pPr marL="0" indent="0">
              <a:buNone/>
            </a:pPr>
            <a:r>
              <a:rPr lang="cs-CZ" sz="2000" dirty="0"/>
              <a:t>Sója: 		0,5-1,0 kg</a:t>
            </a:r>
          </a:p>
          <a:p>
            <a:pPr marL="0" indent="0">
              <a:buNone/>
            </a:pPr>
            <a:r>
              <a:rPr lang="cs-CZ" sz="2000" dirty="0"/>
              <a:t>Ořechy,  semena: 0,4–2,5 kg</a:t>
            </a:r>
          </a:p>
          <a:p>
            <a:pPr marL="0" indent="0">
              <a:buNone/>
            </a:pPr>
            <a:r>
              <a:rPr lang="cs-CZ" sz="2000" dirty="0"/>
              <a:t>Rostlinné oleje: 	2,5–6 kg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6773760-EBA8-DD75-2FBD-94E2678A1107}"/>
              </a:ext>
            </a:extLst>
          </p:cNvPr>
          <p:cNvSpPr txBox="1"/>
          <p:nvPr/>
        </p:nvSpPr>
        <p:spPr>
          <a:xfrm>
            <a:off x="4380782" y="4899169"/>
            <a:ext cx="3427282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Praha – Brusel a zpět:</a:t>
            </a:r>
          </a:p>
          <a:p>
            <a:endParaRPr lang="cs-CZ" dirty="0"/>
          </a:p>
          <a:p>
            <a:r>
              <a:rPr lang="cs-CZ" dirty="0"/>
              <a:t>Automobilem: cca 300 kg CO₂  </a:t>
            </a:r>
          </a:p>
          <a:p>
            <a:r>
              <a:rPr lang="cs-CZ" dirty="0"/>
              <a:t>Vlakem: cca 80 kg CO₂  </a:t>
            </a:r>
          </a:p>
          <a:p>
            <a:r>
              <a:rPr lang="cs-CZ" dirty="0"/>
              <a:t>Letecky: cca 400 kg CO₂  </a:t>
            </a:r>
          </a:p>
          <a:p>
            <a:r>
              <a:rPr lang="cs-CZ" dirty="0"/>
              <a:t>Autobusem: cca 100 kg CO₂ </a:t>
            </a:r>
          </a:p>
        </p:txBody>
      </p:sp>
    </p:spTree>
    <p:extLst>
      <p:ext uri="{BB962C8B-B14F-4D97-AF65-F5344CB8AC3E}">
        <p14:creationId xmlns:p14="http://schemas.microsoft.com/office/powerpoint/2010/main" val="72035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4C2EBE3-7B1E-B57B-D93B-6DBE21B0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Hlavní zdroje GHG potraviny</a:t>
            </a:r>
          </a:p>
        </p:txBody>
      </p:sp>
      <p:grpSp>
        <p:nvGrpSpPr>
          <p:cNvPr id="14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E453902E-9286-81F8-A63C-D6E2F608C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125243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827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8017AF-C296-2F00-C91B-0F5EA457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Globální produkce masa - země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D132384D-92C6-430C-0FCF-4AA630072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72132"/>
            <a:ext cx="7214616" cy="50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65ABD-3E97-3C7B-9D73-D6166074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problém, lokální úroveň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08002BB-EADE-0024-F185-84E033778DE3}"/>
              </a:ext>
            </a:extLst>
          </p:cNvPr>
          <p:cNvGraphicFramePr/>
          <p:nvPr/>
        </p:nvGraphicFramePr>
        <p:xfrm>
          <a:off x="2032000" y="12789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60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37AD3E9-7529-8BC6-702F-15A51AE1E207}"/>
              </a:ext>
            </a:extLst>
          </p:cNvPr>
          <p:cNvSpPr/>
          <p:nvPr/>
        </p:nvSpPr>
        <p:spPr>
          <a:xfrm>
            <a:off x="5634668" y="2780638"/>
            <a:ext cx="7655427" cy="73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????</a:t>
            </a:r>
          </a:p>
        </p:txBody>
      </p:sp>
      <p:pic>
        <p:nvPicPr>
          <p:cNvPr id="4" name="Obrázek 3" descr="Obsah obrázku text, snímek obrazovky, kniha, plakát&#10;&#10;Obsah vygenerovaný umělou inteligencí může být nesprávný.">
            <a:extLst>
              <a:ext uri="{FF2B5EF4-FFF2-40B4-BE49-F238E27FC236}">
                <a16:creationId xmlns:a16="http://schemas.microsoft.com/office/drawing/2014/main" id="{2873D201-4B47-4F56-2466-281C25A02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9" y="771999"/>
            <a:ext cx="4930711" cy="4930711"/>
          </a:xfrm>
          <a:prstGeom prst="rect">
            <a:avLst/>
          </a:prstGeom>
        </p:spPr>
      </p:pic>
      <p:pic>
        <p:nvPicPr>
          <p:cNvPr id="6" name="Obrázek 5" descr="Obsah obrázku text, Lidská tvář, ilustrace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E82ECBC7-6CCD-549E-A3EA-9BA32ED79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15" y="771999"/>
            <a:ext cx="4930711" cy="493071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435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PK ČR 2">
      <a:dk1>
        <a:sysClr val="windowText" lastClr="000000"/>
      </a:dk1>
      <a:lt1>
        <a:sysClr val="window" lastClr="FFFFFF"/>
      </a:lt1>
      <a:dk2>
        <a:srgbClr val="BA0C2F"/>
      </a:dk2>
      <a:lt2>
        <a:srgbClr val="003594"/>
      </a:lt2>
      <a:accent1>
        <a:srgbClr val="003594"/>
      </a:accent1>
      <a:accent2>
        <a:srgbClr val="2573FF"/>
      </a:accent2>
      <a:accent3>
        <a:srgbClr val="6EA2FF"/>
      </a:accent3>
      <a:accent4>
        <a:srgbClr val="F7899F"/>
      </a:accent4>
      <a:accent5>
        <a:srgbClr val="F34F70"/>
      </a:accent5>
      <a:accent6>
        <a:srgbClr val="BA0C2F"/>
      </a:accent6>
      <a:hlink>
        <a:srgbClr val="0563C1"/>
      </a:hlink>
      <a:folHlink>
        <a:srgbClr val="954F72"/>
      </a:folHlink>
    </a:clrScheme>
    <a:fontScheme name="PK Č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027E525-01EE-49CD-B982-03E58C605744}">
  <we:reference id="wa104380862" version="1.5.0.0" store="cs-CZ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13682</TotalTime>
  <Words>1115</Words>
  <Application>Microsoft Office PowerPoint</Application>
  <PresentationFormat>Širokoúhlá obrazovka</PresentationFormat>
  <Paragraphs>155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Tahoma</vt:lpstr>
      <vt:lpstr>Motiv Office</vt:lpstr>
      <vt:lpstr>Nefinanční reporting</vt:lpstr>
      <vt:lpstr>Současné výzvy pro obstarávání potravin</vt:lpstr>
      <vt:lpstr>Prezentace aplikace PowerPoint</vt:lpstr>
      <vt:lpstr>Globální emise skleníkových plynů z produkce potravin</vt:lpstr>
      <vt:lpstr>Emisní faktory (CO₂e/kg) </vt:lpstr>
      <vt:lpstr>Hlavní zdroje GHG potraviny</vt:lpstr>
      <vt:lpstr>Globální produkce masa - země</vt:lpstr>
      <vt:lpstr>Globální problém, lokální úroveň</vt:lpstr>
      <vt:lpstr>Prezentace aplikace PowerPoint</vt:lpstr>
      <vt:lpstr>Základní pojmy – nefinanční reporting</vt:lpstr>
      <vt:lpstr>Nefinanční reporting</vt:lpstr>
      <vt:lpstr>Emise GHG – scope 3</vt:lpstr>
      <vt:lpstr>Co je CSRD?</vt:lpstr>
      <vt:lpstr>Emise – scope 3</vt:lpstr>
      <vt:lpstr>Rozdíly mezi Taxonomií EU a CSRD</vt:lpstr>
      <vt:lpstr>Co má společného taxonomie a csrd?</vt:lpstr>
      <vt:lpstr>GRI (Global Reporting Initiative) Standards a další mezinárodní standardy:</vt:lpstr>
      <vt:lpstr>OMNIBUS ZJEDNODUŠENÍ REPORTINGOVÝCH POVINNOSTÍ</vt:lpstr>
      <vt:lpstr>AKTUÁLNÍ STAV</vt:lpstr>
      <vt:lpstr>NAVRHOVANÉ ZMĚNY V CSRD</vt:lpstr>
      <vt:lpstr>NAVRHOVANÉ ZMĚNY V CSDDD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Magdaléna Hrubá</dc:creator>
  <cp:lastModifiedBy>Jan Pivonka</cp:lastModifiedBy>
  <cp:revision>57</cp:revision>
  <dcterms:created xsi:type="dcterms:W3CDTF">2022-04-27T14:11:38Z</dcterms:created>
  <dcterms:modified xsi:type="dcterms:W3CDTF">2025-05-15T06:30:48Z</dcterms:modified>
</cp:coreProperties>
</file>