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681680-ED37-44DC-8EBC-2106304D07EC}" v="19" dt="2025-05-14T08:06:59.160"/>
    <p1510:client id="{C67BF593-5369-4128-80D6-EF78B1CF2561}" v="2" dt="2025-05-15T05:27:23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Hrdlička" userId="a4bed582d40e6efa" providerId="LiveId" clId="{46681680-ED37-44DC-8EBC-2106304D07EC}"/>
    <pc:docChg chg="undo custSel modSld">
      <pc:chgData name="Petr Hrdlička" userId="a4bed582d40e6efa" providerId="LiveId" clId="{46681680-ED37-44DC-8EBC-2106304D07EC}" dt="2025-05-14T08:25:06.933" v="1186" actId="20577"/>
      <pc:docMkLst>
        <pc:docMk/>
      </pc:docMkLst>
      <pc:sldChg chg="addSp delSp modSp mod">
        <pc:chgData name="Petr Hrdlička" userId="a4bed582d40e6efa" providerId="LiveId" clId="{46681680-ED37-44DC-8EBC-2106304D07EC}" dt="2025-05-14T08:21:39.474" v="1171" actId="20577"/>
        <pc:sldMkLst>
          <pc:docMk/>
          <pc:sldMk cId="0" sldId="256"/>
        </pc:sldMkLst>
        <pc:spChg chg="mod">
          <ac:chgData name="Petr Hrdlička" userId="a4bed582d40e6efa" providerId="LiveId" clId="{46681680-ED37-44DC-8EBC-2106304D07EC}" dt="2025-05-14T08:21:39.474" v="1171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Petr Hrdlička" userId="a4bed582d40e6efa" providerId="LiveId" clId="{46681680-ED37-44DC-8EBC-2106304D07EC}" dt="2025-05-14T08:06:24.835" v="1082" actId="1036"/>
          <ac:spMkLst>
            <pc:docMk/>
            <pc:sldMk cId="0" sldId="256"/>
            <ac:spMk id="5" creationId="{00000000-0000-0000-0000-000000000000}"/>
          </ac:spMkLst>
        </pc:spChg>
        <pc:picChg chg="add mod">
          <ac:chgData name="Petr Hrdlička" userId="a4bed582d40e6efa" providerId="LiveId" clId="{46681680-ED37-44DC-8EBC-2106304D07EC}" dt="2025-05-07T09:27:57.842" v="15" actId="1036"/>
          <ac:picMkLst>
            <pc:docMk/>
            <pc:sldMk cId="0" sldId="256"/>
            <ac:picMk id="10" creationId="{89B8EE94-44F6-E552-7B14-85C9E62076FD}"/>
          </ac:picMkLst>
        </pc:picChg>
      </pc:sldChg>
      <pc:sldChg chg="addSp modSp mod">
        <pc:chgData name="Petr Hrdlička" userId="a4bed582d40e6efa" providerId="LiveId" clId="{46681680-ED37-44DC-8EBC-2106304D07EC}" dt="2025-05-14T08:07:38.215" v="1106" actId="255"/>
        <pc:sldMkLst>
          <pc:docMk/>
          <pc:sldMk cId="0" sldId="257"/>
        </pc:sldMkLst>
        <pc:spChg chg="mod">
          <ac:chgData name="Petr Hrdlička" userId="a4bed582d40e6efa" providerId="LiveId" clId="{46681680-ED37-44DC-8EBC-2106304D07EC}" dt="2025-05-14T08:07:17.759" v="1105" actId="255"/>
          <ac:spMkLst>
            <pc:docMk/>
            <pc:sldMk cId="0" sldId="257"/>
            <ac:spMk id="9" creationId="{00000000-0000-0000-0000-000000000000}"/>
          </ac:spMkLst>
        </pc:spChg>
        <pc:spChg chg="mod">
          <ac:chgData name="Petr Hrdlička" userId="a4bed582d40e6efa" providerId="LiveId" clId="{46681680-ED37-44DC-8EBC-2106304D07EC}" dt="2025-05-14T08:07:17.759" v="1105" actId="255"/>
          <ac:spMkLst>
            <pc:docMk/>
            <pc:sldMk cId="0" sldId="257"/>
            <ac:spMk id="14" creationId="{00000000-0000-0000-0000-000000000000}"/>
          </ac:spMkLst>
        </pc:spChg>
        <pc:spChg chg="mod">
          <ac:chgData name="Petr Hrdlička" userId="a4bed582d40e6efa" providerId="LiveId" clId="{46681680-ED37-44DC-8EBC-2106304D07EC}" dt="2025-05-14T08:07:17.759" v="1105" actId="255"/>
          <ac:spMkLst>
            <pc:docMk/>
            <pc:sldMk cId="0" sldId="257"/>
            <ac:spMk id="19" creationId="{00000000-0000-0000-0000-000000000000}"/>
          </ac:spMkLst>
        </pc:spChg>
        <pc:spChg chg="mod">
          <ac:chgData name="Petr Hrdlička" userId="a4bed582d40e6efa" providerId="LiveId" clId="{46681680-ED37-44DC-8EBC-2106304D07EC}" dt="2025-05-14T08:07:38.215" v="1106" actId="255"/>
          <ac:spMkLst>
            <pc:docMk/>
            <pc:sldMk cId="0" sldId="257"/>
            <ac:spMk id="20" creationId="{00000000-0000-0000-0000-000000000000}"/>
          </ac:spMkLst>
        </pc:spChg>
        <pc:picChg chg="mod">
          <ac:chgData name="Petr Hrdlička" userId="a4bed582d40e6efa" providerId="LiveId" clId="{46681680-ED37-44DC-8EBC-2106304D07EC}" dt="2025-05-07T09:28:23.662" v="18" actId="14100"/>
          <ac:picMkLst>
            <pc:docMk/>
            <pc:sldMk cId="0" sldId="257"/>
            <ac:picMk id="2" creationId="{00000000-0000-0000-0000-000000000000}"/>
          </ac:picMkLst>
        </pc:picChg>
        <pc:picChg chg="add mod">
          <ac:chgData name="Petr Hrdlička" userId="a4bed582d40e6efa" providerId="LiveId" clId="{46681680-ED37-44DC-8EBC-2106304D07EC}" dt="2025-05-07T09:28:18.714" v="17"/>
          <ac:picMkLst>
            <pc:docMk/>
            <pc:sldMk cId="0" sldId="257"/>
            <ac:picMk id="21" creationId="{4E5A1A66-5418-054B-0C18-E3F39AD19348}"/>
          </ac:picMkLst>
        </pc:picChg>
      </pc:sldChg>
      <pc:sldChg chg="addSp modSp mod">
        <pc:chgData name="Petr Hrdlička" userId="a4bed582d40e6efa" providerId="LiveId" clId="{46681680-ED37-44DC-8EBC-2106304D07EC}" dt="2025-05-14T08:22:36.711" v="1173" actId="1076"/>
        <pc:sldMkLst>
          <pc:docMk/>
          <pc:sldMk cId="0" sldId="258"/>
        </pc:sldMkLst>
        <pc:spChg chg="mod">
          <ac:chgData name="Petr Hrdlička" userId="a4bed582d40e6efa" providerId="LiveId" clId="{46681680-ED37-44DC-8EBC-2106304D07EC}" dt="2025-05-14T08:22:36.711" v="1173" actId="1076"/>
          <ac:spMkLst>
            <pc:docMk/>
            <pc:sldMk cId="0" sldId="258"/>
            <ac:spMk id="3" creationId="{00000000-0000-0000-0000-000000000000}"/>
          </ac:spMkLst>
        </pc:spChg>
        <pc:picChg chg="add mod">
          <ac:chgData name="Petr Hrdlička" userId="a4bed582d40e6efa" providerId="LiveId" clId="{46681680-ED37-44DC-8EBC-2106304D07EC}" dt="2025-05-07T09:28:30.503" v="19"/>
          <ac:picMkLst>
            <pc:docMk/>
            <pc:sldMk cId="0" sldId="258"/>
            <ac:picMk id="14" creationId="{5B116A2B-DF17-BE3D-5913-794FC2AF0BE7}"/>
          </ac:picMkLst>
        </pc:picChg>
      </pc:sldChg>
      <pc:sldChg chg="addSp modSp mod">
        <pc:chgData name="Petr Hrdlička" userId="a4bed582d40e6efa" providerId="LiveId" clId="{46681680-ED37-44DC-8EBC-2106304D07EC}" dt="2025-05-14T08:23:20.204" v="1184" actId="1035"/>
        <pc:sldMkLst>
          <pc:docMk/>
          <pc:sldMk cId="0" sldId="259"/>
        </pc:sldMkLst>
        <pc:spChg chg="mod">
          <ac:chgData name="Petr Hrdlička" userId="a4bed582d40e6efa" providerId="LiveId" clId="{46681680-ED37-44DC-8EBC-2106304D07EC}" dt="2025-05-14T08:23:20.204" v="1184" actId="1035"/>
          <ac:spMkLst>
            <pc:docMk/>
            <pc:sldMk cId="0" sldId="259"/>
            <ac:spMk id="18" creationId="{00000000-0000-0000-0000-000000000000}"/>
          </ac:spMkLst>
        </pc:spChg>
        <pc:picChg chg="add mod">
          <ac:chgData name="Petr Hrdlička" userId="a4bed582d40e6efa" providerId="LiveId" clId="{46681680-ED37-44DC-8EBC-2106304D07EC}" dt="2025-05-07T09:28:36.882" v="20"/>
          <ac:picMkLst>
            <pc:docMk/>
            <pc:sldMk cId="0" sldId="259"/>
            <ac:picMk id="19" creationId="{75D4AEC9-9E76-D4E9-AC79-15B3AFB5ACA5}"/>
          </ac:picMkLst>
        </pc:picChg>
      </pc:sldChg>
      <pc:sldChg chg="addSp modSp">
        <pc:chgData name="Petr Hrdlička" userId="a4bed582d40e6efa" providerId="LiveId" clId="{46681680-ED37-44DC-8EBC-2106304D07EC}" dt="2025-05-07T09:28:47.576" v="21"/>
        <pc:sldMkLst>
          <pc:docMk/>
          <pc:sldMk cId="0" sldId="260"/>
        </pc:sldMkLst>
        <pc:picChg chg="add mod">
          <ac:chgData name="Petr Hrdlička" userId="a4bed582d40e6efa" providerId="LiveId" clId="{46681680-ED37-44DC-8EBC-2106304D07EC}" dt="2025-05-07T09:28:47.576" v="21"/>
          <ac:picMkLst>
            <pc:docMk/>
            <pc:sldMk cId="0" sldId="260"/>
            <ac:picMk id="19" creationId="{DE509FAB-420B-AF46-F5A3-4C6B5E4C0EDD}"/>
          </ac:picMkLst>
        </pc:picChg>
      </pc:sldChg>
      <pc:sldChg chg="addSp modSp">
        <pc:chgData name="Petr Hrdlička" userId="a4bed582d40e6efa" providerId="LiveId" clId="{46681680-ED37-44DC-8EBC-2106304D07EC}" dt="2025-05-07T09:29:00.282" v="22"/>
        <pc:sldMkLst>
          <pc:docMk/>
          <pc:sldMk cId="0" sldId="261"/>
        </pc:sldMkLst>
        <pc:picChg chg="add mod">
          <ac:chgData name="Petr Hrdlička" userId="a4bed582d40e6efa" providerId="LiveId" clId="{46681680-ED37-44DC-8EBC-2106304D07EC}" dt="2025-05-07T09:29:00.282" v="22"/>
          <ac:picMkLst>
            <pc:docMk/>
            <pc:sldMk cId="0" sldId="261"/>
            <ac:picMk id="16" creationId="{8423650C-3777-931C-A278-F5EB7BAAD2F2}"/>
          </ac:picMkLst>
        </pc:picChg>
      </pc:sldChg>
      <pc:sldChg chg="addSp modSp mod">
        <pc:chgData name="Petr Hrdlička" userId="a4bed582d40e6efa" providerId="LiveId" clId="{46681680-ED37-44DC-8EBC-2106304D07EC}" dt="2025-05-14T08:24:23.466" v="1185" actId="20577"/>
        <pc:sldMkLst>
          <pc:docMk/>
          <pc:sldMk cId="0" sldId="262"/>
        </pc:sldMkLst>
        <pc:spChg chg="mod">
          <ac:chgData name="Petr Hrdlička" userId="a4bed582d40e6efa" providerId="LiveId" clId="{46681680-ED37-44DC-8EBC-2106304D07EC}" dt="2025-05-14T08:10:33.423" v="1109" actId="255"/>
          <ac:spMkLst>
            <pc:docMk/>
            <pc:sldMk cId="0" sldId="262"/>
            <ac:spMk id="5" creationId="{00000000-0000-0000-0000-000000000000}"/>
          </ac:spMkLst>
        </pc:spChg>
        <pc:spChg chg="mod">
          <ac:chgData name="Petr Hrdlička" userId="a4bed582d40e6efa" providerId="LiveId" clId="{46681680-ED37-44DC-8EBC-2106304D07EC}" dt="2025-05-14T08:10:26.508" v="1108" actId="255"/>
          <ac:spMkLst>
            <pc:docMk/>
            <pc:sldMk cId="0" sldId="262"/>
            <ac:spMk id="6" creationId="{00000000-0000-0000-0000-000000000000}"/>
          </ac:spMkLst>
        </pc:spChg>
        <pc:spChg chg="mod">
          <ac:chgData name="Petr Hrdlička" userId="a4bed582d40e6efa" providerId="LiveId" clId="{46681680-ED37-44DC-8EBC-2106304D07EC}" dt="2025-05-14T08:10:33.423" v="1109" actId="255"/>
          <ac:spMkLst>
            <pc:docMk/>
            <pc:sldMk cId="0" sldId="262"/>
            <ac:spMk id="8" creationId="{00000000-0000-0000-0000-000000000000}"/>
          </ac:spMkLst>
        </pc:spChg>
        <pc:spChg chg="mod">
          <ac:chgData name="Petr Hrdlička" userId="a4bed582d40e6efa" providerId="LiveId" clId="{46681680-ED37-44DC-8EBC-2106304D07EC}" dt="2025-05-14T08:10:26.508" v="1108" actId="255"/>
          <ac:spMkLst>
            <pc:docMk/>
            <pc:sldMk cId="0" sldId="262"/>
            <ac:spMk id="9" creationId="{00000000-0000-0000-0000-000000000000}"/>
          </ac:spMkLst>
        </pc:spChg>
        <pc:spChg chg="mod">
          <ac:chgData name="Petr Hrdlička" userId="a4bed582d40e6efa" providerId="LiveId" clId="{46681680-ED37-44DC-8EBC-2106304D07EC}" dt="2025-05-14T08:10:33.423" v="1109" actId="255"/>
          <ac:spMkLst>
            <pc:docMk/>
            <pc:sldMk cId="0" sldId="262"/>
            <ac:spMk id="11" creationId="{00000000-0000-0000-0000-000000000000}"/>
          </ac:spMkLst>
        </pc:spChg>
        <pc:spChg chg="mod">
          <ac:chgData name="Petr Hrdlička" userId="a4bed582d40e6efa" providerId="LiveId" clId="{46681680-ED37-44DC-8EBC-2106304D07EC}" dt="2025-05-14T08:10:26.508" v="1108" actId="255"/>
          <ac:spMkLst>
            <pc:docMk/>
            <pc:sldMk cId="0" sldId="262"/>
            <ac:spMk id="12" creationId="{00000000-0000-0000-0000-000000000000}"/>
          </ac:spMkLst>
        </pc:spChg>
        <pc:spChg chg="mod">
          <ac:chgData name="Petr Hrdlička" userId="a4bed582d40e6efa" providerId="LiveId" clId="{46681680-ED37-44DC-8EBC-2106304D07EC}" dt="2025-05-14T08:10:33.423" v="1109" actId="255"/>
          <ac:spMkLst>
            <pc:docMk/>
            <pc:sldMk cId="0" sldId="262"/>
            <ac:spMk id="14" creationId="{00000000-0000-0000-0000-000000000000}"/>
          </ac:spMkLst>
        </pc:spChg>
        <pc:spChg chg="mod">
          <ac:chgData name="Petr Hrdlička" userId="a4bed582d40e6efa" providerId="LiveId" clId="{46681680-ED37-44DC-8EBC-2106304D07EC}" dt="2025-05-14T08:10:26.508" v="1108" actId="255"/>
          <ac:spMkLst>
            <pc:docMk/>
            <pc:sldMk cId="0" sldId="262"/>
            <ac:spMk id="15" creationId="{00000000-0000-0000-0000-000000000000}"/>
          </ac:spMkLst>
        </pc:spChg>
        <pc:spChg chg="mod">
          <ac:chgData name="Petr Hrdlička" userId="a4bed582d40e6efa" providerId="LiveId" clId="{46681680-ED37-44DC-8EBC-2106304D07EC}" dt="2025-05-14T08:24:23.466" v="1185" actId="20577"/>
          <ac:spMkLst>
            <pc:docMk/>
            <pc:sldMk cId="0" sldId="262"/>
            <ac:spMk id="16" creationId="{00000000-0000-0000-0000-000000000000}"/>
          </ac:spMkLst>
        </pc:spChg>
        <pc:picChg chg="add mod">
          <ac:chgData name="Petr Hrdlička" userId="a4bed582d40e6efa" providerId="LiveId" clId="{46681680-ED37-44DC-8EBC-2106304D07EC}" dt="2025-05-07T09:29:03.764" v="23"/>
          <ac:picMkLst>
            <pc:docMk/>
            <pc:sldMk cId="0" sldId="262"/>
            <ac:picMk id="17" creationId="{8A65E798-29CE-41DE-529D-12830B87555F}"/>
          </ac:picMkLst>
        </pc:picChg>
      </pc:sldChg>
      <pc:sldChg chg="addSp delSp modSp mod">
        <pc:chgData name="Petr Hrdlička" userId="a4bed582d40e6efa" providerId="LiveId" clId="{46681680-ED37-44DC-8EBC-2106304D07EC}" dt="2025-05-14T08:12:12.762" v="1166" actId="255"/>
        <pc:sldMkLst>
          <pc:docMk/>
          <pc:sldMk cId="0" sldId="263"/>
        </pc:sldMkLst>
        <pc:spChg chg="mod">
          <ac:chgData name="Petr Hrdlička" userId="a4bed582d40e6efa" providerId="LiveId" clId="{46681680-ED37-44DC-8EBC-2106304D07EC}" dt="2025-05-14T08:12:12.762" v="1166" actId="255"/>
          <ac:spMkLst>
            <pc:docMk/>
            <pc:sldMk cId="0" sldId="263"/>
            <ac:spMk id="14" creationId="{00000000-0000-0000-0000-000000000000}"/>
          </ac:spMkLst>
        </pc:spChg>
        <pc:spChg chg="mod">
          <ac:chgData name="Petr Hrdlička" userId="a4bed582d40e6efa" providerId="LiveId" clId="{46681680-ED37-44DC-8EBC-2106304D07EC}" dt="2025-05-14T08:12:12.762" v="1166" actId="255"/>
          <ac:spMkLst>
            <pc:docMk/>
            <pc:sldMk cId="0" sldId="263"/>
            <ac:spMk id="15" creationId="{00000000-0000-0000-0000-000000000000}"/>
          </ac:spMkLst>
        </pc:spChg>
        <pc:spChg chg="add mod">
          <ac:chgData name="Petr Hrdlička" userId="a4bed582d40e6efa" providerId="LiveId" clId="{46681680-ED37-44DC-8EBC-2106304D07EC}" dt="2025-05-07T09:41:37.440" v="523" actId="207"/>
          <ac:spMkLst>
            <pc:docMk/>
            <pc:sldMk cId="0" sldId="263"/>
            <ac:spMk id="17" creationId="{FE8D897C-4CC8-9A9B-67DE-21DEEE0ECD26}"/>
          </ac:spMkLst>
        </pc:spChg>
        <pc:spChg chg="add mod">
          <ac:chgData name="Petr Hrdlička" userId="a4bed582d40e6efa" providerId="LiveId" clId="{46681680-ED37-44DC-8EBC-2106304D07EC}" dt="2025-05-07T09:41:41.198" v="524" actId="207"/>
          <ac:spMkLst>
            <pc:docMk/>
            <pc:sldMk cId="0" sldId="263"/>
            <ac:spMk id="18" creationId="{B14CCF3B-B2BE-3BDA-FD0C-06F4044E416D}"/>
          </ac:spMkLst>
        </pc:spChg>
        <pc:spChg chg="add mod">
          <ac:chgData name="Petr Hrdlička" userId="a4bed582d40e6efa" providerId="LiveId" clId="{46681680-ED37-44DC-8EBC-2106304D07EC}" dt="2025-05-07T09:41:45.204" v="525" actId="207"/>
          <ac:spMkLst>
            <pc:docMk/>
            <pc:sldMk cId="0" sldId="263"/>
            <ac:spMk id="19" creationId="{76C01312-2BF1-A5F4-AE01-4BFDB971AF04}"/>
          </ac:spMkLst>
        </pc:spChg>
        <pc:spChg chg="add mod">
          <ac:chgData name="Petr Hrdlička" userId="a4bed582d40e6efa" providerId="LiveId" clId="{46681680-ED37-44DC-8EBC-2106304D07EC}" dt="2025-05-07T09:41:48.261" v="526" actId="207"/>
          <ac:spMkLst>
            <pc:docMk/>
            <pc:sldMk cId="0" sldId="263"/>
            <ac:spMk id="20" creationId="{5E903EA2-DC53-E826-81E9-4841311708A8}"/>
          </ac:spMkLst>
        </pc:spChg>
        <pc:spChg chg="add mod">
          <ac:chgData name="Petr Hrdlička" userId="a4bed582d40e6efa" providerId="LiveId" clId="{46681680-ED37-44DC-8EBC-2106304D07EC}" dt="2025-05-07T09:41:32.561" v="521" actId="207"/>
          <ac:spMkLst>
            <pc:docMk/>
            <pc:sldMk cId="0" sldId="263"/>
            <ac:spMk id="21" creationId="{2AD4B63F-A185-5927-E361-C7E77B107471}"/>
          </ac:spMkLst>
        </pc:spChg>
        <pc:picChg chg="mod modCrop">
          <ac:chgData name="Petr Hrdlička" userId="a4bed582d40e6efa" providerId="LiveId" clId="{46681680-ED37-44DC-8EBC-2106304D07EC}" dt="2025-05-07T09:40:13.652" v="512" actId="1076"/>
          <ac:picMkLst>
            <pc:docMk/>
            <pc:sldMk cId="0" sldId="263"/>
            <ac:picMk id="3" creationId="{00000000-0000-0000-0000-000000000000}"/>
          </ac:picMkLst>
        </pc:picChg>
        <pc:picChg chg="add mod">
          <ac:chgData name="Petr Hrdlička" userId="a4bed582d40e6efa" providerId="LiveId" clId="{46681680-ED37-44DC-8EBC-2106304D07EC}" dt="2025-05-07T10:04:43.785" v="1065"/>
          <ac:picMkLst>
            <pc:docMk/>
            <pc:sldMk cId="0" sldId="263"/>
            <ac:picMk id="22" creationId="{5E3FA6F2-193C-4786-5369-75E21D21097C}"/>
          </ac:picMkLst>
        </pc:picChg>
      </pc:sldChg>
      <pc:sldChg chg="addSp modSp mod">
        <pc:chgData name="Petr Hrdlička" userId="a4bed582d40e6efa" providerId="LiveId" clId="{46681680-ED37-44DC-8EBC-2106304D07EC}" dt="2025-05-14T08:13:19.314" v="1168" actId="255"/>
        <pc:sldMkLst>
          <pc:docMk/>
          <pc:sldMk cId="0" sldId="264"/>
        </pc:sldMkLst>
        <pc:spChg chg="mod">
          <ac:chgData name="Petr Hrdlička" userId="a4bed582d40e6efa" providerId="LiveId" clId="{46681680-ED37-44DC-8EBC-2106304D07EC}" dt="2025-05-14T08:12:41.679" v="1167" actId="255"/>
          <ac:spMkLst>
            <pc:docMk/>
            <pc:sldMk cId="0" sldId="264"/>
            <ac:spMk id="5" creationId="{00000000-0000-0000-0000-000000000000}"/>
          </ac:spMkLst>
        </pc:spChg>
        <pc:spChg chg="mod">
          <ac:chgData name="Petr Hrdlička" userId="a4bed582d40e6efa" providerId="LiveId" clId="{46681680-ED37-44DC-8EBC-2106304D07EC}" dt="2025-05-14T08:12:41.679" v="1167" actId="255"/>
          <ac:spMkLst>
            <pc:docMk/>
            <pc:sldMk cId="0" sldId="264"/>
            <ac:spMk id="8" creationId="{00000000-0000-0000-0000-000000000000}"/>
          </ac:spMkLst>
        </pc:spChg>
        <pc:spChg chg="mod">
          <ac:chgData name="Petr Hrdlička" userId="a4bed582d40e6efa" providerId="LiveId" clId="{46681680-ED37-44DC-8EBC-2106304D07EC}" dt="2025-05-14T08:12:41.679" v="1167" actId="255"/>
          <ac:spMkLst>
            <pc:docMk/>
            <pc:sldMk cId="0" sldId="264"/>
            <ac:spMk id="11" creationId="{00000000-0000-0000-0000-000000000000}"/>
          </ac:spMkLst>
        </pc:spChg>
        <pc:spChg chg="mod">
          <ac:chgData name="Petr Hrdlička" userId="a4bed582d40e6efa" providerId="LiveId" clId="{46681680-ED37-44DC-8EBC-2106304D07EC}" dt="2025-05-14T08:13:19.314" v="1168" actId="255"/>
          <ac:spMkLst>
            <pc:docMk/>
            <pc:sldMk cId="0" sldId="264"/>
            <ac:spMk id="12" creationId="{00000000-0000-0000-0000-000000000000}"/>
          </ac:spMkLst>
        </pc:spChg>
        <pc:spChg chg="mod">
          <ac:chgData name="Petr Hrdlička" userId="a4bed582d40e6efa" providerId="LiveId" clId="{46681680-ED37-44DC-8EBC-2106304D07EC}" dt="2025-05-14T08:13:19.314" v="1168" actId="255"/>
          <ac:spMkLst>
            <pc:docMk/>
            <pc:sldMk cId="0" sldId="264"/>
            <ac:spMk id="13" creationId="{00000000-0000-0000-0000-000000000000}"/>
          </ac:spMkLst>
        </pc:spChg>
        <pc:picChg chg="add mod">
          <ac:chgData name="Petr Hrdlička" userId="a4bed582d40e6efa" providerId="LiveId" clId="{46681680-ED37-44DC-8EBC-2106304D07EC}" dt="2025-05-07T10:04:46.219" v="1066"/>
          <ac:picMkLst>
            <pc:docMk/>
            <pc:sldMk cId="0" sldId="264"/>
            <ac:picMk id="14" creationId="{BBC3D6A3-7FC3-6413-15B7-9EC20D315595}"/>
          </ac:picMkLst>
        </pc:picChg>
      </pc:sldChg>
      <pc:sldChg chg="addSp delSp modSp mod">
        <pc:chgData name="Petr Hrdlička" userId="a4bed582d40e6efa" providerId="LiveId" clId="{46681680-ED37-44DC-8EBC-2106304D07EC}" dt="2025-05-14T08:25:06.933" v="1186" actId="20577"/>
        <pc:sldMkLst>
          <pc:docMk/>
          <pc:sldMk cId="0" sldId="265"/>
        </pc:sldMkLst>
        <pc:spChg chg="mod">
          <ac:chgData name="Petr Hrdlička" userId="a4bed582d40e6efa" providerId="LiveId" clId="{46681680-ED37-44DC-8EBC-2106304D07EC}" dt="2025-05-07T10:03:42.625" v="1060" actId="122"/>
          <ac:spMkLst>
            <pc:docMk/>
            <pc:sldMk cId="0" sldId="265"/>
            <ac:spMk id="2" creationId="{00000000-0000-0000-0000-000000000000}"/>
          </ac:spMkLst>
        </pc:spChg>
        <pc:spChg chg="mod">
          <ac:chgData name="Petr Hrdlička" userId="a4bed582d40e6efa" providerId="LiveId" clId="{46681680-ED37-44DC-8EBC-2106304D07EC}" dt="2025-05-07T10:02:20.332" v="1042" actId="6549"/>
          <ac:spMkLst>
            <pc:docMk/>
            <pc:sldMk cId="0" sldId="265"/>
            <ac:spMk id="13" creationId="{00000000-0000-0000-0000-000000000000}"/>
          </ac:spMkLst>
        </pc:spChg>
        <pc:spChg chg="add mod">
          <ac:chgData name="Petr Hrdlička" userId="a4bed582d40e6efa" providerId="LiveId" clId="{46681680-ED37-44DC-8EBC-2106304D07EC}" dt="2025-05-14T08:25:06.933" v="1186" actId="20577"/>
          <ac:spMkLst>
            <pc:docMk/>
            <pc:sldMk cId="0" sldId="265"/>
            <ac:spMk id="16" creationId="{CE8EC882-AF30-7E9E-2EB4-AB2C5C9701F0}"/>
          </ac:spMkLst>
        </pc:spChg>
        <pc:picChg chg="add mod">
          <ac:chgData name="Petr Hrdlička" userId="a4bed582d40e6efa" providerId="LiveId" clId="{46681680-ED37-44DC-8EBC-2106304D07EC}" dt="2025-05-07T10:03:32.467" v="1059" actId="14100"/>
          <ac:picMkLst>
            <pc:docMk/>
            <pc:sldMk cId="0" sldId="265"/>
            <ac:picMk id="15" creationId="{C4366BBB-846B-298E-29CA-F89512ECA1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59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merkurconsulting.cz/" TargetMode="External"/><Relationship Id="rId4" Type="http://schemas.openxmlformats.org/officeDocument/2006/relationships/hyperlink" Target="mailto:hrdlickov&#225;@merkurconsulting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31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23768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Cirkulární audit – chytrý nástroj pro úspory ve vaší potravinářské firmě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39760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Vítejte na semináři zaměřeném na praktické využití cirkulárního auditu v potravinářských podnicích. Během následujících </a:t>
            </a:r>
            <a:r>
              <a:rPr lang="en-US" sz="2000" dirty="0" err="1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minut</a:t>
            </a:r>
            <a:r>
              <a:rPr lang="en-US" sz="20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V</a:t>
            </a:r>
            <a:r>
              <a:rPr lang="en-US" sz="2000" dirty="0" err="1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ám</a:t>
            </a:r>
            <a:r>
              <a:rPr lang="en-US" sz="20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představím</a:t>
            </a:r>
            <a:r>
              <a:rPr lang="en-US" sz="20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 efektivní nástroj, který může významně snížit vaše provozní náklady a zároveň přispět k udržitelnějšímu provozu.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6280190" y="5840343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Tento seminář je určen především pro majitele a vedoucí pracovníky menších a středních potravinářských firem, kteří hledají způsoby, jak optimalizovat svou výrobu, snížit plýtvání a najít nové příležitosti pro své podnikání.</a:t>
            </a:r>
            <a:endParaRPr lang="en-US" sz="2000" dirty="0"/>
          </a:p>
        </p:txBody>
      </p:sp>
      <p:pic>
        <p:nvPicPr>
          <p:cNvPr id="10" name="Obrázek 9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89B8EE94-44F6-E552-7B14-85C9E6207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7073" y="7490929"/>
            <a:ext cx="2162441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0325" y="550187"/>
            <a:ext cx="12145879" cy="1438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cs-CZ" sz="3900" b="1" dirty="0">
                <a:solidFill>
                  <a:srgbClr val="333F70"/>
                </a:solidFill>
                <a:ea typeface="Unbounded Bold" pitchFamily="34" charset="-122"/>
              </a:rPr>
              <a:t>Pokud Vás téma zaujalo, chtěli by jste odbornou pomoc, </a:t>
            </a:r>
          </a:p>
          <a:p>
            <a:pPr marL="0" indent="0" algn="ctr">
              <a:lnSpc>
                <a:spcPts val="4900"/>
              </a:lnSpc>
              <a:buNone/>
            </a:pPr>
            <a:r>
              <a:rPr lang="cs-CZ" sz="3900" b="1" dirty="0">
                <a:solidFill>
                  <a:srgbClr val="333F70"/>
                </a:solidFill>
                <a:ea typeface="Unbounded Bold" pitchFamily="34" charset="-122"/>
              </a:rPr>
              <a:t>NEVÁHEJTE NÁS KONTAKTOVAT:</a:t>
            </a:r>
          </a:p>
          <a:p>
            <a:pPr marL="0" indent="0" algn="ctr">
              <a:lnSpc>
                <a:spcPts val="4900"/>
              </a:lnSpc>
              <a:buNone/>
            </a:pPr>
            <a:endParaRPr lang="en-US" sz="3900" dirty="0"/>
          </a:p>
        </p:txBody>
      </p:sp>
      <p:sp>
        <p:nvSpPr>
          <p:cNvPr id="13" name="Text 8"/>
          <p:cNvSpPr/>
          <p:nvPr/>
        </p:nvSpPr>
        <p:spPr>
          <a:xfrm>
            <a:off x="700326" y="5951101"/>
            <a:ext cx="13229749" cy="2010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Cirkulární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 audit není drahý a zkušenosti ukazují,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že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 se</a:t>
            </a:r>
            <a:r>
              <a:rPr lang="cs-CZ" sz="4000" b="1" dirty="0">
                <a:solidFill>
                  <a:srgbClr val="FF000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 zpravidla zaplatí do tří měsíců díky identifikovaným úsporám a novým příležitostem.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5" name="Obrázek 14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C4366BBB-846B-298E-29CA-F89512ECA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631" y="1746170"/>
            <a:ext cx="6027161" cy="2006786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E8EC882-AF30-7E9E-2EB4-AB2C5C9701F0}"/>
              </a:ext>
            </a:extLst>
          </p:cNvPr>
          <p:cNvSpPr txBox="1"/>
          <p:nvPr/>
        </p:nvSpPr>
        <p:spPr>
          <a:xfrm>
            <a:off x="700326" y="4159531"/>
            <a:ext cx="121458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Petr Hrdlička	📞 +420 606 76 11 21     ✉️ hrdlicka@merkurconsulting.cz</a:t>
            </a:r>
          </a:p>
          <a:p>
            <a:r>
              <a:rPr lang="cs-CZ" sz="2800" dirty="0"/>
              <a:t>Kamila Hrdličková 	📞 +420 720 70 58 20     ✉️ </a:t>
            </a:r>
            <a:r>
              <a:rPr lang="cs-CZ" sz="2800" dirty="0">
                <a:hlinkClick r:id="rId4"/>
              </a:rPr>
              <a:t>hrdlickova@merkurconsulting.cz</a:t>
            </a:r>
            <a:endParaRPr lang="cs-CZ" sz="2800" dirty="0"/>
          </a:p>
          <a:p>
            <a:pPr algn="ctr"/>
            <a:r>
              <a:rPr lang="cs-CZ" sz="4400" dirty="0"/>
              <a:t>🌐 </a:t>
            </a:r>
            <a:r>
              <a:rPr lang="cs-CZ" sz="4400" dirty="0">
                <a:hlinkClick r:id="rId5"/>
              </a:rPr>
              <a:t>www.merkurconsulting.cz</a:t>
            </a:r>
            <a:endParaRPr lang="cs-CZ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71256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7348" y="699135"/>
            <a:ext cx="7769304" cy="12275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Proč se o cirkulární audit zajímat?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908209" y="2221230"/>
            <a:ext cx="22860" cy="4146113"/>
          </a:xfrm>
          <a:prstGeom prst="roundRect">
            <a:avLst>
              <a:gd name="adj" fmla="val 360827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5" name="Shape 2"/>
          <p:cNvSpPr/>
          <p:nvPr/>
        </p:nvSpPr>
        <p:spPr>
          <a:xfrm>
            <a:off x="1106269" y="2430661"/>
            <a:ext cx="589121" cy="22860"/>
          </a:xfrm>
          <a:prstGeom prst="roundRect">
            <a:avLst>
              <a:gd name="adj" fmla="val 360827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6" name="Shape 3"/>
          <p:cNvSpPr/>
          <p:nvPr/>
        </p:nvSpPr>
        <p:spPr>
          <a:xfrm>
            <a:off x="687288" y="2221230"/>
            <a:ext cx="441841" cy="441841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69" y="2258020"/>
            <a:ext cx="294561" cy="36814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890236" y="2288738"/>
            <a:ext cx="3898106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Tlak na snižování odpadu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1890236" y="2713315"/>
            <a:ext cx="6566416" cy="628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Rostoucí požadavky od zákazníků, obchodních partnerů i legislativy na ekologičtější provoz a minimalizaci odpadu.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1106269" y="3943588"/>
            <a:ext cx="589121" cy="22860"/>
          </a:xfrm>
          <a:prstGeom prst="roundRect">
            <a:avLst>
              <a:gd name="adj" fmla="val 360827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1" name="Shape 7"/>
          <p:cNvSpPr/>
          <p:nvPr/>
        </p:nvSpPr>
        <p:spPr>
          <a:xfrm>
            <a:off x="687288" y="3734157"/>
            <a:ext cx="441841" cy="441841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69" y="3770948"/>
            <a:ext cx="294561" cy="36814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890236" y="3801666"/>
            <a:ext cx="2526625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Finanční výhody</a:t>
            </a:r>
            <a:endParaRPr lang="en-US" sz="1900" dirty="0"/>
          </a:p>
        </p:txBody>
      </p:sp>
      <p:sp>
        <p:nvSpPr>
          <p:cNvPr id="14" name="Text 9"/>
          <p:cNvSpPr/>
          <p:nvPr/>
        </p:nvSpPr>
        <p:spPr>
          <a:xfrm>
            <a:off x="1890236" y="4226243"/>
            <a:ext cx="6566416" cy="628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Snížení nákladů na likvidaci odpadu, úspory energie a surovin, nové zdroje příjmů z vedlejších produktů.</a:t>
            </a:r>
            <a:endParaRPr lang="en-US" sz="1600" dirty="0"/>
          </a:p>
        </p:txBody>
      </p:sp>
      <p:sp>
        <p:nvSpPr>
          <p:cNvPr id="15" name="Shape 10"/>
          <p:cNvSpPr/>
          <p:nvPr/>
        </p:nvSpPr>
        <p:spPr>
          <a:xfrm>
            <a:off x="1106269" y="5456515"/>
            <a:ext cx="589121" cy="22860"/>
          </a:xfrm>
          <a:prstGeom prst="roundRect">
            <a:avLst>
              <a:gd name="adj" fmla="val 360827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6" name="Shape 11"/>
          <p:cNvSpPr/>
          <p:nvPr/>
        </p:nvSpPr>
        <p:spPr>
          <a:xfrm>
            <a:off x="687288" y="5247084"/>
            <a:ext cx="441841" cy="441841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69" y="5283875"/>
            <a:ext cx="294561" cy="36814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890236" y="5314593"/>
            <a:ext cx="3147179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Konkurenční výhoda</a:t>
            </a:r>
            <a:endParaRPr lang="en-US" sz="1900" dirty="0"/>
          </a:p>
        </p:txBody>
      </p:sp>
      <p:sp>
        <p:nvSpPr>
          <p:cNvPr id="19" name="Text 13"/>
          <p:cNvSpPr/>
          <p:nvPr/>
        </p:nvSpPr>
        <p:spPr>
          <a:xfrm>
            <a:off x="1890236" y="5739170"/>
            <a:ext cx="6566416" cy="628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Možnost odlišit se od konkurence a posílit svou pozici na trhu díky udržitelnějšímu přístupu k podnikání.</a:t>
            </a:r>
            <a:endParaRPr lang="en-US" sz="1600" dirty="0"/>
          </a:p>
        </p:txBody>
      </p:sp>
      <p:sp>
        <p:nvSpPr>
          <p:cNvPr id="20" name="Text 14"/>
          <p:cNvSpPr/>
          <p:nvPr/>
        </p:nvSpPr>
        <p:spPr>
          <a:xfrm>
            <a:off x="687348" y="6588204"/>
            <a:ext cx="7769304" cy="942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Za posledních 10 let se dramaticky změnily požadavky na potravinářské podniky. Dnes více než kdy jindy čelíme tlaku na efektivnější využívání zdrojů. Cirkulární přístup představuje způsob, jak v tomto prostředí nejen obstát, ale i prosperovat.</a:t>
            </a:r>
            <a:endParaRPr lang="en-US" sz="1600" dirty="0"/>
          </a:p>
        </p:txBody>
      </p:sp>
      <p:pic>
        <p:nvPicPr>
          <p:cNvPr id="21" name="Obrázek 20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4E5A1A66-5418-054B-0C18-E3F39AD193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7073" y="7490929"/>
            <a:ext cx="2162441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88576"/>
            <a:ext cx="85778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Co je to cirkulární audit?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150983"/>
            <a:ext cx="4196358" cy="3128129"/>
          </a:xfrm>
          <a:prstGeom prst="roundRect">
            <a:avLst>
              <a:gd name="adj" fmla="val 3046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 2"/>
          <p:cNvSpPr/>
          <p:nvPr/>
        </p:nvSpPr>
        <p:spPr>
          <a:xfrm>
            <a:off x="1028224" y="23854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Analýza toků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8224" y="2875836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Podrobné zmapování toků energie, surovin a vody ve vašem provozu. Identifikace míst, kde dochází k plýtvání nebo neefektivnímu využívání zdrojů.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2150983"/>
            <a:ext cx="4196358" cy="3128129"/>
          </a:xfrm>
          <a:prstGeom prst="roundRect">
            <a:avLst>
              <a:gd name="adj" fmla="val 3046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7" name="Text 5"/>
          <p:cNvSpPr/>
          <p:nvPr/>
        </p:nvSpPr>
        <p:spPr>
          <a:xfrm>
            <a:off x="5451396" y="2385417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Odpadové hospodářství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451396" y="3230166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Komplexní přehled vznikajících odpadů, jejich množství a současných způsobů nakládání s nimi. Hledání potenciálu pro redukci nebo další využití.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2150983"/>
            <a:ext cx="4196358" cy="3128129"/>
          </a:xfrm>
          <a:prstGeom prst="roundRect">
            <a:avLst>
              <a:gd name="adj" fmla="val 3046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0" name="Text 8"/>
          <p:cNvSpPr/>
          <p:nvPr/>
        </p:nvSpPr>
        <p:spPr>
          <a:xfrm>
            <a:off x="9874568" y="23854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Návrhy řešení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74568" y="2875836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Konkrétní doporučení pro optimalizaci procesů, snížení nákladů a zavedení cirkulárních principů. Včetně ekonomického zhodnocení a návratnosti investic.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93790" y="553426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Cirkulární audit není kontrola ani hrozba pro váš podnik - je to nástroj, který vám pomůže identifikovat příležitosti ke zlepšení. Nejde o to hledat chyby, ale o nalezení potenciálu pro úspory a inovace ve vašem provozu.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93790" y="651521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Výsledkem auditu je jednoduchý a přehledný dokument, který vám ukáže, kde jsou úniky, jak můžete šetřit či lépe využívat své zdroje, a to vše podložené konkrétními čísly o návratnosti a přínosech.</a:t>
            </a:r>
            <a:endParaRPr lang="en-US" sz="1750" dirty="0"/>
          </a:p>
        </p:txBody>
      </p:sp>
      <p:pic>
        <p:nvPicPr>
          <p:cNvPr id="14" name="Obrázek 13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5B116A2B-DF17-BE3D-5913-794FC2AF0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7073" y="7490929"/>
            <a:ext cx="2162441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4855" y="586383"/>
            <a:ext cx="8977551" cy="665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Přínosy cirkulárního auditu</a:t>
            </a:r>
            <a:endParaRPr lang="en-US" sz="41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844" y="1677114"/>
            <a:ext cx="2168128" cy="122610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247" y="2255044"/>
            <a:ext cx="299204" cy="37409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26737" y="1889879"/>
            <a:ext cx="3131463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Marketing a image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5326737" y="2349937"/>
            <a:ext cx="3479721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Argument pro zákazníky a partnery</a:t>
            </a:r>
            <a:endParaRPr lang="en-US" sz="1650" dirty="0"/>
          </a:p>
        </p:txBody>
      </p:sp>
      <p:sp>
        <p:nvSpPr>
          <p:cNvPr id="7" name="Shape 3"/>
          <p:cNvSpPr/>
          <p:nvPr/>
        </p:nvSpPr>
        <p:spPr>
          <a:xfrm>
            <a:off x="5167074" y="2920246"/>
            <a:ext cx="8665369" cy="11430"/>
          </a:xfrm>
          <a:prstGeom prst="roundRect">
            <a:avLst>
              <a:gd name="adj" fmla="val 782074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cs-CZ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780" y="2956322"/>
            <a:ext cx="4336375" cy="1226106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0366" y="3382328"/>
            <a:ext cx="299204" cy="37409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10920" y="3169087"/>
            <a:ext cx="2715458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Nové příležitosti</a:t>
            </a:r>
            <a:endParaRPr lang="en-US" sz="2050" dirty="0"/>
          </a:p>
        </p:txBody>
      </p:sp>
      <p:sp>
        <p:nvSpPr>
          <p:cNvPr id="11" name="Text 5"/>
          <p:cNvSpPr/>
          <p:nvPr/>
        </p:nvSpPr>
        <p:spPr>
          <a:xfrm>
            <a:off x="6410920" y="3629144"/>
            <a:ext cx="3561993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Využití zbytků jako nových produktů</a:t>
            </a:r>
            <a:endParaRPr lang="en-US" sz="1650" dirty="0"/>
          </a:p>
        </p:txBody>
      </p:sp>
      <p:sp>
        <p:nvSpPr>
          <p:cNvPr id="12" name="Shape 6"/>
          <p:cNvSpPr/>
          <p:nvPr/>
        </p:nvSpPr>
        <p:spPr>
          <a:xfrm>
            <a:off x="6251258" y="4199453"/>
            <a:ext cx="7581186" cy="11430"/>
          </a:xfrm>
          <a:prstGeom prst="roundRect">
            <a:avLst>
              <a:gd name="adj" fmla="val 782074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cs-CZ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597" y="4235529"/>
            <a:ext cx="6504623" cy="1226106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0247" y="4661535"/>
            <a:ext cx="299204" cy="374094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494984" y="4448294"/>
            <a:ext cx="2660333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Úspora nákladů</a:t>
            </a:r>
            <a:endParaRPr lang="en-US" sz="2050" dirty="0"/>
          </a:p>
        </p:txBody>
      </p:sp>
      <p:sp>
        <p:nvSpPr>
          <p:cNvPr id="16" name="Text 8"/>
          <p:cNvSpPr/>
          <p:nvPr/>
        </p:nvSpPr>
        <p:spPr>
          <a:xfrm>
            <a:off x="7494984" y="4908352"/>
            <a:ext cx="4277558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Snížení výdajů za energie, materiál a odpad</a:t>
            </a:r>
            <a:endParaRPr lang="en-US" sz="1650" dirty="0"/>
          </a:p>
        </p:txBody>
      </p:sp>
      <p:sp>
        <p:nvSpPr>
          <p:cNvPr id="17" name="Text 9"/>
          <p:cNvSpPr/>
          <p:nvPr/>
        </p:nvSpPr>
        <p:spPr>
          <a:xfrm>
            <a:off x="744855" y="5701070"/>
            <a:ext cx="13140690" cy="1021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Implementace doporučení z cirkulárního auditu přináší trojí užitek. Primárně jde o finanční úspory - snížíte náklady na energie, suroviny i likvidaci odpadu. Zároveň můžete objevit nové zdroje příjmů díky přeměně dosud nevyužívaných zbytků na vedlejší produkty.</a:t>
            </a:r>
            <a:endParaRPr lang="en-US" sz="1650" dirty="0"/>
          </a:p>
        </p:txBody>
      </p:sp>
      <p:sp>
        <p:nvSpPr>
          <p:cNvPr id="18" name="Text 10"/>
          <p:cNvSpPr/>
          <p:nvPr/>
        </p:nvSpPr>
        <p:spPr>
          <a:xfrm>
            <a:off x="744855" y="6783644"/>
            <a:ext cx="13140690" cy="681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Neméně důležitým přínosem je posílení vaší pozice na trhu. Ekologicky odpovědný přístup je stále významnějším faktorem při rozhodování zákazníků, můžete ho využít jako argument při jednání s úřady a zvyšuje vaše šance na získání dotací.</a:t>
            </a:r>
            <a:endParaRPr lang="en-US" sz="1650" dirty="0"/>
          </a:p>
        </p:txBody>
      </p:sp>
      <p:pic>
        <p:nvPicPr>
          <p:cNvPr id="19" name="Obrázek 18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75D4AEC9-9E76-D4E9-AC79-15B3AFB5AC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87073" y="7490929"/>
            <a:ext cx="2162441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5806" y="578168"/>
            <a:ext cx="7162681" cy="656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Reálný příklad z praxe</a:t>
            </a:r>
            <a:endParaRPr lang="en-US" sz="4100" dirty="0"/>
          </a:p>
        </p:txBody>
      </p:sp>
      <p:sp>
        <p:nvSpPr>
          <p:cNvPr id="3" name="Shape 1"/>
          <p:cNvSpPr/>
          <p:nvPr/>
        </p:nvSpPr>
        <p:spPr>
          <a:xfrm>
            <a:off x="735806" y="1655564"/>
            <a:ext cx="2193012" cy="1211104"/>
          </a:xfrm>
          <a:prstGeom prst="roundRect">
            <a:avLst>
              <a:gd name="adj" fmla="val 729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496" y="2076331"/>
            <a:ext cx="295632" cy="36957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38964" y="1865709"/>
            <a:ext cx="2628067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Výchozí situace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3138964" y="2320171"/>
            <a:ext cx="3159562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Zbytkový chléb končící v odpadu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3033832" y="2857143"/>
            <a:ext cx="10755749" cy="11430"/>
          </a:xfrm>
          <a:prstGeom prst="roundRect">
            <a:avLst>
              <a:gd name="adj" fmla="val 772563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8" name="Shape 5"/>
          <p:cNvSpPr/>
          <p:nvPr/>
        </p:nvSpPr>
        <p:spPr>
          <a:xfrm>
            <a:off x="735806" y="2971681"/>
            <a:ext cx="4386143" cy="1211104"/>
          </a:xfrm>
          <a:prstGeom prst="roundRect">
            <a:avLst>
              <a:gd name="adj" fmla="val 729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062" y="3392448"/>
            <a:ext cx="295632" cy="36957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32095" y="3181826"/>
            <a:ext cx="2628067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Řešení z auditu</a:t>
            </a:r>
            <a:endParaRPr lang="en-US" sz="2050" dirty="0"/>
          </a:p>
        </p:txBody>
      </p:sp>
      <p:sp>
        <p:nvSpPr>
          <p:cNvPr id="11" name="Text 7"/>
          <p:cNvSpPr/>
          <p:nvPr/>
        </p:nvSpPr>
        <p:spPr>
          <a:xfrm>
            <a:off x="5332095" y="3636288"/>
            <a:ext cx="3072051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Sušení a mletí pro krmné směsi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5226963" y="4173260"/>
            <a:ext cx="8562618" cy="11430"/>
          </a:xfrm>
          <a:prstGeom prst="roundRect">
            <a:avLst>
              <a:gd name="adj" fmla="val 772563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3" name="Shape 9"/>
          <p:cNvSpPr/>
          <p:nvPr/>
        </p:nvSpPr>
        <p:spPr>
          <a:xfrm>
            <a:off x="735806" y="4287798"/>
            <a:ext cx="6579394" cy="1211104"/>
          </a:xfrm>
          <a:prstGeom prst="roundRect">
            <a:avLst>
              <a:gd name="adj" fmla="val 729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7627" y="4708565"/>
            <a:ext cx="295632" cy="36957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25345" y="4497943"/>
            <a:ext cx="2628067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Výsledek</a:t>
            </a:r>
            <a:endParaRPr lang="en-US" sz="2050" dirty="0"/>
          </a:p>
        </p:txBody>
      </p:sp>
      <p:sp>
        <p:nvSpPr>
          <p:cNvPr id="16" name="Text 11"/>
          <p:cNvSpPr/>
          <p:nvPr/>
        </p:nvSpPr>
        <p:spPr>
          <a:xfrm>
            <a:off x="7525345" y="4952405"/>
            <a:ext cx="3076932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-80% odpadu, +40 000 Kč ročně</a:t>
            </a:r>
            <a:endParaRPr lang="en-US" sz="1650" dirty="0"/>
          </a:p>
        </p:txBody>
      </p:sp>
      <p:sp>
        <p:nvSpPr>
          <p:cNvPr id="17" name="Text 12"/>
          <p:cNvSpPr/>
          <p:nvPr/>
        </p:nvSpPr>
        <p:spPr>
          <a:xfrm>
            <a:off x="735806" y="5735360"/>
            <a:ext cx="13158788" cy="67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Podívejme se na konkrétní případ malé pekárny, která díky cirkulárnímu auditu dokázala proměnit problém v příležitost. Původně veškerý neprodaný chléb končil v komunálním odpadu, což představovalo nejen ekologickou zátěž, ale i zbytečné náklady.</a:t>
            </a:r>
            <a:endParaRPr lang="en-US" sz="1650" dirty="0"/>
          </a:p>
        </p:txBody>
      </p:sp>
      <p:sp>
        <p:nvSpPr>
          <p:cNvPr id="18" name="Text 13"/>
          <p:cNvSpPr/>
          <p:nvPr/>
        </p:nvSpPr>
        <p:spPr>
          <a:xfrm>
            <a:off x="735806" y="6644521"/>
            <a:ext cx="13158788" cy="10090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Na základě doporučení z auditu pekárna zavedla jednoduchý proces sušení a rozemletí zbytkového chleba, čímž vytvořila hodnotnou příměs do krmných směsí. Výsledkem bylo snížení objemu odpadu o 80 % a nový příjem ve výši 40 000 Kč ročně, což při minimálních vstupních investicích představovalo vynikající návratnost.</a:t>
            </a:r>
            <a:endParaRPr lang="en-US" sz="1650" dirty="0"/>
          </a:p>
        </p:txBody>
      </p:sp>
      <p:pic>
        <p:nvPicPr>
          <p:cNvPr id="19" name="Obrázek 18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DE509FAB-420B-AF46-F5A3-4C6B5E4C0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7073" y="7490929"/>
            <a:ext cx="2162441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34427"/>
            <a:ext cx="1191101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Jak začít s cirkulárním přístupem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29683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60" y="2339340"/>
            <a:ext cx="340162" cy="4252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30906" y="2374702"/>
            <a:ext cx="3421499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Identifikujte oblasti s největším odpadem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3573780"/>
            <a:ext cx="342149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Zaměřte se na místa ve vaší výrobě, kde vzniká nejvíce odpadu nebo kde dochází k největšímu plýtvání zdroji. Často jde o několik klíčových bodů, které tvoří většinu problému.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35893" y="229683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963" y="2339340"/>
            <a:ext cx="340162" cy="42529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973008" y="2374702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Analyzujte své vedlejší produkty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5973008" y="3219450"/>
            <a:ext cx="342149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Projděte si všechny "zbytky" z vaší výroby a zamyslete se, zda by nemohly být využity jinak než dosud. I zdánlivě bezcenný odpad může mít potenciál stát se surovinou.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9677995" y="229683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065" y="2339340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415111" y="2374702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Přehodnoťte své náklady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10415111" y="3219450"/>
            <a:ext cx="342149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Identifikujte oblasti, kde platíte za něco, co by mohlo být využito efektivněji nebo recyklováno. Často jde o energie, vodu nebo obalové materiály.</a:t>
            </a:r>
            <a:endParaRPr lang="en-US" sz="1750" dirty="0"/>
          </a:p>
        </p:txBody>
      </p:sp>
      <p:sp>
        <p:nvSpPr>
          <p:cNvPr id="15" name="Text 10"/>
          <p:cNvSpPr/>
          <p:nvPr/>
        </p:nvSpPr>
        <p:spPr>
          <a:xfrm>
            <a:off x="793790" y="6006346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Začít s cirkulárním přístupem nemusí být složité. Stačí si položit několik základních otázek o vašem provozu a odpovědi na ně vám ukážou, kde hledat potenciál pro zlepšení. Můžete začít i malými kroky – i drobné změny mohou přinést významné úspory.</a:t>
            </a:r>
            <a:endParaRPr lang="en-US" sz="1750" dirty="0"/>
          </a:p>
        </p:txBody>
      </p:sp>
      <p:pic>
        <p:nvPicPr>
          <p:cNvPr id="16" name="Obrázek 15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8423650C-3777-931C-A278-F5EB7BAAD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7073" y="7490929"/>
            <a:ext cx="2162441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194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5428" y="2463641"/>
            <a:ext cx="7945993" cy="504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Praktické kroky k implementaci</a:t>
            </a:r>
            <a:endParaRPr lang="en-US" sz="3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28" y="3210758"/>
            <a:ext cx="807720" cy="96928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15440" y="3372207"/>
            <a:ext cx="2143125" cy="252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Provedení auditu</a:t>
            </a: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1615440" y="3721537"/>
            <a:ext cx="12449532" cy="258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Interní analýza nebo spolupráce s externím odborníkem na cirkulární ekonomiku. Komplexní zmapování toků materiálů a energií ve firmě.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28" y="4180046"/>
            <a:ext cx="807720" cy="96928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615440" y="4341495"/>
            <a:ext cx="2860953" cy="252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Vypracování strategie</a:t>
            </a:r>
            <a:endParaRPr lang="en-US" dirty="0"/>
          </a:p>
        </p:txBody>
      </p:sp>
      <p:sp>
        <p:nvSpPr>
          <p:cNvPr id="9" name="Text 4"/>
          <p:cNvSpPr/>
          <p:nvPr/>
        </p:nvSpPr>
        <p:spPr>
          <a:xfrm>
            <a:off x="1615440" y="4690824"/>
            <a:ext cx="12449532" cy="258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Stanovení priorit a vytvoření plánu implementace změn. Zaměření na opatření s nejvyšším potenciálem úspor a nejrychlejší návratností.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28" y="5149334"/>
            <a:ext cx="807720" cy="96928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15440" y="5310783"/>
            <a:ext cx="3109555" cy="252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Postupná implementace</a:t>
            </a:r>
            <a:endParaRPr lang="en-US" dirty="0"/>
          </a:p>
        </p:txBody>
      </p:sp>
      <p:sp>
        <p:nvSpPr>
          <p:cNvPr id="12" name="Text 6"/>
          <p:cNvSpPr/>
          <p:nvPr/>
        </p:nvSpPr>
        <p:spPr>
          <a:xfrm>
            <a:off x="1615440" y="5660112"/>
            <a:ext cx="12449532" cy="258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Zavádění navržených řešení do praxe, od jednodušších po komplexnější. Průběžné vyhodnocování účinnosti a případné úpravy postupů.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428" y="6118622"/>
            <a:ext cx="807720" cy="96928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615440" y="6280071"/>
            <a:ext cx="3326011" cy="252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Monitoring a optimalizace</a:t>
            </a:r>
            <a:endParaRPr lang="en-US" dirty="0"/>
          </a:p>
        </p:txBody>
      </p:sp>
      <p:sp>
        <p:nvSpPr>
          <p:cNvPr id="15" name="Text 8"/>
          <p:cNvSpPr/>
          <p:nvPr/>
        </p:nvSpPr>
        <p:spPr>
          <a:xfrm>
            <a:off x="1615440" y="6629400"/>
            <a:ext cx="12449532" cy="258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Sledování dosažených výsledků, měření úspor a identifikace dalších příležitostí ke zlepšení. Kontinuální proces zdokonalování.</a:t>
            </a:r>
            <a:endParaRPr lang="en-US" sz="1600" dirty="0"/>
          </a:p>
        </p:txBody>
      </p:sp>
      <p:sp>
        <p:nvSpPr>
          <p:cNvPr id="16" name="Text 9"/>
          <p:cNvSpPr/>
          <p:nvPr/>
        </p:nvSpPr>
        <p:spPr>
          <a:xfrm>
            <a:off x="1870118" y="7124636"/>
            <a:ext cx="9693694" cy="941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Realizace cirkulárního přístupu je postupný proces, který začíná důkladnou analýzou současného stavu. </a:t>
            </a:r>
            <a:endParaRPr lang="cs-CZ" sz="1600" dirty="0">
              <a:solidFill>
                <a:srgbClr val="333F70"/>
              </a:solidFill>
              <a:latin typeface="Arial" panose="020B0604020202020204" pitchFamily="34" charset="0"/>
              <a:ea typeface="Open Sans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en-US" sz="1600" dirty="0" err="1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Ať</a:t>
            </a:r>
            <a:r>
              <a:rPr lang="en-US" sz="16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 už se rozhodnete provést audit </a:t>
            </a:r>
            <a:r>
              <a:rPr lang="en-US" sz="1600" dirty="0" err="1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vlastními</a:t>
            </a:r>
            <a:r>
              <a:rPr lang="en-US" sz="16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silami</a:t>
            </a:r>
            <a:r>
              <a:rPr lang="cs-CZ" sz="16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,</a:t>
            </a:r>
            <a:r>
              <a:rPr lang="en-US" sz="16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nebo</a:t>
            </a:r>
            <a:r>
              <a:rPr lang="en-US" sz="16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 využijete služeb odborníků, </a:t>
            </a:r>
            <a:endParaRPr lang="cs-CZ" sz="1600" dirty="0">
              <a:solidFill>
                <a:srgbClr val="333F70"/>
              </a:solidFill>
              <a:latin typeface="Arial" panose="020B0604020202020204" pitchFamily="34" charset="0"/>
              <a:ea typeface="Open Sans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en-US" sz="1600" dirty="0" err="1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důležité</a:t>
            </a:r>
            <a:r>
              <a:rPr lang="en-US" sz="16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 je systematicky mapovat toky materiálů a identifikovat příležitosti pro zlepšení.</a:t>
            </a:r>
            <a:endParaRPr lang="en-US" sz="1600" dirty="0"/>
          </a:p>
        </p:txBody>
      </p:sp>
      <p:pic>
        <p:nvPicPr>
          <p:cNvPr id="17" name="Obrázek 16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8A65E798-29CE-41DE-529D-12830B875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87073" y="7490929"/>
            <a:ext cx="2162441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7560" y="375285"/>
            <a:ext cx="7448312" cy="4264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Shrnutí přínosů cirkulárního auditu</a:t>
            </a:r>
            <a:endParaRPr lang="en-US" sz="2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l="24522" r="23018"/>
          <a:stretch/>
        </p:blipFill>
        <p:spPr>
          <a:xfrm>
            <a:off x="3589482" y="1117442"/>
            <a:ext cx="5563565" cy="5219515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658258" y="6455653"/>
            <a:ext cx="13675281" cy="593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Cirkulární audit představuje rychlou a efektivní revizi vaší výroby s jasným cílem najít úspory a nové příležitosti. Nejde o složitý </a:t>
            </a:r>
            <a:r>
              <a:rPr lang="en-US" dirty="0" err="1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proces</a:t>
            </a:r>
            <a:r>
              <a:rPr lang="en-US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 </a:t>
            </a:r>
            <a:endParaRPr lang="cs-CZ" dirty="0">
              <a:solidFill>
                <a:srgbClr val="333F70"/>
              </a:solidFill>
              <a:latin typeface="Arial" panose="020B0604020202020204" pitchFamily="34" charset="0"/>
              <a:ea typeface="Open Sans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1700"/>
              </a:lnSpc>
              <a:buNone/>
            </a:pPr>
            <a:r>
              <a:rPr lang="en-US" dirty="0" err="1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vyžadující</a:t>
            </a:r>
            <a:r>
              <a:rPr lang="en-US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 rozsáhlé odborné znalosti – stačí ochota dělat věci chytřeji a efektivněji.</a:t>
            </a:r>
            <a:endParaRPr lang="en-US" dirty="0"/>
          </a:p>
        </p:txBody>
      </p:sp>
      <p:sp>
        <p:nvSpPr>
          <p:cNvPr id="15" name="Text 12"/>
          <p:cNvSpPr/>
          <p:nvPr/>
        </p:nvSpPr>
        <p:spPr>
          <a:xfrm>
            <a:off x="658258" y="7112158"/>
            <a:ext cx="13675281" cy="5935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Jak ukazuje graf, největší přínosy obvykle spočívají v úsporách nákladů na likvidaci odpadu a spotřebu energií. Významný potenciál však představuje i efektivnější využití surovin a možné příjmy z prodeje dosud nevyužívaných vedlejších produktů.</a:t>
            </a:r>
            <a:endParaRPr lang="en-US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E8D897C-4CC8-9A9B-67DE-21DEEE0ECD26}"/>
              </a:ext>
            </a:extLst>
          </p:cNvPr>
          <p:cNvSpPr txBox="1"/>
          <p:nvPr/>
        </p:nvSpPr>
        <p:spPr>
          <a:xfrm>
            <a:off x="8335762" y="1884556"/>
            <a:ext cx="258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Úspora nákladů na odpad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14CCF3B-B2BE-3BDA-FD0C-06F4044E416D}"/>
              </a:ext>
            </a:extLst>
          </p:cNvPr>
          <p:cNvSpPr txBox="1"/>
          <p:nvPr/>
        </p:nvSpPr>
        <p:spPr>
          <a:xfrm>
            <a:off x="8335762" y="5252221"/>
            <a:ext cx="248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Snížení spotřeby energie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6C01312-2BF1-A5F4-AE01-4BFDB971AF04}"/>
              </a:ext>
            </a:extLst>
          </p:cNvPr>
          <p:cNvSpPr txBox="1"/>
          <p:nvPr/>
        </p:nvSpPr>
        <p:spPr>
          <a:xfrm>
            <a:off x="1648071" y="5238005"/>
            <a:ext cx="264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Efektivnější využití surovin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E903EA2-DC53-E826-81E9-4841311708A8}"/>
              </a:ext>
            </a:extLst>
          </p:cNvPr>
          <p:cNvSpPr txBox="1"/>
          <p:nvPr/>
        </p:nvSpPr>
        <p:spPr>
          <a:xfrm>
            <a:off x="981644" y="2697125"/>
            <a:ext cx="281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Příjmy z vedlejších produktů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AD4B63F-A185-5927-E361-C7E77B107471}"/>
              </a:ext>
            </a:extLst>
          </p:cNvPr>
          <p:cNvSpPr txBox="1"/>
          <p:nvPr/>
        </p:nvSpPr>
        <p:spPr>
          <a:xfrm>
            <a:off x="2968337" y="1180426"/>
            <a:ext cx="222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Marketingové přínosy</a:t>
            </a:r>
          </a:p>
        </p:txBody>
      </p:sp>
      <p:pic>
        <p:nvPicPr>
          <p:cNvPr id="22" name="Obrázek 21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5E3FA6F2-193C-4786-5369-75E21D210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7073" y="7490929"/>
            <a:ext cx="2162441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4725" y="585192"/>
            <a:ext cx="12425363" cy="584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Případové studie úspěšných implementací</a:t>
            </a:r>
            <a:endParaRPr lang="en-US" sz="3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5" y="1543883"/>
            <a:ext cx="4284345" cy="264783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54725" y="4425553"/>
            <a:ext cx="2822496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Mlékárna Vysočina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654725" y="4830008"/>
            <a:ext cx="4284345" cy="1196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Využití syrovátky pro výrobu proteinových nápojů namísto likvidace jako odpadu. Roční úspora: 350 000 Kč, nový produkt s obratem 1,2 mil. Kč ročně.</a:t>
            </a:r>
            <a:endParaRPr lang="en-US" sz="16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908" y="1543883"/>
            <a:ext cx="4284464" cy="26479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172908" y="4425672"/>
            <a:ext cx="4284464" cy="584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Zpracovna ovoce Jižní Morava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5172908" y="5122426"/>
            <a:ext cx="4284464" cy="897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Zavedení systému recyklace procesní vody při mytí ovoce. Snížení spotřeby vody o 70%, návratnost investice 14 měsíců.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1211" y="1543883"/>
            <a:ext cx="4284464" cy="264795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91211" y="4425672"/>
            <a:ext cx="4284464" cy="584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333F70"/>
                </a:solidFill>
                <a:latin typeface="Arial" panose="020B0604020202020204" pitchFamily="34" charset="0"/>
                <a:ea typeface="Unbounded Bold" pitchFamily="34" charset="-122"/>
                <a:cs typeface="Arial" panose="020B0604020202020204" pitchFamily="34" charset="0"/>
              </a:rPr>
              <a:t>Masokombinát Střední Čechy</a:t>
            </a:r>
            <a:endParaRPr lang="en-US" sz="1800" dirty="0"/>
          </a:p>
        </p:txBody>
      </p:sp>
      <p:sp>
        <p:nvSpPr>
          <p:cNvPr id="11" name="Text 6"/>
          <p:cNvSpPr/>
          <p:nvPr/>
        </p:nvSpPr>
        <p:spPr>
          <a:xfrm>
            <a:off x="9691211" y="5122426"/>
            <a:ext cx="4284464" cy="897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Využití organických zbytků pro výrobu bioplynu. Pokrytí 40% vlastní spotřeby energie, snížení nákladů na likvidaci odpadu o 60%.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654725" y="6237208"/>
            <a:ext cx="13320951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Tyto případové studie ukazují různorodost řešení, která mohou vzejít z cirkulárního auditu. Každý potravinářský podnik má specifické podmínky a možnosti, ale téměř vždy existuje potenciál pro zlepšení a úspory.</a:t>
            </a:r>
            <a:endParaRPr lang="en-US" dirty="0"/>
          </a:p>
        </p:txBody>
      </p:sp>
      <p:sp>
        <p:nvSpPr>
          <p:cNvPr id="13" name="Text 8"/>
          <p:cNvSpPr/>
          <p:nvPr/>
        </p:nvSpPr>
        <p:spPr>
          <a:xfrm>
            <a:off x="654725" y="7046000"/>
            <a:ext cx="13320951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Všimněte si, že nejúspěšnější projekty často kombinují environmentální přínos s jasným ekonomickým ziskem, ať už formou úspor nebo vytvoření nových příjmových toků.</a:t>
            </a:r>
            <a:endParaRPr lang="en-US" dirty="0"/>
          </a:p>
        </p:txBody>
      </p:sp>
      <p:pic>
        <p:nvPicPr>
          <p:cNvPr id="14" name="Obrázek 13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BBC3D6A3-7FC3-6413-15B7-9EC20D315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7073" y="7490929"/>
            <a:ext cx="2162441" cy="7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1165</Words>
  <Application>Microsoft Office PowerPoint</Application>
  <PresentationFormat>Vlastní</PresentationFormat>
  <Paragraphs>92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Unbounded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Petr Hrdlička</cp:lastModifiedBy>
  <cp:revision>1</cp:revision>
  <dcterms:created xsi:type="dcterms:W3CDTF">2025-05-07T09:26:21Z</dcterms:created>
  <dcterms:modified xsi:type="dcterms:W3CDTF">2025-05-15T05:27:32Z</dcterms:modified>
</cp:coreProperties>
</file>