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304" r:id="rId2"/>
    <p:sldId id="291" r:id="rId3"/>
    <p:sldId id="302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19" r:id="rId19"/>
  </p:sldIdLst>
  <p:sldSz cx="37719000" cy="1905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3865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33865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33865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33865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33865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33865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33865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33865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33865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08"/>
    <p:restoredTop sz="95056"/>
  </p:normalViewPr>
  <p:slideViewPr>
    <p:cSldViewPr snapToGrid="0">
      <p:cViewPr varScale="1">
        <p:scale>
          <a:sx n="49" d="100"/>
          <a:sy n="49" d="100"/>
        </p:scale>
        <p:origin x="216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4925" y="685800"/>
            <a:ext cx="678815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1761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a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848121" y="13440840"/>
            <a:ext cx="12022758" cy="477541"/>
          </a:xfrm>
          <a:prstGeom prst="rect">
            <a:avLst/>
          </a:prstGeom>
        </p:spPr>
        <p:txBody>
          <a:bodyPr anchor="b"/>
          <a:lstStyle>
            <a:lvl1pPr defTabSz="676451">
              <a:defRPr sz="2478"/>
            </a:lvl1pPr>
          </a:lstStyle>
          <a:p>
            <a:r>
              <a:t>Autor a datum</a:t>
            </a:r>
          </a:p>
        </p:txBody>
      </p:sp>
      <p:sp>
        <p:nvSpPr>
          <p:cNvPr id="12" name="Název prezentac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Název prezentace</a:t>
            </a:r>
          </a:p>
        </p:txBody>
      </p:sp>
      <p:sp>
        <p:nvSpPr>
          <p:cNvPr id="13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Podtitul prezentace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ý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848121" y="8170137"/>
            <a:ext cx="12022758" cy="2711370"/>
          </a:xfrm>
          <a:prstGeom prst="rect">
            <a:avLst/>
          </a:prstGeom>
        </p:spPr>
        <p:txBody>
          <a:bodyPr anchor="ctr"/>
          <a:lstStyle>
            <a:lvl1pPr algn="ctr" defTabSz="3386582">
              <a:lnSpc>
                <a:spcPct val="80000"/>
              </a:lnSpc>
              <a:defRPr sz="14200" b="0" spc="-2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algn="ctr" defTabSz="3386582">
              <a:lnSpc>
                <a:spcPct val="80000"/>
              </a:lnSpc>
              <a:defRPr sz="14200" b="0" spc="-2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algn="ctr" defTabSz="3386582">
              <a:lnSpc>
                <a:spcPct val="80000"/>
              </a:lnSpc>
              <a:defRPr sz="14200" b="0" spc="-2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algn="ctr" defTabSz="3386582">
              <a:lnSpc>
                <a:spcPct val="80000"/>
              </a:lnSpc>
              <a:defRPr sz="14200" b="0" spc="-2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algn="ctr" defTabSz="3386582">
              <a:lnSpc>
                <a:spcPct val="80000"/>
              </a:lnSpc>
              <a:defRPr sz="14200" b="0" spc="-28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Výpis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8655803" y="13918501"/>
            <a:ext cx="400381" cy="4029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ůležitý f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Více o fakt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848121" y="10905838"/>
            <a:ext cx="12022757" cy="695818"/>
          </a:xfrm>
          <a:prstGeom prst="rect">
            <a:avLst/>
          </a:prstGeom>
        </p:spPr>
        <p:txBody>
          <a:bodyPr/>
          <a:lstStyle>
            <a:lvl1pPr algn="ctr" defTabSz="2065815">
              <a:defRPr sz="3904"/>
            </a:lvl1pPr>
          </a:lstStyle>
          <a:p>
            <a:r>
              <a:t>Více o faktu</a:t>
            </a:r>
          </a:p>
        </p:txBody>
      </p:sp>
      <p:sp>
        <p:nvSpPr>
          <p:cNvPr id="107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848121" y="5508645"/>
            <a:ext cx="12022758" cy="5397194"/>
          </a:xfrm>
          <a:prstGeom prst="rect">
            <a:avLst/>
          </a:prstGeom>
        </p:spPr>
        <p:txBody>
          <a:bodyPr anchor="b"/>
          <a:lstStyle>
            <a:lvl1pPr algn="ctr" defTabSz="3386582">
              <a:lnSpc>
                <a:spcPct val="80000"/>
              </a:lnSpc>
              <a:defRPr sz="34200" spc="-341"/>
            </a:lvl1pPr>
            <a:lvl2pPr algn="ctr" defTabSz="3386582">
              <a:lnSpc>
                <a:spcPct val="80000"/>
              </a:lnSpc>
              <a:defRPr sz="34200" spc="-341"/>
            </a:lvl2pPr>
            <a:lvl3pPr algn="ctr" defTabSz="3386582">
              <a:lnSpc>
                <a:spcPct val="80000"/>
              </a:lnSpc>
              <a:defRPr sz="34200" spc="-341"/>
            </a:lvl3pPr>
            <a:lvl4pPr algn="ctr" defTabSz="3386582">
              <a:lnSpc>
                <a:spcPct val="80000"/>
              </a:lnSpc>
              <a:defRPr sz="34200" spc="-341"/>
            </a:lvl4pPr>
            <a:lvl5pPr algn="ctr" defTabSz="3386582">
              <a:lnSpc>
                <a:spcPct val="80000"/>
              </a:lnSpc>
              <a:defRPr sz="34200" spc="-341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8655803" y="13918501"/>
            <a:ext cx="400381" cy="4029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887583" y="8327985"/>
            <a:ext cx="11943834" cy="2407183"/>
          </a:xfrm>
          <a:prstGeom prst="rect">
            <a:avLst/>
          </a:prstGeom>
        </p:spPr>
        <p:txBody>
          <a:bodyPr anchor="ctr"/>
          <a:lstStyle>
            <a:lvl1pPr marL="892968" indent="-669726" defTabSz="3386582">
              <a:lnSpc>
                <a:spcPct val="90000"/>
              </a:lnSpc>
              <a:defRPr sz="10000" b="0" spc="-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892968" indent="-212526" defTabSz="3386582">
              <a:lnSpc>
                <a:spcPct val="90000"/>
              </a:lnSpc>
              <a:defRPr sz="10000" b="0" spc="-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892968" indent="244673" defTabSz="3386582">
              <a:lnSpc>
                <a:spcPct val="90000"/>
              </a:lnSpc>
              <a:defRPr sz="10000" b="0" spc="-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892968" indent="701873" defTabSz="3386582">
              <a:lnSpc>
                <a:spcPct val="90000"/>
              </a:lnSpc>
              <a:defRPr sz="10000" b="0" spc="-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892968" indent="1159073" defTabSz="3386582">
              <a:lnSpc>
                <a:spcPct val="90000"/>
              </a:lnSpc>
              <a:defRPr sz="10000" b="0" spc="-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„Význačný citát“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Zdroj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3387435" y="11129788"/>
            <a:ext cx="11443982" cy="477541"/>
          </a:xfrm>
          <a:prstGeom prst="rect">
            <a:avLst/>
          </a:prstGeom>
        </p:spPr>
        <p:txBody>
          <a:bodyPr/>
          <a:lstStyle>
            <a:lvl1pPr defTabSz="676451">
              <a:defRPr sz="2478"/>
            </a:lvl1pPr>
          </a:lstStyle>
          <a:p>
            <a:r>
              <a:t>Zdroj</a:t>
            </a:r>
          </a:p>
        </p:txBody>
      </p:sp>
      <p:sp>
        <p:nvSpPr>
          <p:cNvPr id="117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8655803" y="13918501"/>
            <a:ext cx="400381" cy="4029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Mísa těstovin pappardelle s petrželovým máslem, praženými lískovými oříšky a strouhaným parmazánem"/>
          <p:cNvSpPr>
            <a:spLocks noGrp="1"/>
          </p:cNvSpPr>
          <p:nvPr>
            <p:ph type="pic" sz="quarter" idx="21"/>
          </p:nvPr>
        </p:nvSpPr>
        <p:spPr>
          <a:xfrm>
            <a:off x="9967395" y="5186000"/>
            <a:ext cx="11564324" cy="8673244"/>
          </a:xfrm>
          <a:prstGeom prst="rect">
            <a:avLst/>
          </a:prstGeom>
          <a:ln w="3175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Miska salátu se smaženou rýží, vařenými vejci a jídelními hůlkami"/>
          <p:cNvSpPr>
            <a:spLocks noGrp="1"/>
          </p:cNvSpPr>
          <p:nvPr>
            <p:ph type="pic" sz="quarter" idx="22"/>
          </p:nvPr>
        </p:nvSpPr>
        <p:spPr>
          <a:xfrm>
            <a:off x="18958155" y="4776405"/>
            <a:ext cx="5945610" cy="4756488"/>
          </a:xfrm>
          <a:prstGeom prst="rect">
            <a:avLst/>
          </a:prstGeom>
          <a:ln w="3175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Mísa s lososovými koláčky, salátem a humusem"/>
          <p:cNvSpPr>
            <a:spLocks noGrp="1"/>
          </p:cNvSpPr>
          <p:nvPr>
            <p:ph type="pic" sz="quarter" idx="23"/>
          </p:nvPr>
        </p:nvSpPr>
        <p:spPr>
          <a:xfrm>
            <a:off x="17287597" y="7321563"/>
            <a:ext cx="8221252" cy="9568528"/>
          </a:xfrm>
          <a:prstGeom prst="rect">
            <a:avLst/>
          </a:prstGeom>
          <a:ln w="3175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8655803" y="13918501"/>
            <a:ext cx="400381" cy="4029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Miska salátu se smaženou rýží, vařenými vejci a jídelními hůlkami"/>
          <p:cNvSpPr>
            <a:spLocks noGrp="1"/>
          </p:cNvSpPr>
          <p:nvPr>
            <p:ph type="pic" sz="half" idx="21"/>
          </p:nvPr>
        </p:nvSpPr>
        <p:spPr>
          <a:xfrm>
            <a:off x="11072331" y="3382081"/>
            <a:ext cx="14942944" cy="11954357"/>
          </a:xfrm>
          <a:prstGeom prst="rect">
            <a:avLst/>
          </a:prstGeom>
          <a:ln w="3175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8655803" y="13918501"/>
            <a:ext cx="400381" cy="4029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káda a limetky"/>
          <p:cNvSpPr>
            <a:spLocks noGrp="1"/>
          </p:cNvSpPr>
          <p:nvPr>
            <p:ph type="pic" sz="half" idx="21"/>
          </p:nvPr>
        </p:nvSpPr>
        <p:spPr>
          <a:xfrm>
            <a:off x="11734416" y="3525228"/>
            <a:ext cx="18473242" cy="11064063"/>
          </a:xfrm>
          <a:prstGeom prst="rect">
            <a:avLst/>
          </a:prstGeom>
          <a:ln w="3175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Název prezentace"/>
          <p:cNvSpPr txBox="1">
            <a:spLocks noGrp="1"/>
          </p:cNvSpPr>
          <p:nvPr>
            <p:ph type="title" hasCustomPrompt="1"/>
          </p:nvPr>
        </p:nvSpPr>
        <p:spPr>
          <a:xfrm>
            <a:off x="12848121" y="9840695"/>
            <a:ext cx="12022758" cy="3420041"/>
          </a:xfrm>
          <a:prstGeom prst="rect">
            <a:avLst/>
          </a:prstGeom>
        </p:spPr>
        <p:txBody>
          <a:bodyPr/>
          <a:lstStyle/>
          <a:p>
            <a:r>
              <a:t>Název prezentace</a:t>
            </a:r>
          </a:p>
        </p:txBody>
      </p:sp>
      <p:sp>
        <p:nvSpPr>
          <p:cNvPr id="23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848121" y="13208119"/>
            <a:ext cx="12022758" cy="714428"/>
          </a:xfrm>
          <a:prstGeom prst="rect">
            <a:avLst/>
          </a:prstGeom>
        </p:spPr>
        <p:txBody>
          <a:bodyPr/>
          <a:lstStyle/>
          <a:p>
            <a:r>
              <a:t>Podtitul prezentace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or a datum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848121" y="5065793"/>
            <a:ext cx="12022758" cy="477542"/>
          </a:xfrm>
          <a:prstGeom prst="rect">
            <a:avLst/>
          </a:prstGeom>
        </p:spPr>
        <p:txBody>
          <a:bodyPr/>
          <a:lstStyle>
            <a:lvl1pPr defTabSz="676451">
              <a:defRPr sz="2478"/>
            </a:lvl1pPr>
          </a:lstStyle>
          <a:p>
            <a:r>
              <a:t>Autor a datum</a:t>
            </a:r>
          </a:p>
        </p:txBody>
      </p:sp>
      <p:sp>
        <p:nvSpPr>
          <p:cNvPr id="25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8655731" y="13918501"/>
            <a:ext cx="400381" cy="4029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ternativní název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ísa s lososovými koláčky, salátem a humusem "/>
          <p:cNvSpPr>
            <a:spLocks noGrp="1"/>
          </p:cNvSpPr>
          <p:nvPr>
            <p:ph type="pic" sz="quarter" idx="21"/>
          </p:nvPr>
        </p:nvSpPr>
        <p:spPr>
          <a:xfrm>
            <a:off x="17633929" y="4986869"/>
            <a:ext cx="7813478" cy="9093928"/>
          </a:xfrm>
          <a:prstGeom prst="rect">
            <a:avLst/>
          </a:prstGeom>
          <a:ln w="3175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848121" y="9656540"/>
            <a:ext cx="5287909" cy="4189152"/>
          </a:xfrm>
          <a:prstGeom prst="rect">
            <a:avLst/>
          </a:prstGeom>
        </p:spPr>
        <p:txBody>
          <a:bodyPr/>
          <a:lstStyle/>
          <a:p>
            <a:r>
              <a:t>Podtitul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848121" y="5191154"/>
            <a:ext cx="5287909" cy="4544310"/>
          </a:xfrm>
          <a:prstGeom prst="rect">
            <a:avLst/>
          </a:prstGeom>
        </p:spPr>
        <p:txBody>
          <a:bodyPr/>
          <a:lstStyle>
            <a:lvl1pPr>
              <a:defRPr sz="10000" spc="-200"/>
            </a:lvl1pPr>
          </a:lstStyle>
          <a:p>
            <a:r>
              <a:t>Název snímku</a:t>
            </a:r>
          </a:p>
        </p:txBody>
      </p:sp>
      <p:sp>
        <p:nvSpPr>
          <p:cNvPr id="35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8655803" y="13918501"/>
            <a:ext cx="400381" cy="4029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848121" y="7538746"/>
            <a:ext cx="12022758" cy="6313921"/>
          </a:xfrm>
          <a:prstGeom prst="rect">
            <a:avLst/>
          </a:prstGeom>
        </p:spPr>
        <p:txBody>
          <a:bodyPr/>
          <a:lstStyle>
            <a:lvl1pPr marL="635000" indent="-635000" defTabSz="3386582">
              <a:lnSpc>
                <a:spcPct val="90000"/>
              </a:lnSpc>
              <a:spcBef>
                <a:spcPts val="6200"/>
              </a:spcBef>
              <a:buSzPct val="123000"/>
              <a:buChar char="•"/>
              <a:defRPr sz="5000" b="0"/>
            </a:lvl1pPr>
            <a:lvl2pPr marL="1016000" indent="-635000" defTabSz="3386582">
              <a:lnSpc>
                <a:spcPct val="90000"/>
              </a:lnSpc>
              <a:spcBef>
                <a:spcPts val="6200"/>
              </a:spcBef>
              <a:buSzPct val="123000"/>
              <a:buChar char="•"/>
              <a:defRPr sz="5000" b="0"/>
            </a:lvl2pPr>
            <a:lvl3pPr marL="1397000" indent="-635000" defTabSz="3386582">
              <a:lnSpc>
                <a:spcPct val="90000"/>
              </a:lnSpc>
              <a:spcBef>
                <a:spcPts val="6200"/>
              </a:spcBef>
              <a:buSzPct val="123000"/>
              <a:buChar char="•"/>
              <a:defRPr sz="5000" b="0"/>
            </a:lvl3pPr>
            <a:lvl4pPr marL="1778000" indent="-635000" defTabSz="3386582">
              <a:lnSpc>
                <a:spcPct val="90000"/>
              </a:lnSpc>
              <a:spcBef>
                <a:spcPts val="6200"/>
              </a:spcBef>
              <a:buSzPct val="123000"/>
              <a:buChar char="•"/>
              <a:defRPr sz="5000" b="0"/>
            </a:lvl4pPr>
            <a:lvl5pPr marL="2159000" indent="-635000" defTabSz="3386582">
              <a:lnSpc>
                <a:spcPct val="90000"/>
              </a:lnSpc>
              <a:spcBef>
                <a:spcPts val="6200"/>
              </a:spcBef>
              <a:buSzPct val="123000"/>
              <a:buChar char="•"/>
              <a:defRPr sz="5000" b="0"/>
            </a:lvl5pPr>
          </a:lstStyle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Podtitul snímk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848121" y="5937352"/>
            <a:ext cx="12022758" cy="695818"/>
          </a:xfrm>
          <a:prstGeom prst="rect">
            <a:avLst/>
          </a:prstGeom>
        </p:spPr>
        <p:txBody>
          <a:bodyPr/>
          <a:lstStyle>
            <a:lvl1pPr defTabSz="699381">
              <a:defRPr sz="3904"/>
            </a:lvl1pPr>
          </a:lstStyle>
          <a:p>
            <a:r>
              <a:t>Podtitul snímku</a:t>
            </a:r>
          </a:p>
        </p:txBody>
      </p:sp>
      <p:sp>
        <p:nvSpPr>
          <p:cNvPr id="44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848121" y="4929869"/>
            <a:ext cx="12022758" cy="1052321"/>
          </a:xfrm>
          <a:prstGeom prst="rect">
            <a:avLst/>
          </a:prstGeom>
        </p:spPr>
        <p:txBody>
          <a:bodyPr anchor="t"/>
          <a:lstStyle>
            <a:lvl1pPr>
              <a:defRPr sz="10000" spc="-200"/>
            </a:lvl1pPr>
          </a:lstStyle>
          <a:p>
            <a:r>
              <a:t>Název snímku</a:t>
            </a:r>
          </a:p>
        </p:txBody>
      </p:sp>
      <p:sp>
        <p:nvSpPr>
          <p:cNvPr id="45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8655803" y="13918501"/>
            <a:ext cx="400381" cy="4029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848121" y="7538746"/>
            <a:ext cx="12022758" cy="6313921"/>
          </a:xfrm>
          <a:prstGeom prst="rect">
            <a:avLst/>
          </a:prstGeom>
        </p:spPr>
        <p:txBody>
          <a:bodyPr numCol="2" spcCol="610426"/>
          <a:lstStyle>
            <a:lvl1pPr marL="635000" indent="-635000" defTabSz="3386582">
              <a:lnSpc>
                <a:spcPct val="90000"/>
              </a:lnSpc>
              <a:spcBef>
                <a:spcPts val="6200"/>
              </a:spcBef>
              <a:buSzPct val="123000"/>
              <a:buChar char="•"/>
              <a:defRPr sz="5000" b="0"/>
            </a:lvl1pPr>
            <a:lvl2pPr marL="1016000" indent="-635000" defTabSz="3386582">
              <a:lnSpc>
                <a:spcPct val="90000"/>
              </a:lnSpc>
              <a:spcBef>
                <a:spcPts val="6200"/>
              </a:spcBef>
              <a:buSzPct val="123000"/>
              <a:buChar char="•"/>
              <a:defRPr sz="5000" b="0"/>
            </a:lvl2pPr>
            <a:lvl3pPr marL="1397000" indent="-635000" defTabSz="3386582">
              <a:lnSpc>
                <a:spcPct val="90000"/>
              </a:lnSpc>
              <a:spcBef>
                <a:spcPts val="6200"/>
              </a:spcBef>
              <a:buSzPct val="123000"/>
              <a:buChar char="•"/>
              <a:defRPr sz="5000" b="0"/>
            </a:lvl3pPr>
            <a:lvl4pPr marL="1778000" indent="-635000" defTabSz="3386582">
              <a:lnSpc>
                <a:spcPct val="90000"/>
              </a:lnSpc>
              <a:spcBef>
                <a:spcPts val="6200"/>
              </a:spcBef>
              <a:buSzPct val="123000"/>
              <a:buChar char="•"/>
              <a:defRPr sz="5000" b="0"/>
            </a:lvl4pPr>
            <a:lvl5pPr marL="2159000" indent="-635000" defTabSz="3386582">
              <a:lnSpc>
                <a:spcPct val="90000"/>
              </a:lnSpc>
              <a:spcBef>
                <a:spcPts val="6200"/>
              </a:spcBef>
              <a:buSzPct val="123000"/>
              <a:buChar char="•"/>
              <a:defRPr sz="5000" b="0"/>
            </a:lvl5pPr>
          </a:lstStyle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8655803" y="13918501"/>
            <a:ext cx="400381" cy="4029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, odrážky,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Mísa těstovin pappardelle s petrželovým máslem, praženými lískovými oříšky a strouhaným parmazánem"/>
          <p:cNvSpPr>
            <a:spLocks noGrp="1"/>
          </p:cNvSpPr>
          <p:nvPr>
            <p:ph type="pic" sz="quarter" idx="21"/>
          </p:nvPr>
        </p:nvSpPr>
        <p:spPr>
          <a:xfrm>
            <a:off x="18517496" y="5092101"/>
            <a:ext cx="6678944" cy="8905260"/>
          </a:xfrm>
          <a:prstGeom prst="rect">
            <a:avLst/>
          </a:prstGeom>
          <a:ln w="3175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848121" y="4934253"/>
            <a:ext cx="5287909" cy="1052321"/>
          </a:xfrm>
          <a:prstGeom prst="rect">
            <a:avLst/>
          </a:prstGeom>
        </p:spPr>
        <p:txBody>
          <a:bodyPr anchor="t"/>
          <a:lstStyle>
            <a:lvl1pPr>
              <a:defRPr sz="10000" spc="-200"/>
            </a:lvl1pPr>
          </a:lstStyle>
          <a:p>
            <a:r>
              <a:t>Název snímku</a:t>
            </a:r>
          </a:p>
        </p:txBody>
      </p:sp>
      <p:sp>
        <p:nvSpPr>
          <p:cNvPr id="62" name="Podtitul snímku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848121" y="5937352"/>
            <a:ext cx="5287909" cy="695818"/>
          </a:xfrm>
          <a:prstGeom prst="rect">
            <a:avLst/>
          </a:prstGeom>
        </p:spPr>
        <p:txBody>
          <a:bodyPr/>
          <a:lstStyle>
            <a:lvl1pPr defTabSz="699381">
              <a:defRPr sz="3904"/>
            </a:lvl1pPr>
          </a:lstStyle>
          <a:p>
            <a:r>
              <a:t>Podtitul snímku</a:t>
            </a:r>
          </a:p>
        </p:txBody>
      </p:sp>
      <p:sp>
        <p:nvSpPr>
          <p:cNvPr id="63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848121" y="8078470"/>
            <a:ext cx="5287909" cy="5793105"/>
          </a:xfrm>
          <a:prstGeom prst="rect">
            <a:avLst/>
          </a:prstGeom>
        </p:spPr>
        <p:txBody>
          <a:bodyPr/>
          <a:lstStyle>
            <a:lvl1pPr marL="635000" indent="-635000" defTabSz="3386582">
              <a:lnSpc>
                <a:spcPct val="90000"/>
              </a:lnSpc>
              <a:spcBef>
                <a:spcPts val="6200"/>
              </a:spcBef>
              <a:buSzPct val="123000"/>
              <a:buChar char="•"/>
              <a:defRPr sz="5000" b="0"/>
            </a:lvl1pPr>
            <a:lvl2pPr marL="1016000" indent="-635000" defTabSz="3386582">
              <a:lnSpc>
                <a:spcPct val="90000"/>
              </a:lnSpc>
              <a:spcBef>
                <a:spcPts val="6200"/>
              </a:spcBef>
              <a:buSzPct val="123000"/>
              <a:buChar char="•"/>
              <a:defRPr sz="5000" b="0"/>
            </a:lvl2pPr>
            <a:lvl3pPr marL="1397000" indent="-635000" defTabSz="3386582">
              <a:lnSpc>
                <a:spcPct val="90000"/>
              </a:lnSpc>
              <a:spcBef>
                <a:spcPts val="6200"/>
              </a:spcBef>
              <a:buSzPct val="123000"/>
              <a:buChar char="•"/>
              <a:defRPr sz="5000" b="0"/>
            </a:lvl3pPr>
            <a:lvl4pPr marL="1778000" indent="-635000" defTabSz="3386582">
              <a:lnSpc>
                <a:spcPct val="90000"/>
              </a:lnSpc>
              <a:spcBef>
                <a:spcPts val="6200"/>
              </a:spcBef>
              <a:buSzPct val="123000"/>
              <a:buChar char="•"/>
              <a:defRPr sz="5000" b="0"/>
            </a:lvl4pPr>
            <a:lvl5pPr marL="2159000" indent="-635000" defTabSz="3386582">
              <a:lnSpc>
                <a:spcPct val="90000"/>
              </a:lnSpc>
              <a:spcBef>
                <a:spcPts val="6200"/>
              </a:spcBef>
              <a:buSzPct val="123000"/>
              <a:buChar char="•"/>
              <a:defRPr sz="5000" b="0"/>
            </a:lvl5pPr>
          </a:lstStyle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8655803" y="13918501"/>
            <a:ext cx="400381" cy="4029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dí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Název oddílu"/>
          <p:cNvSpPr txBox="1">
            <a:spLocks noGrp="1"/>
          </p:cNvSpPr>
          <p:nvPr>
            <p:ph type="title" hasCustomPrompt="1"/>
          </p:nvPr>
        </p:nvSpPr>
        <p:spPr>
          <a:xfrm>
            <a:off x="12848121" y="7814979"/>
            <a:ext cx="12022758" cy="3420042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Název oddílu</a:t>
            </a:r>
          </a:p>
        </p:txBody>
      </p:sp>
      <p:sp>
        <p:nvSpPr>
          <p:cNvPr id="72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8655803" y="13918501"/>
            <a:ext cx="400381" cy="4029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Jen 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848121" y="4929869"/>
            <a:ext cx="12022758" cy="1052321"/>
          </a:xfrm>
          <a:prstGeom prst="rect">
            <a:avLst/>
          </a:prstGeom>
        </p:spPr>
        <p:txBody>
          <a:bodyPr anchor="t"/>
          <a:lstStyle>
            <a:lvl1pPr>
              <a:defRPr sz="10000" spc="-200"/>
            </a:lvl1pPr>
          </a:lstStyle>
          <a:p>
            <a:r>
              <a:t>Název snímku</a:t>
            </a:r>
          </a:p>
        </p:txBody>
      </p:sp>
      <p:sp>
        <p:nvSpPr>
          <p:cNvPr id="80" name="Podtitul snímk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848121" y="5937352"/>
            <a:ext cx="12022758" cy="695818"/>
          </a:xfrm>
          <a:prstGeom prst="rect">
            <a:avLst/>
          </a:prstGeom>
        </p:spPr>
        <p:txBody>
          <a:bodyPr/>
          <a:lstStyle>
            <a:lvl1pPr defTabSz="699381">
              <a:defRPr sz="3904"/>
            </a:lvl1pPr>
          </a:lstStyle>
          <a:p>
            <a:r>
              <a:t>Podtitul snímku</a:t>
            </a:r>
          </a:p>
        </p:txBody>
      </p:sp>
      <p:sp>
        <p:nvSpPr>
          <p:cNvPr id="81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8655803" y="13918501"/>
            <a:ext cx="400381" cy="4029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Název programu"/>
          <p:cNvSpPr txBox="1">
            <a:spLocks noGrp="1"/>
          </p:cNvSpPr>
          <p:nvPr>
            <p:ph type="title" hasCustomPrompt="1"/>
          </p:nvPr>
        </p:nvSpPr>
        <p:spPr>
          <a:xfrm>
            <a:off x="12848121" y="4934253"/>
            <a:ext cx="12022758" cy="1052321"/>
          </a:xfrm>
          <a:prstGeom prst="rect">
            <a:avLst/>
          </a:prstGeom>
        </p:spPr>
        <p:txBody>
          <a:bodyPr anchor="t"/>
          <a:lstStyle>
            <a:lvl1pPr>
              <a:defRPr sz="10000" spc="-200"/>
            </a:lvl1pPr>
          </a:lstStyle>
          <a:p>
            <a:r>
              <a:t>Název programu</a:t>
            </a:r>
          </a:p>
        </p:txBody>
      </p:sp>
      <p:sp>
        <p:nvSpPr>
          <p:cNvPr id="89" name="Program – podtitu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848121" y="5933957"/>
            <a:ext cx="12022758" cy="695818"/>
          </a:xfrm>
          <a:prstGeom prst="rect">
            <a:avLst/>
          </a:prstGeom>
        </p:spPr>
        <p:txBody>
          <a:bodyPr/>
          <a:lstStyle>
            <a:lvl1pPr defTabSz="699381">
              <a:defRPr sz="3904"/>
            </a:lvl1pPr>
          </a:lstStyle>
          <a:p>
            <a:r>
              <a:t>Program – podtitul</a:t>
            </a:r>
          </a:p>
        </p:txBody>
      </p:sp>
      <p:sp>
        <p:nvSpPr>
          <p:cNvPr id="90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848121" y="7538746"/>
            <a:ext cx="12022758" cy="6313921"/>
          </a:xfrm>
          <a:prstGeom prst="rect">
            <a:avLst/>
          </a:prstGeom>
        </p:spPr>
        <p:txBody>
          <a:bodyPr/>
          <a:lstStyle>
            <a:lvl1pPr defTabSz="3386582">
              <a:lnSpc>
                <a:spcPct val="90000"/>
              </a:lnSpc>
              <a:spcBef>
                <a:spcPts val="2500"/>
              </a:spcBef>
              <a:defRPr b="0" spc="-64"/>
            </a:lvl1pPr>
            <a:lvl2pPr defTabSz="3386582">
              <a:lnSpc>
                <a:spcPct val="90000"/>
              </a:lnSpc>
              <a:spcBef>
                <a:spcPts val="2500"/>
              </a:spcBef>
              <a:defRPr b="0" spc="-64"/>
            </a:lvl2pPr>
            <a:lvl3pPr defTabSz="3386582">
              <a:lnSpc>
                <a:spcPct val="90000"/>
              </a:lnSpc>
              <a:spcBef>
                <a:spcPts val="2500"/>
              </a:spcBef>
              <a:defRPr b="0" spc="-64"/>
            </a:lvl3pPr>
            <a:lvl4pPr defTabSz="3386582">
              <a:lnSpc>
                <a:spcPct val="90000"/>
              </a:lnSpc>
              <a:spcBef>
                <a:spcPts val="2500"/>
              </a:spcBef>
              <a:defRPr b="0" spc="-64"/>
            </a:lvl4pPr>
            <a:lvl5pPr defTabSz="3386582">
              <a:lnSpc>
                <a:spcPct val="90000"/>
              </a:lnSpc>
              <a:spcBef>
                <a:spcPts val="2500"/>
              </a:spcBef>
              <a:defRPr b="0" spc="-64"/>
            </a:lvl5pPr>
          </a:lstStyle>
          <a:p>
            <a:r>
              <a:t>Body programu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8655803" y="13918501"/>
            <a:ext cx="400381" cy="4029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ázev prezentace"/>
          <p:cNvSpPr txBox="1">
            <a:spLocks noGrp="1"/>
          </p:cNvSpPr>
          <p:nvPr>
            <p:ph type="title" hasCustomPrompt="1"/>
          </p:nvPr>
        </p:nvSpPr>
        <p:spPr>
          <a:xfrm>
            <a:off x="12848121" y="6394348"/>
            <a:ext cx="12024059" cy="34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2616" tIns="52616" rIns="52616" bIns="52616" anchor="b">
            <a:normAutofit/>
          </a:bodyPr>
          <a:lstStyle/>
          <a:p>
            <a:r>
              <a:t>Název prezentace</a:t>
            </a:r>
          </a:p>
        </p:txBody>
      </p:sp>
      <p:sp>
        <p:nvSpPr>
          <p:cNvPr id="3" name="Text úrovně 1…"/>
          <p:cNvSpPr txBox="1">
            <a:spLocks noGrp="1"/>
          </p:cNvSpPr>
          <p:nvPr>
            <p:ph type="body" idx="1" hasCustomPrompt="1"/>
          </p:nvPr>
        </p:nvSpPr>
        <p:spPr>
          <a:xfrm>
            <a:off x="12848121" y="9761771"/>
            <a:ext cx="12022758" cy="1508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2616" tIns="52616" rIns="52616" bIns="52616">
            <a:normAutofit/>
          </a:bodyPr>
          <a:lstStyle/>
          <a:p>
            <a:r>
              <a:t>Podtitul prezentace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8659310" y="13918501"/>
            <a:ext cx="400381" cy="402921"/>
          </a:xfrm>
          <a:prstGeom prst="rect">
            <a:avLst/>
          </a:prstGeom>
          <a:ln w="12700">
            <a:miter lim="400000"/>
          </a:ln>
        </p:spPr>
        <p:txBody>
          <a:bodyPr wrap="none" lIns="52616" tIns="52616" rIns="52616" bIns="52616" anchor="b">
            <a:spAutoFit/>
          </a:bodyPr>
          <a:lstStyle>
            <a:lvl1pPr defTabSz="1141015">
              <a:defRPr sz="20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3386582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200" b="1" i="0" u="none" strike="noStrike" cap="none" spc="-2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3386582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200" b="1" i="0" u="none" strike="noStrike" cap="none" spc="-2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3386582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200" b="1" i="0" u="none" strike="noStrike" cap="none" spc="-2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3386582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200" b="1" i="0" u="none" strike="noStrike" cap="none" spc="-2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3386582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200" b="1" i="0" u="none" strike="noStrike" cap="none" spc="-2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3386582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200" b="1" i="0" u="none" strike="noStrike" cap="none" spc="-2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3386582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200" b="1" i="0" u="none" strike="noStrike" cap="none" spc="-2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3386582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200" b="1" i="0" u="none" strike="noStrike" cap="none" spc="-2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3386582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200" b="1" i="0" u="none" strike="noStrike" cap="none" spc="-2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114652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14652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14652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14652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14652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14652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14652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14652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14652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11410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11410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11410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11410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11410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11410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11410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11410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11410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87410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22201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81616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64640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94234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75305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70161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875809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94122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31818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13714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99049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21674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60653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29744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56232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26485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46047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2616" tIns="52616" rIns="52616" bIns="52616" numCol="1" spcCol="38100" rtlCol="0" anchor="ctr">
        <a:spAutoFit/>
      </a:bodyPr>
      <a:lstStyle>
        <a:defPPr marL="0" marR="0" indent="0" algn="ctr" defTabSz="114101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8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Titillium Web Regular"/>
            <a:ea typeface="Titillium Web Regular"/>
            <a:cs typeface="Titillium Web Regular"/>
            <a:sym typeface="Titillium Web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2616" tIns="52616" rIns="52616" bIns="52616" numCol="1" spcCol="38100" rtlCol="0" anchor="ctr">
        <a:spAutoFit/>
      </a:bodyPr>
      <a:lstStyle>
        <a:defPPr marL="0" marR="0" indent="0" algn="ctr" defTabSz="338658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2616" tIns="52616" rIns="52616" bIns="52616" numCol="1" spcCol="38100" rtlCol="0" anchor="ctr">
        <a:spAutoFit/>
      </a:bodyPr>
      <a:lstStyle>
        <a:defPPr marL="0" marR="0" indent="0" algn="ctr" defTabSz="114101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8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Titillium Web Regular"/>
            <a:ea typeface="Titillium Web Regular"/>
            <a:cs typeface="Titillium Web Regular"/>
            <a:sym typeface="Titillium Web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2616" tIns="52616" rIns="52616" bIns="52616" numCol="1" spcCol="38100" rtlCol="0" anchor="ctr">
        <a:spAutoFit/>
      </a:bodyPr>
      <a:lstStyle>
        <a:defPPr marL="0" marR="0" indent="0" algn="ctr" defTabSz="338658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14622</TotalTime>
  <Words>0</Words>
  <Application>Microsoft Macintosh PowerPoint</Application>
  <PresentationFormat>Vlastní</PresentationFormat>
  <Paragraphs>0</Paragraphs>
  <Slides>18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1" baseType="lpstr">
      <vt:lpstr>Helvetica Neue</vt:lpstr>
      <vt:lpstr>Helvetica Neue Medium</vt:lpstr>
      <vt:lpstr>21_BasicWhite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cp:lastModifiedBy>Edvin Pivec</cp:lastModifiedBy>
  <cp:revision>52</cp:revision>
  <dcterms:modified xsi:type="dcterms:W3CDTF">2025-02-17T10:14:46Z</dcterms:modified>
</cp:coreProperties>
</file>