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4"/>
  </p:sldMasterIdLst>
  <p:notesMasterIdLst>
    <p:notesMasterId r:id="rId17"/>
  </p:notesMasterIdLst>
  <p:sldIdLst>
    <p:sldId id="362" r:id="rId5"/>
    <p:sldId id="1364" r:id="rId6"/>
    <p:sldId id="1365" r:id="rId7"/>
    <p:sldId id="326" r:id="rId8"/>
    <p:sldId id="263" r:id="rId9"/>
    <p:sldId id="346" r:id="rId10"/>
    <p:sldId id="371" r:id="rId11"/>
    <p:sldId id="1376" r:id="rId12"/>
    <p:sldId id="1377" r:id="rId13"/>
    <p:sldId id="1378" r:id="rId14"/>
    <p:sldId id="1375" r:id="rId15"/>
    <p:sldId id="384" r:id="rId16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F05E05-BE84-3006-76D3-78FAA34079CD}" name="Vocásek Zdeněk" initials="VZ" userId="S::zvocasek@renomia.cz::272d5683-dd4a-4e7f-9561-27529ba64597" providerId="AD"/>
  <p188:author id="{111C6FFD-2B51-19AF-21C4-36C215E70F85}" name="Andrew Lorraine" initials="AL" userId="Andrew Lorraine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šer Jan" initials="FJ" lastIdx="58" clrIdx="0">
    <p:extLst>
      <p:ext uri="{19B8F6BF-5375-455C-9EA6-DF929625EA0E}">
        <p15:presenceInfo xmlns:p15="http://schemas.microsoft.com/office/powerpoint/2012/main" userId="S::jfiser2@renomia.cz::2d2032c8-1750-44d8-9307-eaebd99dcffc" providerId="AD"/>
      </p:ext>
    </p:extLst>
  </p:cmAuthor>
  <p:cmAuthor id="2" name="Vojtíšková Markéta" initials="VM" lastIdx="5" clrIdx="1">
    <p:extLst>
      <p:ext uri="{19B8F6BF-5375-455C-9EA6-DF929625EA0E}">
        <p15:presenceInfo xmlns:p15="http://schemas.microsoft.com/office/powerpoint/2012/main" userId="S::mvojtiskova@renomia.cz::049f21fd-d48b-4d76-bb92-1aff140d73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A4C"/>
    <a:srgbClr val="E5E5E5"/>
    <a:srgbClr val="DF1821"/>
    <a:srgbClr val="FFC000"/>
    <a:srgbClr val="85AB2E"/>
    <a:srgbClr val="92D050"/>
    <a:srgbClr val="A21066"/>
    <a:srgbClr val="00B0F0"/>
    <a:srgbClr val="003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6357" autoAdjust="0"/>
  </p:normalViewPr>
  <p:slideViewPr>
    <p:cSldViewPr snapToGrid="0">
      <p:cViewPr varScale="1">
        <p:scale>
          <a:sx n="99" d="100"/>
          <a:sy n="99" d="100"/>
        </p:scale>
        <p:origin x="1074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6C2BD-E90E-4A5C-8EC3-977D5CCE9C6F}" type="datetimeFigureOut">
              <a:rPr lang="cs-CZ" smtClean="0"/>
              <a:t>22.04.2025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3CCDE-167F-428D-989A-FDEB804F85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6848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3CCDE-167F-428D-989A-FDEB804F85B1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346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RENOMIA je úspěšná rodinná firma založená v roce 1993, působí ve 13 zemích v regionu střední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a východní Evropy*. Je pro nás důležité mít jasně definované poslání* a hodnoty, kterými se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řídíme při poskytování služeb našim klientům. Poskytujeme služby zejména v oblasti pojištění a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risk managementu, které zajistíme kdekoliv na světě. Jsme přesvědčeni, že velmi důležitá je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znalost jednotlivých oborů, a proto neustále rozvíjíme jednotlivé specializace a služby pro naše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klienty. Je pro nás také samozřejmé pomáhat potřebným a činíme tak skrze naši nadaci Hlas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srdce.</a:t>
            </a:r>
          </a:p>
          <a:p>
            <a:pPr algn="l"/>
            <a:r>
              <a:rPr lang="cs-CZ" sz="1800" b="0" i="1" u="none" strike="noStrike" baseline="0">
                <a:latin typeface="Calibri-Italic"/>
              </a:rPr>
              <a:t>[Dle situace lze více okomentovat některý z uvedených údajů]</a:t>
            </a:r>
          </a:p>
          <a:p>
            <a:pPr algn="l"/>
            <a:endParaRPr lang="cs-CZ" sz="1800" b="1" i="0" u="none" strike="noStrike" baseline="0">
              <a:latin typeface="Calibri-Bold"/>
            </a:endParaRPr>
          </a:p>
          <a:p>
            <a:pPr algn="l"/>
            <a:r>
              <a:rPr lang="cs-CZ" sz="1800" b="1" i="0" u="none" strike="noStrike" baseline="0">
                <a:latin typeface="Calibri-Bold"/>
              </a:rPr>
              <a:t>* Vysvětlivky k uvedeným údajům</a:t>
            </a:r>
          </a:p>
          <a:p>
            <a:pPr algn="l"/>
            <a:r>
              <a:rPr lang="cs-CZ" sz="1800" b="0" i="0" u="none" strike="noStrike" baseline="0">
                <a:latin typeface="ArialMT"/>
              </a:rPr>
              <a:t>• </a:t>
            </a:r>
            <a:r>
              <a:rPr lang="cs-CZ" sz="1800" b="0" i="0" u="none" strike="noStrike" baseline="0">
                <a:latin typeface="Calibri" panose="020F0502020204030204" pitchFamily="34" charset="0"/>
              </a:rPr>
              <a:t>13 zemí regionu střední a východní Evropy ve kterých RENOMIA působí prostřednictvím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vlastních poboček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- Česká republika, Slovenská republika, Polsko, Rakousko, Maďarsko, Srbsko, Bulharsko,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Rumunsko, Chorvatsko, Slovinsko, Bosna a Hercegovina, Lotyšsko, Litva</a:t>
            </a:r>
          </a:p>
          <a:p>
            <a:pPr algn="l"/>
            <a:r>
              <a:rPr lang="cs-CZ" sz="1800" b="0" i="0" u="none" strike="noStrike" baseline="0">
                <a:latin typeface="ArialMT"/>
              </a:rPr>
              <a:t>• </a:t>
            </a:r>
            <a:r>
              <a:rPr lang="cs-CZ" sz="1800" b="0" i="0" u="none" strike="noStrike" baseline="0">
                <a:latin typeface="Calibri" panose="020F0502020204030204" pitchFamily="34" charset="0"/>
              </a:rPr>
              <a:t>Poslání RENOMIA – „Sloužíme lidem a firmám a přispíváme k lepšímu životu“</a:t>
            </a:r>
          </a:p>
          <a:p>
            <a:pPr algn="l"/>
            <a:r>
              <a:rPr lang="cs-CZ" sz="1800" b="0" i="0" u="none" strike="noStrike" baseline="0">
                <a:latin typeface="ArialMT"/>
              </a:rPr>
              <a:t>• </a:t>
            </a:r>
            <a:r>
              <a:rPr lang="cs-CZ" sz="1800" b="0" i="0" u="none" strike="noStrike" baseline="0">
                <a:latin typeface="Calibri" panose="020F0502020204030204" pitchFamily="34" charset="0"/>
              </a:rPr>
              <a:t>99% retence znamená, že dlouhodobě za rok ztratíme jednoho klienta ze sta. Většinou se tak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děje z důvodu majetkové transakce na straně klienta (je např. koupen zahraniční společnosti a</a:t>
            </a:r>
          </a:p>
          <a:p>
            <a:pPr algn="l"/>
            <a:r>
              <a:rPr lang="pl-PL" sz="1800" b="0" i="0" u="none" strike="noStrike" baseline="0">
                <a:latin typeface="Calibri" panose="020F0502020204030204" pitchFamily="34" charset="0"/>
              </a:rPr>
              <a:t>zařazen do skupinového programu apod).</a:t>
            </a:r>
          </a:p>
          <a:p>
            <a:pPr algn="l"/>
            <a:r>
              <a:rPr lang="cs-CZ" sz="1800" b="0" i="0" u="none" strike="noStrike" baseline="0">
                <a:latin typeface="ArialMT"/>
              </a:rPr>
              <a:t>• </a:t>
            </a:r>
            <a:r>
              <a:rPr lang="cs-CZ" sz="1800" b="0" i="0" u="none" strike="noStrike" baseline="0">
                <a:latin typeface="Calibri" panose="020F0502020204030204" pitchFamily="34" charset="0"/>
              </a:rPr>
              <a:t>30 specializací – např. Stavebnictví, Doprava, Agro atd – viz. samostatný slide</a:t>
            </a:r>
          </a:p>
          <a:p>
            <a:pPr algn="l"/>
            <a:r>
              <a:rPr lang="cs-CZ" sz="1800" b="0" i="0" u="none" strike="noStrike" baseline="0">
                <a:latin typeface="ArialMT"/>
              </a:rPr>
              <a:t>• </a:t>
            </a:r>
            <a:r>
              <a:rPr lang="cs-CZ" sz="1800" b="0" i="0" u="none" strike="noStrike" baseline="0">
                <a:latin typeface="Calibri" panose="020F0502020204030204" pitchFamily="34" charset="0"/>
              </a:rPr>
              <a:t>Údaje o spravovaném pojistném  a počtu spolupracovníků za RENOMIA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GROUP zahrnují údaje za RENOMIA, a. s., členy sítě </a:t>
            </a:r>
            <a:r>
              <a:rPr lang="cs-CZ" sz="1800" b="0" i="0" u="none" strike="noStrike" baseline="0" err="1">
                <a:latin typeface="Calibri" panose="020F0502020204030204" pitchFamily="34" charset="0"/>
              </a:rPr>
              <a:t>sítě</a:t>
            </a:r>
            <a:r>
              <a:rPr lang="cs-CZ" sz="1800" b="0" i="0" u="none" strike="noStrike" baseline="0">
                <a:latin typeface="Calibri" panose="020F0502020204030204" pitchFamily="34" charset="0"/>
              </a:rPr>
              <a:t> RENOMIA NETWORK ČR (PPZ i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partneři) a SR, všechny majetkově propojené společnosti v ČR (např. WI-ASS ČR s.r.o., PFP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s.r.o., C.E.B., a.s., VPV Bohemia, s.r.o., RISKON s.r.o., FINVOX Finanční Služby s.r.o., IMG a.s. a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další) a všechny majetkově propojené společnosti v zahraničí (např. RENOMIA, s.r.o.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(Slovensko), RENOMIA HYPOHOUSE s.r.o. (Slovensko), </a:t>
            </a:r>
            <a:r>
              <a:rPr lang="cs-CZ" sz="1800" b="0" i="0" u="none" strike="noStrike" baseline="0" err="1">
                <a:latin typeface="Calibri" panose="020F0502020204030204" pitchFamily="34" charset="0"/>
              </a:rPr>
              <a:t>Agropoistenie</a:t>
            </a:r>
            <a:r>
              <a:rPr lang="cs-CZ" sz="1800" b="0" i="0" u="none" strike="noStrike" baseline="0">
                <a:latin typeface="Calibri" panose="020F0502020204030204" pitchFamily="34" charset="0"/>
              </a:rPr>
              <a:t> s.r.o. (Slovensko),</a:t>
            </a:r>
          </a:p>
          <a:p>
            <a:pPr algn="l"/>
            <a:r>
              <a:rPr lang="cs-CZ" sz="1800" b="0" i="0" u="none" strike="noStrike" baseline="0">
                <a:latin typeface="Calibri" panose="020F0502020204030204" pitchFamily="34" charset="0"/>
              </a:rPr>
              <a:t>RENOMIA OOD (Bulharsko), RENOMIA-SRBA (Rumunsko) a další)</a:t>
            </a:r>
          </a:p>
          <a:p>
            <a:pPr algn="l"/>
            <a:endParaRPr lang="cs-CZ" sz="1200">
              <a:effectLst/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3CCDE-167F-428D-989A-FDEB804F85B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91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 roce 2019 se společnost </a:t>
            </a:r>
            <a:r>
              <a:rPr lang="cs-CZ" err="1"/>
              <a:t>Gallagher</a:t>
            </a:r>
            <a:r>
              <a:rPr lang="cs-CZ"/>
              <a:t>*, po mnoha letech spolupráce, stala naším minoritním akcionářem (30 %). </a:t>
            </a:r>
          </a:p>
          <a:p>
            <a:r>
              <a:rPr lang="cs-CZ"/>
              <a:t>Jde o 3.** největší společnost ve svém oboru se sídlem v Chicagu, USA. Přestože se jedná o firmu, která zaměstnává přes 50 tis. spolupracovníků po celém světě, zachovává si i nyní svoji rodinnou atmosféru a na řízení se stále přímo podílí rodina </a:t>
            </a:r>
            <a:r>
              <a:rPr lang="cs-CZ" err="1"/>
              <a:t>Gallagherů</a:t>
            </a:r>
            <a:r>
              <a:rPr lang="cs-CZ"/>
              <a:t>. </a:t>
            </a:r>
          </a:p>
          <a:p>
            <a:r>
              <a:rPr lang="cs-CZ"/>
              <a:t>Společnost </a:t>
            </a:r>
            <a:r>
              <a:rPr lang="cs-CZ" err="1"/>
              <a:t>Gallagher</a:t>
            </a:r>
            <a:r>
              <a:rPr lang="cs-CZ"/>
              <a:t> je zařazena mezi 500 největších amerických společností (žebříček </a:t>
            </a:r>
            <a:r>
              <a:rPr lang="cs-CZ" err="1"/>
              <a:t>Fortune</a:t>
            </a:r>
            <a:r>
              <a:rPr lang="cs-CZ"/>
              <a:t> 500) a díky svému přístupu ke klientům i zaměstnancům získala již po několikáté ocenění „Nejvíce etická společnost“. </a:t>
            </a:r>
          </a:p>
          <a:p>
            <a:r>
              <a:rPr lang="cs-CZ"/>
              <a:t>Dlouhodobě podporuje také různé společensky prospěšné aktivity např. vzdělávání – podporu studentů a sport***. </a:t>
            </a:r>
          </a:p>
          <a:p>
            <a:r>
              <a:rPr lang="cs-CZ"/>
              <a:t>Toto partnerství je pro nás nesmírně důležité, neboť můžeme zajistit služby pro naše klienty kdekoliv na světě a zároveň máme možnost čerpat rozsáhlé know-how, vzdělávat kolegy a také zajistit ty nejlepší služby při řešení složitých a velkých rizik našich klientů. </a:t>
            </a:r>
          </a:p>
          <a:p>
            <a:endParaRPr lang="cs-CZ"/>
          </a:p>
          <a:p>
            <a:r>
              <a:rPr lang="cs-CZ"/>
              <a:t>*Vysvětlivky k uvedeným údajům *Společnost </a:t>
            </a:r>
            <a:r>
              <a:rPr lang="cs-CZ" err="1"/>
              <a:t>Gallagher</a:t>
            </a:r>
            <a:r>
              <a:rPr lang="cs-CZ"/>
              <a:t> se celým názvem jmenuje Arthur J. </a:t>
            </a:r>
            <a:r>
              <a:rPr lang="cs-CZ" err="1"/>
              <a:t>Gallagher</a:t>
            </a:r>
            <a:r>
              <a:rPr lang="cs-CZ"/>
              <a:t> </a:t>
            </a:r>
          </a:p>
          <a:p>
            <a:r>
              <a:rPr lang="cs-CZ"/>
              <a:t>** 3. největší dle tržní kapitalizace </a:t>
            </a:r>
          </a:p>
          <a:p>
            <a:r>
              <a:rPr lang="cs-CZ"/>
              <a:t>*** informaci není potřeba více vyzdvihovat, ale společnost </a:t>
            </a:r>
            <a:r>
              <a:rPr lang="cs-CZ" err="1"/>
              <a:t>Gallagher</a:t>
            </a:r>
            <a:r>
              <a:rPr lang="cs-CZ"/>
              <a:t> je partnerem </a:t>
            </a:r>
            <a:r>
              <a:rPr lang="cs-CZ" err="1"/>
              <a:t>rugbyové</a:t>
            </a:r>
            <a:r>
              <a:rPr lang="cs-CZ"/>
              <a:t> ligy ve Velké Británii, podporuje mnoho baseballových klubů v US (např. Chicago </a:t>
            </a:r>
            <a:r>
              <a:rPr lang="cs-CZ" err="1"/>
              <a:t>Cups</a:t>
            </a:r>
            <a:r>
              <a:rPr lang="cs-CZ"/>
              <a:t>) a dalších sportů.</a:t>
            </a:r>
            <a:endParaRPr lang="cs-CZ" sz="120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3CCDE-167F-428D-989A-FDEB804F85B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600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D1D5C-8894-AD0F-081A-F47BB4B8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96B32887-B4D0-04D7-FB34-1673FF745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D6F26B2-AEFF-4337-4FF7-D80BC2D6B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Jednou z klíčových služeb RENOMIA je mezinárodní servis. </a:t>
            </a:r>
          </a:p>
          <a:p>
            <a:r>
              <a:rPr lang="cs-CZ"/>
              <a:t>RENOMIA spravuje více než </a:t>
            </a:r>
            <a:r>
              <a:rPr lang="cs-CZ">
                <a:highlight>
                  <a:srgbClr val="FFFF00"/>
                </a:highlight>
              </a:rPr>
              <a:t>600</a:t>
            </a:r>
            <a:r>
              <a:rPr lang="cs-CZ"/>
              <a:t> mezinárodních klientů – klientů RENOMIA, kteří podnikají v zahraničí, nebo pobočky zahraničních firem, které podnikají u nás. </a:t>
            </a:r>
          </a:p>
          <a:p>
            <a:r>
              <a:rPr lang="cs-CZ"/>
              <a:t>dceřiné společnosti RENOMIA ve 13 zemích střední a východní Evropy a také síť RENOMIA EUROPEANPARTNERS, která působí v dalších 16 zemích regionu střední a východní Evropy. </a:t>
            </a:r>
          </a:p>
          <a:p>
            <a:endParaRPr lang="cs-CZ"/>
          </a:p>
          <a:p>
            <a:r>
              <a:rPr lang="cs-CZ"/>
              <a:t>Vysvětlivky k uvedeným údajům </a:t>
            </a:r>
          </a:p>
          <a:p>
            <a:r>
              <a:rPr lang="cs-CZ"/>
              <a:t>• 12 zemí regionu střední a východní Evropy, ve kterých RENOMIA působí prostřednictvím svých dceřiných společností </a:t>
            </a:r>
          </a:p>
          <a:p>
            <a:pPr marL="171450" indent="-171450">
              <a:buFontTx/>
              <a:buChar char="-"/>
            </a:pPr>
            <a:r>
              <a:rPr lang="cs-CZ"/>
              <a:t>Česká republika, Slovenská republika, Polsko, Rakousko, Maďarsko, Srbsko, Bulharsko, Rumunsko, Chorvatsko, Slovinsko, Bosna a Hercegovina, Lotyšsko, Litva </a:t>
            </a:r>
          </a:p>
          <a:p>
            <a:pPr marL="0" indent="0">
              <a:buFontTx/>
              <a:buNone/>
            </a:pPr>
            <a:endParaRPr lang="cs-CZ"/>
          </a:p>
          <a:p>
            <a:r>
              <a:rPr lang="cs-CZ"/>
              <a:t>• 16 zemí regionu střední a východní Evropy – členové sítě RENOMIA EUROPEAN </a:t>
            </a:r>
            <a:r>
              <a:rPr lang="cs-CZ" err="1"/>
              <a:t>PARTNERS,kterou</a:t>
            </a:r>
            <a:r>
              <a:rPr lang="cs-CZ"/>
              <a:t> RENOMIA založila a řídí </a:t>
            </a:r>
          </a:p>
          <a:p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Albania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cs-CZ"/>
              <a:t>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Armenia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cs-CZ"/>
              <a:t>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Azerbaijan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cs-CZ"/>
              <a:t>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Estonia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cs-CZ"/>
              <a:t> 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Georgia,</a:t>
            </a:r>
            <a:r>
              <a:rPr lang="cs-CZ"/>
              <a:t>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Greece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Cyprus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</a:t>
            </a:r>
            <a:r>
              <a:rPr lang="cs-CZ"/>
              <a:t>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Kazakhstan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Kyrgyzstan,Tajikistan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</a:t>
            </a:r>
            <a:r>
              <a:rPr lang="cs-CZ"/>
              <a:t> 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Kosovo,</a:t>
            </a:r>
            <a:r>
              <a:rPr lang="cs-CZ"/>
              <a:t>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North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Macedonia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cs-CZ"/>
              <a:t>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Moldavia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cs-CZ"/>
              <a:t>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Montenegro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cs-CZ"/>
              <a:t>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Ukraine</a:t>
            </a:r>
            <a:r>
              <a:rPr lang="cs-CZ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/>
              <a:t> </a:t>
            </a:r>
            <a:r>
              <a:rPr lang="cs-CZ" sz="18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Uzbekistan</a:t>
            </a:r>
            <a:r>
              <a:rPr lang="cs-CZ"/>
              <a:t>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6ED806-8A8C-8F18-75AD-7A963F8EE5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4062-5924-43F5-9173-2D3AD2B73CB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744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3CCDE-167F-428D-989A-FDEB804F85B1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772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 fontAlgn="base">
              <a:buFont typeface="Arial" panose="020B0604020202020204" pitchFamily="34" charset="0"/>
              <a:buNone/>
            </a:pP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3CCDE-167F-428D-989A-FDEB804F85B1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3CCDE-167F-428D-989A-FDEB804F85B1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377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cs-CZ"/>
              <a:t>Staráme se nejen o největší české a zahraniční firmy, ale také o mnoho špičkových rodinných společností, subjektů veřejné správy, měst a obcí či podnikatelů.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3CCDE-167F-428D-989A-FDEB804F85B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68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3CCDE-167F-428D-989A-FDEB804F85B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9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, budova, park&#10;&#10;Popis byl vytvořen automaticky">
            <a:extLst>
              <a:ext uri="{FF2B5EF4-FFF2-40B4-BE49-F238E27FC236}">
                <a16:creationId xmlns:a16="http://schemas.microsoft.com/office/drawing/2014/main" id="{21E32DE0-96D3-4720-B960-D09DE1C9B5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t="31512" r="-44" b="24810"/>
          <a:stretch/>
        </p:blipFill>
        <p:spPr>
          <a:xfrm>
            <a:off x="308918" y="225920"/>
            <a:ext cx="11653939" cy="4313991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76B9DDCC-057C-404A-A05C-C03DE04A2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88"/>
          <a:stretch/>
        </p:blipFill>
        <p:spPr>
          <a:xfrm>
            <a:off x="8786971" y="6081964"/>
            <a:ext cx="3101236" cy="4754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FC5810-CBF8-4971-80C9-49265DFA2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8" y="5764844"/>
            <a:ext cx="3948281" cy="99694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EA6FB3DF-9C42-4F32-811D-13A5627640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675" y="4676806"/>
            <a:ext cx="11334916" cy="546881"/>
          </a:xfrm>
          <a:noFill/>
        </p:spPr>
        <p:txBody>
          <a:bodyPr anchor="b">
            <a:noAutofit/>
          </a:bodyPr>
          <a:lstStyle>
            <a:lvl1pPr marL="0" indent="0" algn="l">
              <a:defRPr sz="2800" b="0" i="0" cap="all" baseline="0">
                <a:solidFill>
                  <a:srgbClr val="40607A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Hlavní nadpis prezentace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E8BBF83E-18B7-45C4-9303-77862E3F09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084" y="5241585"/>
            <a:ext cx="11423188" cy="30732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40607A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Podnadpis a další sdělení k prezentaci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159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CD5AF-6E29-4F32-8731-163F952C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BD753F-EFED-4FA4-AC52-3A33CEBB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6DC25354-7A48-4F2D-8066-118D2D76CEF3}"/>
              </a:ext>
            </a:extLst>
          </p:cNvPr>
          <p:cNvSpPr>
            <a:spLocks noChangeAspect="1"/>
          </p:cNvSpPr>
          <p:nvPr userDrawn="1"/>
        </p:nvSpPr>
        <p:spPr>
          <a:xfrm>
            <a:off x="5945603" y="2346159"/>
            <a:ext cx="2009275" cy="2009275"/>
          </a:xfrm>
          <a:prstGeom prst="ellipse">
            <a:avLst/>
          </a:prstGeom>
          <a:solidFill>
            <a:srgbClr val="003865">
              <a:alpha val="9607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ECB37B2D-C132-420A-93D2-BA6018BA2E1E}"/>
              </a:ext>
            </a:extLst>
          </p:cNvPr>
          <p:cNvSpPr>
            <a:spLocks noChangeAspect="1"/>
          </p:cNvSpPr>
          <p:nvPr userDrawn="1"/>
        </p:nvSpPr>
        <p:spPr>
          <a:xfrm>
            <a:off x="2536655" y="2310063"/>
            <a:ext cx="2009275" cy="2009275"/>
          </a:xfrm>
          <a:prstGeom prst="ellipse">
            <a:avLst/>
          </a:prstGeom>
          <a:solidFill>
            <a:srgbClr val="71C5E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A99BDF9-547C-4C01-8087-88D54B068E1E}"/>
              </a:ext>
            </a:extLst>
          </p:cNvPr>
          <p:cNvSpPr>
            <a:spLocks noChangeAspect="1"/>
          </p:cNvSpPr>
          <p:nvPr userDrawn="1"/>
        </p:nvSpPr>
        <p:spPr>
          <a:xfrm>
            <a:off x="4241129" y="2334127"/>
            <a:ext cx="2009275" cy="2009275"/>
          </a:xfrm>
          <a:prstGeom prst="ellipse">
            <a:avLst/>
          </a:prstGeom>
          <a:solidFill>
            <a:srgbClr val="FF5050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F3D907AA-83CF-4276-9B9A-0E8EE69D0DF4}"/>
              </a:ext>
            </a:extLst>
          </p:cNvPr>
          <p:cNvSpPr>
            <a:spLocks noChangeAspect="1"/>
          </p:cNvSpPr>
          <p:nvPr userDrawn="1"/>
        </p:nvSpPr>
        <p:spPr>
          <a:xfrm>
            <a:off x="7650077" y="2310062"/>
            <a:ext cx="2009275" cy="2009275"/>
          </a:xfrm>
          <a:prstGeom prst="ellipse">
            <a:avLst/>
          </a:prstGeom>
          <a:solidFill>
            <a:srgbClr val="92D05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9" name="Spojnice: pravoúhlá 8">
            <a:extLst>
              <a:ext uri="{FF2B5EF4-FFF2-40B4-BE49-F238E27FC236}">
                <a16:creationId xmlns:a16="http://schemas.microsoft.com/office/drawing/2014/main" id="{D3828E71-FCF1-48CA-BF93-3C419A693C87}"/>
              </a:ext>
            </a:extLst>
          </p:cNvPr>
          <p:cNvCxnSpPr>
            <a:stCxn id="6" idx="0"/>
          </p:cNvCxnSpPr>
          <p:nvPr userDrawn="1"/>
        </p:nvCxnSpPr>
        <p:spPr>
          <a:xfrm rot="16200000" flipV="1">
            <a:off x="2750217" y="1518987"/>
            <a:ext cx="397042" cy="1185110"/>
          </a:xfrm>
          <a:prstGeom prst="bentConnector2">
            <a:avLst/>
          </a:prstGeom>
          <a:ln w="1905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pojnice: pravoúhlá 9">
            <a:extLst>
              <a:ext uri="{FF2B5EF4-FFF2-40B4-BE49-F238E27FC236}">
                <a16:creationId xmlns:a16="http://schemas.microsoft.com/office/drawing/2014/main" id="{5A2D1BBA-CAFE-4921-A515-7069CA2F9943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9066794" y="1518987"/>
            <a:ext cx="397042" cy="1185110"/>
          </a:xfrm>
          <a:prstGeom prst="bentConnector2">
            <a:avLst/>
          </a:prstGeom>
          <a:ln w="1905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pojnice: pravoúhlá 10">
            <a:extLst>
              <a:ext uri="{FF2B5EF4-FFF2-40B4-BE49-F238E27FC236}">
                <a16:creationId xmlns:a16="http://schemas.microsoft.com/office/drawing/2014/main" id="{4C2E8060-632E-4C4A-A8BD-26E18C04324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129245" y="3647987"/>
            <a:ext cx="397042" cy="1836000"/>
          </a:xfrm>
          <a:prstGeom prst="bentConnector2">
            <a:avLst/>
          </a:prstGeom>
          <a:ln w="19050">
            <a:solidFill>
              <a:srgbClr val="FF5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pojnice: pravoúhlá 11">
            <a:extLst>
              <a:ext uri="{FF2B5EF4-FFF2-40B4-BE49-F238E27FC236}">
                <a16:creationId xmlns:a16="http://schemas.microsoft.com/office/drawing/2014/main" id="{8E5C7DDB-A04C-4168-ABCF-E29FE4E35894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7685767" y="3660019"/>
            <a:ext cx="397042" cy="1836000"/>
          </a:xfrm>
          <a:prstGeom prst="bentConnector2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cký objekt 20" descr="Uživatelé">
            <a:extLst>
              <a:ext uri="{FF2B5EF4-FFF2-40B4-BE49-F238E27FC236}">
                <a16:creationId xmlns:a16="http://schemas.microsoft.com/office/drawing/2014/main" id="{433986E2-CB88-452C-B46A-55938B5C5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4043" y="2857499"/>
            <a:ext cx="914400" cy="914400"/>
          </a:xfrm>
          <a:prstGeom prst="rect">
            <a:avLst/>
          </a:prstGeom>
        </p:spPr>
      </p:pic>
      <p:pic>
        <p:nvPicPr>
          <p:cNvPr id="22" name="Grafický objekt 21" descr="Glóbus s Evropou a Afrikou">
            <a:extLst>
              <a:ext uri="{FF2B5EF4-FFF2-40B4-BE49-F238E27FC236}">
                <a16:creationId xmlns:a16="http://schemas.microsoft.com/office/drawing/2014/main" id="{9CBA0D7E-487F-479C-9770-0824A5AD60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2548" y="2893596"/>
            <a:ext cx="914400" cy="914400"/>
          </a:xfrm>
          <a:prstGeom prst="rect">
            <a:avLst/>
          </a:prstGeom>
        </p:spPr>
      </p:pic>
      <p:pic>
        <p:nvPicPr>
          <p:cNvPr id="23" name="Grafický objekt 22" descr="Trefa do černého">
            <a:extLst>
              <a:ext uri="{FF2B5EF4-FFF2-40B4-BE49-F238E27FC236}">
                <a16:creationId xmlns:a16="http://schemas.microsoft.com/office/drawing/2014/main" id="{BC9D9843-A58E-4EDF-A974-853DF83DF75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7514" y="2857499"/>
            <a:ext cx="914400" cy="914400"/>
          </a:xfrm>
          <a:prstGeom prst="rect">
            <a:avLst/>
          </a:prstGeom>
        </p:spPr>
      </p:pic>
      <p:pic>
        <p:nvPicPr>
          <p:cNvPr id="24" name="Grafický objekt 23" descr="Stoupající trend">
            <a:extLst>
              <a:ext uri="{FF2B5EF4-FFF2-40B4-BE49-F238E27FC236}">
                <a16:creationId xmlns:a16="http://schemas.microsoft.com/office/drawing/2014/main" id="{D7C6026D-01D7-480E-87E2-6D9EC70A995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93040" y="2857499"/>
            <a:ext cx="914400" cy="914400"/>
          </a:xfrm>
          <a:prstGeom prst="rect">
            <a:avLst/>
          </a:prstGeom>
        </p:spPr>
      </p:pic>
      <p:sp>
        <p:nvSpPr>
          <p:cNvPr id="25" name="Zástupný symbol pro text 24">
            <a:extLst>
              <a:ext uri="{FF2B5EF4-FFF2-40B4-BE49-F238E27FC236}">
                <a16:creationId xmlns:a16="http://schemas.microsoft.com/office/drawing/2014/main" id="{50BC5C08-99E5-4D2F-9833-5DC818F69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61" y="1712420"/>
            <a:ext cx="1826584" cy="366772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26" name="Zástupný symbol pro text 24">
            <a:extLst>
              <a:ext uri="{FF2B5EF4-FFF2-40B4-BE49-F238E27FC236}">
                <a16:creationId xmlns:a16="http://schemas.microsoft.com/office/drawing/2014/main" id="{020A6A9C-F509-4DEB-BEF7-6973D9DD0E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99519" y="4546948"/>
            <a:ext cx="1824370" cy="375398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b="1">
                <a:solidFill>
                  <a:srgbClr val="FF6E6E"/>
                </a:solidFill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29" name="Zástupný symbol pro text 28">
            <a:extLst>
              <a:ext uri="{FF2B5EF4-FFF2-40B4-BE49-F238E27FC236}">
                <a16:creationId xmlns:a16="http://schemas.microsoft.com/office/drawing/2014/main" id="{F007C9E4-8DD7-4289-9A17-EDA859111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361" y="2087405"/>
            <a:ext cx="1824370" cy="103679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cs-CZ" dirty="0"/>
              <a:t>Krátký popisný text na několik slov či vět</a:t>
            </a:r>
          </a:p>
          <a:p>
            <a:pPr lvl="0"/>
            <a:endParaRPr lang="cs-CZ" dirty="0"/>
          </a:p>
        </p:txBody>
      </p:sp>
      <p:sp>
        <p:nvSpPr>
          <p:cNvPr id="30" name="Zástupný symbol pro text 28">
            <a:extLst>
              <a:ext uri="{FF2B5EF4-FFF2-40B4-BE49-F238E27FC236}">
                <a16:creationId xmlns:a16="http://schemas.microsoft.com/office/drawing/2014/main" id="{51DEF7B4-80C6-4D07-A9AC-F867F420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9519" y="4922346"/>
            <a:ext cx="1824370" cy="1086438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cs-CZ" dirty="0"/>
              <a:t>Krátký popisný text na několik slov či vět</a:t>
            </a:r>
          </a:p>
          <a:p>
            <a:pPr lvl="0"/>
            <a:endParaRPr lang="cs-CZ" dirty="0"/>
          </a:p>
        </p:txBody>
      </p:sp>
      <p:sp>
        <p:nvSpPr>
          <p:cNvPr id="31" name="Zástupný symbol pro text 24">
            <a:extLst>
              <a:ext uri="{FF2B5EF4-FFF2-40B4-BE49-F238E27FC236}">
                <a16:creationId xmlns:a16="http://schemas.microsoft.com/office/drawing/2014/main" id="{42396592-40E6-46F3-8DA2-D93913BB0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68368" y="1708601"/>
            <a:ext cx="1824370" cy="36677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b="1">
                <a:solidFill>
                  <a:srgbClr val="92D050"/>
                </a:solidFill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32" name="Zástupný symbol pro text 28">
            <a:extLst>
              <a:ext uri="{FF2B5EF4-FFF2-40B4-BE49-F238E27FC236}">
                <a16:creationId xmlns:a16="http://schemas.microsoft.com/office/drawing/2014/main" id="{B8504391-C9F2-4C2E-953C-FB206F7743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68368" y="2075373"/>
            <a:ext cx="1824370" cy="113455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cs-CZ" dirty="0"/>
              <a:t>Krátký popisný text na několik slov či vět</a:t>
            </a:r>
          </a:p>
          <a:p>
            <a:pPr lvl="0"/>
            <a:endParaRPr lang="cs-CZ" dirty="0"/>
          </a:p>
        </p:txBody>
      </p:sp>
      <p:sp>
        <p:nvSpPr>
          <p:cNvPr id="33" name="Zástupný symbol pro text 24">
            <a:extLst>
              <a:ext uri="{FF2B5EF4-FFF2-40B4-BE49-F238E27FC236}">
                <a16:creationId xmlns:a16="http://schemas.microsoft.com/office/drawing/2014/main" id="{4BE6957A-8067-4F34-BBEB-488F6A5802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8165" y="4555574"/>
            <a:ext cx="1824370" cy="36677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34" name="Zástupný symbol pro text 28">
            <a:extLst>
              <a:ext uri="{FF2B5EF4-FFF2-40B4-BE49-F238E27FC236}">
                <a16:creationId xmlns:a16="http://schemas.microsoft.com/office/drawing/2014/main" id="{5DB079D0-A006-4FEA-AD09-5AF4373502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8165" y="4922346"/>
            <a:ext cx="1824370" cy="1086438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/>
            </a:lvl1pPr>
          </a:lstStyle>
          <a:p>
            <a:pPr lvl="0"/>
            <a:r>
              <a:rPr lang="cs-CZ" dirty="0"/>
              <a:t>Krátký popisný text na několik slov či vět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779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ta_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CD5AF-6E29-4F32-8731-163F952C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BD753F-EFED-4FA4-AC52-3A33CEBB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98D7E5B8-3980-428E-826A-A822CAC8E625}"/>
              </a:ext>
            </a:extLst>
          </p:cNvPr>
          <p:cNvCxnSpPr>
            <a:cxnSpLocks/>
          </p:cNvCxnSpPr>
          <p:nvPr userDrawn="1"/>
        </p:nvCxnSpPr>
        <p:spPr>
          <a:xfrm>
            <a:off x="10590901" y="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ál 5">
            <a:extLst>
              <a:ext uri="{FF2B5EF4-FFF2-40B4-BE49-F238E27FC236}">
                <a16:creationId xmlns:a16="http://schemas.microsoft.com/office/drawing/2014/main" id="{0D0D3377-6ED1-4AAE-A073-7E4F10A2C689}"/>
              </a:ext>
            </a:extLst>
          </p:cNvPr>
          <p:cNvSpPr>
            <a:spLocks noChangeAspect="1"/>
          </p:cNvSpPr>
          <p:nvPr userDrawn="1"/>
        </p:nvSpPr>
        <p:spPr>
          <a:xfrm>
            <a:off x="9811855" y="926935"/>
            <a:ext cx="1568616" cy="1568616"/>
          </a:xfrm>
          <a:prstGeom prst="ellipse">
            <a:avLst/>
          </a:prstGeom>
          <a:solidFill>
            <a:srgbClr val="00386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Grafický objekt 6" descr="Stoupající trend">
            <a:extLst>
              <a:ext uri="{FF2B5EF4-FFF2-40B4-BE49-F238E27FC236}">
                <a16:creationId xmlns:a16="http://schemas.microsoft.com/office/drawing/2014/main" id="{01CB5B68-4E2C-45CC-AC73-72D4B3F270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0216" y="1247774"/>
            <a:ext cx="914400" cy="91440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8D30E9F0-EEDA-420F-93F5-3114B5D5370B}"/>
              </a:ext>
            </a:extLst>
          </p:cNvPr>
          <p:cNvSpPr>
            <a:spLocks noChangeAspect="1"/>
          </p:cNvSpPr>
          <p:nvPr userDrawn="1"/>
        </p:nvSpPr>
        <p:spPr>
          <a:xfrm>
            <a:off x="10138963" y="3276600"/>
            <a:ext cx="914400" cy="914400"/>
          </a:xfrm>
          <a:prstGeom prst="ellipse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Grafický objekt 8" descr="Uživatelé">
            <a:extLst>
              <a:ext uri="{FF2B5EF4-FFF2-40B4-BE49-F238E27FC236}">
                <a16:creationId xmlns:a16="http://schemas.microsoft.com/office/drawing/2014/main" id="{BD1EDDD1-E194-48CC-9BDD-BDDAAC6957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0110" y="3429000"/>
            <a:ext cx="609599" cy="609599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D495447C-AB1C-40CE-BCFA-BEAE34DFFB28}"/>
              </a:ext>
            </a:extLst>
          </p:cNvPr>
          <p:cNvSpPr>
            <a:spLocks noChangeAspect="1"/>
          </p:cNvSpPr>
          <p:nvPr userDrawn="1"/>
        </p:nvSpPr>
        <p:spPr>
          <a:xfrm>
            <a:off x="10138963" y="4972050"/>
            <a:ext cx="914400" cy="914400"/>
          </a:xfrm>
          <a:prstGeom prst="ellipse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Grafický objekt 10" descr="Trefa do černého">
            <a:extLst>
              <a:ext uri="{FF2B5EF4-FFF2-40B4-BE49-F238E27FC236}">
                <a16:creationId xmlns:a16="http://schemas.microsoft.com/office/drawing/2014/main" id="{27378110-0B24-43AC-BCAD-A7D7340FEB2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90110" y="5105400"/>
            <a:ext cx="633412" cy="633412"/>
          </a:xfrm>
          <a:prstGeom prst="rect">
            <a:avLst/>
          </a:prstGeom>
        </p:spPr>
      </p:pic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EC80A5DA-E5E7-4452-B1CE-F2D06B4ED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" y="1246909"/>
            <a:ext cx="8594732" cy="472162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288011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ata_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0834B40D-A390-4381-B29E-638270D7DE6A}"/>
              </a:ext>
            </a:extLst>
          </p:cNvPr>
          <p:cNvGrpSpPr/>
          <p:nvPr userDrawn="1"/>
        </p:nvGrpSpPr>
        <p:grpSpPr>
          <a:xfrm>
            <a:off x="9811855" y="0"/>
            <a:ext cx="1568616" cy="6858000"/>
            <a:chOff x="659229" y="0"/>
            <a:chExt cx="1568616" cy="6858000"/>
          </a:xfrm>
        </p:grpSpPr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946EF65D-C978-403D-9592-66400C2230EB}"/>
                </a:ext>
              </a:extLst>
            </p:cNvPr>
            <p:cNvCxnSpPr/>
            <p:nvPr userDrawn="1"/>
          </p:nvCxnSpPr>
          <p:spPr>
            <a:xfrm>
              <a:off x="1438275" y="0"/>
              <a:ext cx="0" cy="685800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6BEA011B-894B-44EF-AE9A-126DC936965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229" y="2955760"/>
              <a:ext cx="1568616" cy="1568616"/>
            </a:xfrm>
            <a:prstGeom prst="ellipse">
              <a:avLst/>
            </a:prstGeom>
            <a:solidFill>
              <a:srgbClr val="00386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F63F92FB-F5DF-4718-8FE2-58692BB5FB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6337" y="1593686"/>
              <a:ext cx="914400" cy="914400"/>
            </a:xfrm>
            <a:prstGeom prst="ellipse">
              <a:avLst/>
            </a:prstGeom>
            <a:solidFill>
              <a:srgbClr val="71C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15" name="Grafický objekt 14" descr="Uživatelé">
              <a:extLst>
                <a:ext uri="{FF2B5EF4-FFF2-40B4-BE49-F238E27FC236}">
                  <a16:creationId xmlns:a16="http://schemas.microsoft.com/office/drawing/2014/main" id="{F614481C-56EB-497A-959C-0357088DC6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0638" y="3279180"/>
              <a:ext cx="915272" cy="915272"/>
            </a:xfrm>
            <a:prstGeom prst="rect">
              <a:avLst/>
            </a:prstGeom>
          </p:spPr>
        </p:pic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D7F7E74C-13A3-495F-93B1-45C9D097634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6337" y="4972050"/>
              <a:ext cx="914400" cy="914400"/>
            </a:xfrm>
            <a:prstGeom prst="ellipse">
              <a:avLst/>
            </a:prstGeom>
            <a:solidFill>
              <a:srgbClr val="71C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17" name="Grafický objekt 16" descr="Trefa do černého">
              <a:extLst>
                <a:ext uri="{FF2B5EF4-FFF2-40B4-BE49-F238E27FC236}">
                  <a16:creationId xmlns:a16="http://schemas.microsoft.com/office/drawing/2014/main" id="{C64DE065-F909-4EBF-AB7B-9B6583172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7484" y="5105400"/>
              <a:ext cx="633412" cy="633412"/>
            </a:xfrm>
            <a:prstGeom prst="rect">
              <a:avLst/>
            </a:prstGeom>
          </p:spPr>
        </p:pic>
        <p:pic>
          <p:nvPicPr>
            <p:cNvPr id="18" name="Grafický objekt 17" descr="Stoupající trend">
              <a:extLst>
                <a:ext uri="{FF2B5EF4-FFF2-40B4-BE49-F238E27FC236}">
                  <a16:creationId xmlns:a16="http://schemas.microsoft.com/office/drawing/2014/main" id="{A18C15BE-7A03-476F-ABDE-4DF052E743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7455" y="1711490"/>
              <a:ext cx="621639" cy="621639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31CD5AF-6E29-4F32-8731-163F952C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BD753F-EFED-4FA4-AC52-3A33CEBB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0" name="Zástupný symbol pro obsah 2">
            <a:extLst>
              <a:ext uri="{FF2B5EF4-FFF2-40B4-BE49-F238E27FC236}">
                <a16:creationId xmlns:a16="http://schemas.microsoft.com/office/drawing/2014/main" id="{23334CFC-6A5B-403C-BA88-B3C154EC5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" y="1246909"/>
            <a:ext cx="8594732" cy="472162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43640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mata_iko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976AE284-82F2-484F-A3E3-C9FB1E16BE4A}"/>
              </a:ext>
            </a:extLst>
          </p:cNvPr>
          <p:cNvGrpSpPr/>
          <p:nvPr userDrawn="1"/>
        </p:nvGrpSpPr>
        <p:grpSpPr>
          <a:xfrm>
            <a:off x="9813882" y="0"/>
            <a:ext cx="1568616" cy="6858000"/>
            <a:chOff x="659229" y="0"/>
            <a:chExt cx="1568616" cy="6858000"/>
          </a:xfrm>
        </p:grpSpPr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48526FD5-AAB8-47C4-ABE0-239BB4580D6B}"/>
                </a:ext>
              </a:extLst>
            </p:cNvPr>
            <p:cNvCxnSpPr/>
            <p:nvPr userDrawn="1"/>
          </p:nvCxnSpPr>
          <p:spPr>
            <a:xfrm>
              <a:off x="1438275" y="0"/>
              <a:ext cx="0" cy="685800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301DCD1E-088B-4A77-9736-AB0DA0335CE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229" y="4651210"/>
              <a:ext cx="1568616" cy="1568616"/>
            </a:xfrm>
            <a:prstGeom prst="ellipse">
              <a:avLst/>
            </a:prstGeom>
            <a:solidFill>
              <a:srgbClr val="00386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2B11246F-F37F-460F-9857-B8C6CD2AB0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6337" y="1593686"/>
              <a:ext cx="914400" cy="914400"/>
            </a:xfrm>
            <a:prstGeom prst="ellipse">
              <a:avLst/>
            </a:prstGeom>
            <a:solidFill>
              <a:srgbClr val="71C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1F2DD5D4-005B-4062-8F22-D69E6336BF6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1035" y="3122448"/>
              <a:ext cx="914400" cy="914400"/>
            </a:xfrm>
            <a:prstGeom prst="ellipse">
              <a:avLst/>
            </a:prstGeom>
            <a:solidFill>
              <a:srgbClr val="71C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23" name="Grafický objekt 22" descr="Trefa do černého">
              <a:extLst>
                <a:ext uri="{FF2B5EF4-FFF2-40B4-BE49-F238E27FC236}">
                  <a16:creationId xmlns:a16="http://schemas.microsoft.com/office/drawing/2014/main" id="{FD92A8CA-83CB-4D47-B220-F8A4917505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4864" y="4978753"/>
              <a:ext cx="906821" cy="906821"/>
            </a:xfrm>
            <a:prstGeom prst="rect">
              <a:avLst/>
            </a:prstGeom>
          </p:spPr>
        </p:pic>
        <p:pic>
          <p:nvPicPr>
            <p:cNvPr id="24" name="Grafický objekt 23" descr="Stoupající trend">
              <a:extLst>
                <a:ext uri="{FF2B5EF4-FFF2-40B4-BE49-F238E27FC236}">
                  <a16:creationId xmlns:a16="http://schemas.microsoft.com/office/drawing/2014/main" id="{E10D47F5-633E-4503-820D-F94C5F6EE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455" y="1711490"/>
              <a:ext cx="621639" cy="621639"/>
            </a:xfrm>
            <a:prstGeom prst="rect">
              <a:avLst/>
            </a:prstGeom>
          </p:spPr>
        </p:pic>
        <p:pic>
          <p:nvPicPr>
            <p:cNvPr id="25" name="Grafický objekt 24" descr="Uživatelé">
              <a:extLst>
                <a:ext uri="{FF2B5EF4-FFF2-40B4-BE49-F238E27FC236}">
                  <a16:creationId xmlns:a16="http://schemas.microsoft.com/office/drawing/2014/main" id="{87303AF7-4F68-45EF-A0EB-AE509D403A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9970" y="3274848"/>
              <a:ext cx="609599" cy="609599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31CD5AF-6E29-4F32-8731-163F952C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BD753F-EFED-4FA4-AC52-3A33CEBB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6" name="Zástupný symbol pro obsah 2">
            <a:extLst>
              <a:ext uri="{FF2B5EF4-FFF2-40B4-BE49-F238E27FC236}">
                <a16:creationId xmlns:a16="http://schemas.microsoft.com/office/drawing/2014/main" id="{54DB7776-286B-4A41-A1B8-CE9D6153F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" y="1246909"/>
            <a:ext cx="8594732" cy="472162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3229115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_tém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CD5AF-6E29-4F32-8731-163F952C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BD753F-EFED-4FA4-AC52-3A33CEBB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98D7E5B8-3980-428E-826A-A822CAC8E625}"/>
              </a:ext>
            </a:extLst>
          </p:cNvPr>
          <p:cNvCxnSpPr>
            <a:cxnSpLocks/>
          </p:cNvCxnSpPr>
          <p:nvPr userDrawn="1"/>
        </p:nvCxnSpPr>
        <p:spPr>
          <a:xfrm>
            <a:off x="10590901" y="0"/>
            <a:ext cx="0" cy="685800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ál 5">
            <a:extLst>
              <a:ext uri="{FF2B5EF4-FFF2-40B4-BE49-F238E27FC236}">
                <a16:creationId xmlns:a16="http://schemas.microsoft.com/office/drawing/2014/main" id="{0D0D3377-6ED1-4AAE-A073-7E4F10A2C689}"/>
              </a:ext>
            </a:extLst>
          </p:cNvPr>
          <p:cNvSpPr>
            <a:spLocks noChangeAspect="1"/>
          </p:cNvSpPr>
          <p:nvPr userDrawn="1"/>
        </p:nvSpPr>
        <p:spPr>
          <a:xfrm>
            <a:off x="9811855" y="926935"/>
            <a:ext cx="1568616" cy="1568616"/>
          </a:xfrm>
          <a:prstGeom prst="ellipse">
            <a:avLst/>
          </a:prstGeom>
          <a:solidFill>
            <a:srgbClr val="00386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8D30E9F0-EEDA-420F-93F5-3114B5D5370B}"/>
              </a:ext>
            </a:extLst>
          </p:cNvPr>
          <p:cNvSpPr>
            <a:spLocks noChangeAspect="1"/>
          </p:cNvSpPr>
          <p:nvPr userDrawn="1"/>
        </p:nvSpPr>
        <p:spPr>
          <a:xfrm>
            <a:off x="10138963" y="3276600"/>
            <a:ext cx="914400" cy="914400"/>
          </a:xfrm>
          <a:prstGeom prst="ellipse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D495447C-AB1C-40CE-BCFA-BEAE34DFFB28}"/>
              </a:ext>
            </a:extLst>
          </p:cNvPr>
          <p:cNvSpPr>
            <a:spLocks noChangeAspect="1"/>
          </p:cNvSpPr>
          <p:nvPr userDrawn="1"/>
        </p:nvSpPr>
        <p:spPr>
          <a:xfrm>
            <a:off x="10138963" y="4972050"/>
            <a:ext cx="914400" cy="914400"/>
          </a:xfrm>
          <a:prstGeom prst="ellipse">
            <a:avLst/>
          </a:prstGeom>
          <a:solidFill>
            <a:srgbClr val="71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981AE234-212A-47D8-8CF7-1C30F43266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5635" y="1517786"/>
            <a:ext cx="1122362" cy="38691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449263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 dirty="0"/>
              <a:t>Téma 1</a:t>
            </a:r>
          </a:p>
        </p:txBody>
      </p:sp>
      <p:sp>
        <p:nvSpPr>
          <p:cNvPr id="13" name="Zástupný symbol pro text 11">
            <a:extLst>
              <a:ext uri="{FF2B5EF4-FFF2-40B4-BE49-F238E27FC236}">
                <a16:creationId xmlns:a16="http://schemas.microsoft.com/office/drawing/2014/main" id="{8117A58C-5677-4BED-BCC8-58AB696529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38963" y="3578364"/>
            <a:ext cx="914400" cy="30352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49263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 dirty="0"/>
              <a:t>Téma 2</a:t>
            </a:r>
          </a:p>
        </p:txBody>
      </p:sp>
      <p:sp>
        <p:nvSpPr>
          <p:cNvPr id="14" name="Zástupný symbol pro text 11">
            <a:extLst>
              <a:ext uri="{FF2B5EF4-FFF2-40B4-BE49-F238E27FC236}">
                <a16:creationId xmlns:a16="http://schemas.microsoft.com/office/drawing/2014/main" id="{BC006784-CEDA-4031-8F9E-824A197AC4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33701" y="5277488"/>
            <a:ext cx="914400" cy="30352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49263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 dirty="0"/>
              <a:t>Téma 3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61577793-F051-493A-81E8-8C846226D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" y="1246909"/>
            <a:ext cx="8594732" cy="472162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50394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ři_tém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id="{0834B40D-A390-4381-B29E-638270D7DE6A}"/>
              </a:ext>
            </a:extLst>
          </p:cNvPr>
          <p:cNvGrpSpPr/>
          <p:nvPr userDrawn="1"/>
        </p:nvGrpSpPr>
        <p:grpSpPr>
          <a:xfrm>
            <a:off x="9811855" y="0"/>
            <a:ext cx="1568616" cy="6858000"/>
            <a:chOff x="659229" y="0"/>
            <a:chExt cx="1568616" cy="6858000"/>
          </a:xfrm>
        </p:grpSpPr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946EF65D-C978-403D-9592-66400C2230EB}"/>
                </a:ext>
              </a:extLst>
            </p:cNvPr>
            <p:cNvCxnSpPr/>
            <p:nvPr userDrawn="1"/>
          </p:nvCxnSpPr>
          <p:spPr>
            <a:xfrm>
              <a:off x="1438275" y="0"/>
              <a:ext cx="0" cy="685800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6BEA011B-894B-44EF-AE9A-126DC936965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229" y="2955760"/>
              <a:ext cx="1568616" cy="1568616"/>
            </a:xfrm>
            <a:prstGeom prst="ellipse">
              <a:avLst/>
            </a:prstGeom>
            <a:solidFill>
              <a:srgbClr val="00386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F63F92FB-F5DF-4718-8FE2-58692BB5FB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6337" y="1593686"/>
              <a:ext cx="914400" cy="914400"/>
            </a:xfrm>
            <a:prstGeom prst="ellipse">
              <a:avLst/>
            </a:prstGeom>
            <a:solidFill>
              <a:srgbClr val="71C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6" name="Ovál 15">
              <a:extLst>
                <a:ext uri="{FF2B5EF4-FFF2-40B4-BE49-F238E27FC236}">
                  <a16:creationId xmlns:a16="http://schemas.microsoft.com/office/drawing/2014/main" id="{D7F7E74C-13A3-495F-93B1-45C9D097634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6337" y="4972050"/>
              <a:ext cx="914400" cy="914400"/>
            </a:xfrm>
            <a:prstGeom prst="ellipse">
              <a:avLst/>
            </a:prstGeom>
            <a:solidFill>
              <a:srgbClr val="71C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31CD5AF-6E29-4F32-8731-163F952C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BD753F-EFED-4FA4-AC52-3A33CEBB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9" name="Zástupný symbol pro text 11">
            <a:extLst>
              <a:ext uri="{FF2B5EF4-FFF2-40B4-BE49-F238E27FC236}">
                <a16:creationId xmlns:a16="http://schemas.microsoft.com/office/drawing/2014/main" id="{0A37D22A-ED6B-43D6-B2FB-EC2024765F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33701" y="1922864"/>
            <a:ext cx="914400" cy="25604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49263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 dirty="0"/>
              <a:t>Téma 1</a:t>
            </a:r>
          </a:p>
        </p:txBody>
      </p:sp>
      <p:sp>
        <p:nvSpPr>
          <p:cNvPr id="20" name="Zástupný symbol pro text 11">
            <a:extLst>
              <a:ext uri="{FF2B5EF4-FFF2-40B4-BE49-F238E27FC236}">
                <a16:creationId xmlns:a16="http://schemas.microsoft.com/office/drawing/2014/main" id="{15C39C6A-246F-49F7-B5B2-5D97412057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43601" y="3551226"/>
            <a:ext cx="1494599" cy="37768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449263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 dirty="0"/>
              <a:t>Téma 2</a:t>
            </a:r>
          </a:p>
        </p:txBody>
      </p:sp>
      <p:sp>
        <p:nvSpPr>
          <p:cNvPr id="21" name="Zástupný symbol pro text 11">
            <a:extLst>
              <a:ext uri="{FF2B5EF4-FFF2-40B4-BE49-F238E27FC236}">
                <a16:creationId xmlns:a16="http://schemas.microsoft.com/office/drawing/2014/main" id="{89230884-7BB0-4570-9669-11B2FA278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33701" y="5277488"/>
            <a:ext cx="914400" cy="30352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49263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 dirty="0"/>
              <a:t>Téma 3</a:t>
            </a:r>
          </a:p>
        </p:txBody>
      </p:sp>
      <p:sp>
        <p:nvSpPr>
          <p:cNvPr id="22" name="Zástupný symbol pro obsah 2">
            <a:extLst>
              <a:ext uri="{FF2B5EF4-FFF2-40B4-BE49-F238E27FC236}">
                <a16:creationId xmlns:a16="http://schemas.microsoft.com/office/drawing/2014/main" id="{9EDE71DD-CC65-498D-ADB8-81D0539D3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" y="1246909"/>
            <a:ext cx="8594732" cy="472162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896891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ři_tém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976AE284-82F2-484F-A3E3-C9FB1E16BE4A}"/>
              </a:ext>
            </a:extLst>
          </p:cNvPr>
          <p:cNvGrpSpPr/>
          <p:nvPr userDrawn="1"/>
        </p:nvGrpSpPr>
        <p:grpSpPr>
          <a:xfrm>
            <a:off x="9813882" y="0"/>
            <a:ext cx="1568616" cy="6858000"/>
            <a:chOff x="659229" y="0"/>
            <a:chExt cx="1568616" cy="6858000"/>
          </a:xfrm>
        </p:grpSpPr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48526FD5-AAB8-47C4-ABE0-239BB4580D6B}"/>
                </a:ext>
              </a:extLst>
            </p:cNvPr>
            <p:cNvCxnSpPr/>
            <p:nvPr userDrawn="1"/>
          </p:nvCxnSpPr>
          <p:spPr>
            <a:xfrm>
              <a:off x="1438275" y="0"/>
              <a:ext cx="0" cy="685800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301DCD1E-088B-4A77-9736-AB0DA0335CE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229" y="4651210"/>
              <a:ext cx="1568616" cy="1568616"/>
            </a:xfrm>
            <a:prstGeom prst="ellipse">
              <a:avLst/>
            </a:prstGeom>
            <a:solidFill>
              <a:srgbClr val="00386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2B11246F-F37F-460F-9857-B8C6CD2AB0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86337" y="1593686"/>
              <a:ext cx="914400" cy="914400"/>
            </a:xfrm>
            <a:prstGeom prst="ellipse">
              <a:avLst/>
            </a:prstGeom>
            <a:solidFill>
              <a:srgbClr val="71C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Ovál 21">
              <a:extLst>
                <a:ext uri="{FF2B5EF4-FFF2-40B4-BE49-F238E27FC236}">
                  <a16:creationId xmlns:a16="http://schemas.microsoft.com/office/drawing/2014/main" id="{1F2DD5D4-005B-4062-8F22-D69E6336BF6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1035" y="3122448"/>
              <a:ext cx="914400" cy="914400"/>
            </a:xfrm>
            <a:prstGeom prst="ellipse">
              <a:avLst/>
            </a:prstGeom>
            <a:solidFill>
              <a:srgbClr val="71C5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A31CD5AF-6E29-4F32-8731-163F952C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BD753F-EFED-4FA4-AC52-3A33CEBB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22331A9F-606F-49F9-864B-866F707620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40990" y="1921495"/>
            <a:ext cx="914400" cy="258781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49263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 dirty="0"/>
              <a:t>Téma 1</a:t>
            </a:r>
          </a:p>
        </p:txBody>
      </p:sp>
      <p:sp>
        <p:nvSpPr>
          <p:cNvPr id="13" name="Zástupný symbol pro text 11">
            <a:extLst>
              <a:ext uri="{FF2B5EF4-FFF2-40B4-BE49-F238E27FC236}">
                <a16:creationId xmlns:a16="http://schemas.microsoft.com/office/drawing/2014/main" id="{1ADFDBE9-1337-4543-A71F-40DE557CF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0990" y="3422312"/>
            <a:ext cx="914400" cy="30352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449263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 dirty="0"/>
              <a:t>Téma 2</a:t>
            </a:r>
          </a:p>
        </p:txBody>
      </p:sp>
      <p:sp>
        <p:nvSpPr>
          <p:cNvPr id="14" name="Zástupný symbol pro text 11">
            <a:extLst>
              <a:ext uri="{FF2B5EF4-FFF2-40B4-BE49-F238E27FC236}">
                <a16:creationId xmlns:a16="http://schemas.microsoft.com/office/drawing/2014/main" id="{E9A54010-E74A-4F11-9EF4-ACB0BDA0EF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37009" y="5283756"/>
            <a:ext cx="1122362" cy="303523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</a:defRPr>
            </a:lvl1pPr>
            <a:lvl2pPr marL="449263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 dirty="0"/>
              <a:t>Téma 3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ECD4B4B4-EE05-4EB6-9863-A9B9C864F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" y="1246909"/>
            <a:ext cx="8594732" cy="472162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3662970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1CD5AF-6E29-4F32-8731-163F952C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3BD753F-EFED-4FA4-AC52-3A33CEBB6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4140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022A3A53-1EFB-404C-94D3-F59C9CE87B87}"/>
              </a:ext>
            </a:extLst>
          </p:cNvPr>
          <p:cNvGrpSpPr/>
          <p:nvPr userDrawn="1"/>
        </p:nvGrpSpPr>
        <p:grpSpPr>
          <a:xfrm>
            <a:off x="-334667" y="-2461961"/>
            <a:ext cx="5478167" cy="11450558"/>
            <a:chOff x="-334667" y="-2138111"/>
            <a:chExt cx="5478167" cy="11450558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74DA3A5A-EDFB-4137-B9C0-EBBEF1E58B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2327"/>
            <a:stretch/>
          </p:blipFill>
          <p:spPr>
            <a:xfrm>
              <a:off x="-334667" y="-2138111"/>
              <a:ext cx="5478167" cy="11450558"/>
            </a:xfrm>
            <a:prstGeom prst="rect">
              <a:avLst/>
            </a:prstGeom>
          </p:spPr>
        </p:pic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A582F5F9-9438-4405-9C3C-9D1BB57A15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43500" y="1798008"/>
              <a:ext cx="0" cy="26064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E525F5F5-FA39-4AD3-B98A-BA6A783AC5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3925" y="2828925"/>
            <a:ext cx="4019550" cy="10668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dirty="0">
                <a:latin typeface="+mj-lt"/>
              </a:rPr>
              <a:t>Přechodový slide s názvem tématu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C08EDB-19B6-45EA-B210-1D8B688C4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598F2D-B3BA-47AB-9CD6-9CE752665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50" y="6124574"/>
            <a:ext cx="1456324" cy="59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66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E8BBF83E-18B7-45C4-9303-77862E3F09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4733351"/>
            <a:ext cx="10642328" cy="461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10" b="1">
                <a:solidFill>
                  <a:schemeClr val="tx1"/>
                </a:solidFill>
                <a:latin typeface="Charter" panose="02040503050506020203" pitchFamily="18" charset="0"/>
              </a:defRPr>
            </a:lvl1pPr>
          </a:lstStyle>
          <a:p>
            <a:pPr lvl="0"/>
            <a:r>
              <a:rPr lang="pl-PL" dirty="0"/>
              <a:t>Závěrečné slovo k prezentaci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8497D27-41B1-4AB7-9F34-4CB1774C5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23" y="5642132"/>
            <a:ext cx="2553451" cy="104742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165BCB-82D1-40B5-A99E-2FB7FC442F9D}"/>
              </a:ext>
            </a:extLst>
          </p:cNvPr>
          <p:cNvSpPr txBox="1"/>
          <p:nvPr userDrawn="1"/>
        </p:nvSpPr>
        <p:spPr>
          <a:xfrm>
            <a:off x="533399" y="3987589"/>
            <a:ext cx="1064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kern="1200" cap="none" baseline="0" dirty="0">
                <a:solidFill>
                  <a:srgbClr val="71C5E8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rPr>
              <a:t>Těšíme se na spolupráci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DC83091-C06B-4822-8A13-408A6B7662DF}"/>
              </a:ext>
            </a:extLst>
          </p:cNvPr>
          <p:cNvSpPr txBox="1"/>
          <p:nvPr userDrawn="1"/>
        </p:nvSpPr>
        <p:spPr>
          <a:xfrm>
            <a:off x="8894619" y="6044128"/>
            <a:ext cx="264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>
                <a:solidFill>
                  <a:srgbClr val="71C5E8"/>
                </a:solidFill>
                <a:latin typeface="Charter ITC Pro" panose="02040703050506020203" pitchFamily="18" charset="0"/>
              </a:rPr>
              <a:t>Vždy ve Vašem zájmu.</a:t>
            </a:r>
          </a:p>
        </p:txBody>
      </p:sp>
    </p:spTree>
    <p:extLst>
      <p:ext uri="{BB962C8B-B14F-4D97-AF65-F5344CB8AC3E}">
        <p14:creationId xmlns:p14="http://schemas.microsoft.com/office/powerpoint/2010/main" val="172669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bloha, exteriér, voda, budova&#10;&#10;Popis byl vytvořen automaticky">
            <a:extLst>
              <a:ext uri="{FF2B5EF4-FFF2-40B4-BE49-F238E27FC236}">
                <a16:creationId xmlns:a16="http://schemas.microsoft.com/office/drawing/2014/main" id="{4F0B04C1-63CD-45BD-B033-0FE2F72A43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8"/>
          <a:stretch/>
        </p:blipFill>
        <p:spPr>
          <a:xfrm>
            <a:off x="308917" y="225920"/>
            <a:ext cx="11653939" cy="4313991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76B9DDCC-057C-404A-A05C-C03DE04A2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88"/>
          <a:stretch/>
        </p:blipFill>
        <p:spPr>
          <a:xfrm>
            <a:off x="8786971" y="6081964"/>
            <a:ext cx="3101236" cy="4754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FC5810-CBF8-4971-80C9-49265DFA2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8" y="5764844"/>
            <a:ext cx="3948281" cy="99694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EA6FB3DF-9C42-4F32-811D-13A5627640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675" y="4676806"/>
            <a:ext cx="11334916" cy="546881"/>
          </a:xfrm>
          <a:noFill/>
        </p:spPr>
        <p:txBody>
          <a:bodyPr anchor="b">
            <a:noAutofit/>
          </a:bodyPr>
          <a:lstStyle>
            <a:lvl1pPr marL="0" indent="0" algn="l">
              <a:defRPr sz="2800" b="0" i="0" cap="all" baseline="0">
                <a:solidFill>
                  <a:srgbClr val="40607A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Hlavní nadpis prezentace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E8BBF83E-18B7-45C4-9303-77862E3F09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084" y="5241585"/>
            <a:ext cx="11423188" cy="30732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40607A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Podnadpis a další sdělení k prezentaci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8867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E8BBF83E-18B7-45C4-9303-77862E3F09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399" y="2122037"/>
            <a:ext cx="10642328" cy="4619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10" b="1">
                <a:solidFill>
                  <a:schemeClr val="tx1"/>
                </a:solidFill>
                <a:latin typeface="Charter" panose="02040503050506020203" pitchFamily="18" charset="0"/>
              </a:defRPr>
            </a:lvl1pPr>
          </a:lstStyle>
          <a:p>
            <a:pPr lvl="0"/>
            <a:r>
              <a:rPr lang="pl-PL" dirty="0"/>
              <a:t>Závěrečné slovo k prezentaci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8497D27-41B1-4AB7-9F34-4CB1774C5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23" y="5642132"/>
            <a:ext cx="2553451" cy="104742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165BCB-82D1-40B5-A99E-2FB7FC442F9D}"/>
              </a:ext>
            </a:extLst>
          </p:cNvPr>
          <p:cNvSpPr txBox="1"/>
          <p:nvPr userDrawn="1"/>
        </p:nvSpPr>
        <p:spPr>
          <a:xfrm>
            <a:off x="533399" y="1376275"/>
            <a:ext cx="1064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kern="1200" cap="none" baseline="0" dirty="0">
                <a:solidFill>
                  <a:srgbClr val="71C5E8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rPr>
              <a:t>Těšíme se na spolupráci</a:t>
            </a:r>
          </a:p>
        </p:txBody>
      </p:sp>
      <p:sp>
        <p:nvSpPr>
          <p:cNvPr id="6" name="Zástupný symbol pro text 6">
            <a:extLst>
              <a:ext uri="{FF2B5EF4-FFF2-40B4-BE49-F238E27FC236}">
                <a16:creationId xmlns:a16="http://schemas.microsoft.com/office/drawing/2014/main" id="{13E04714-948F-4AE1-A5C8-F7A6685F70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6835" y="3651104"/>
            <a:ext cx="5002877" cy="267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Jméno Příjmení</a:t>
            </a:r>
            <a:endParaRPr lang="cs-CZ" dirty="0"/>
          </a:p>
        </p:txBody>
      </p:sp>
      <p:sp>
        <p:nvSpPr>
          <p:cNvPr id="9" name="Zástupný symbol pro text 6">
            <a:extLst>
              <a:ext uri="{FF2B5EF4-FFF2-40B4-BE49-F238E27FC236}">
                <a16:creationId xmlns:a16="http://schemas.microsoft.com/office/drawing/2014/main" id="{6D6423E3-3C2C-412D-9006-629D1E8584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835" y="3918277"/>
            <a:ext cx="5002877" cy="2467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Pozice</a:t>
            </a:r>
            <a:endParaRPr lang="cs-CZ" dirty="0"/>
          </a:p>
        </p:txBody>
      </p:sp>
      <p:sp>
        <p:nvSpPr>
          <p:cNvPr id="10" name="Zástupný symbol pro text 6">
            <a:extLst>
              <a:ext uri="{FF2B5EF4-FFF2-40B4-BE49-F238E27FC236}">
                <a16:creationId xmlns:a16="http://schemas.microsoft.com/office/drawing/2014/main" id="{BBB83694-E5EA-4913-B354-8745627FC6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7751" y="4174778"/>
            <a:ext cx="4791961" cy="240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+420 123 456 789</a:t>
            </a:r>
            <a:endParaRPr lang="cs-CZ" dirty="0"/>
          </a:p>
        </p:txBody>
      </p:sp>
      <p:sp>
        <p:nvSpPr>
          <p:cNvPr id="11" name="Zástupný symbol pro text 6">
            <a:extLst>
              <a:ext uri="{FF2B5EF4-FFF2-40B4-BE49-F238E27FC236}">
                <a16:creationId xmlns:a16="http://schemas.microsoft.com/office/drawing/2014/main" id="{C17EA5AE-B35E-49C2-A68F-D01CF5ABAD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7751" y="4380308"/>
            <a:ext cx="5002877" cy="2764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pl-PL" dirty="0"/>
              <a:t>jmeno.prijmeni@renomia.cz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E1349BA-346D-4425-AC96-454E6AAD9A46}"/>
              </a:ext>
            </a:extLst>
          </p:cNvPr>
          <p:cNvSpPr txBox="1"/>
          <p:nvPr userDrawn="1"/>
        </p:nvSpPr>
        <p:spPr>
          <a:xfrm>
            <a:off x="556835" y="3359947"/>
            <a:ext cx="5835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kern="1200" cap="none" baseline="0" dirty="0">
                <a:solidFill>
                  <a:srgbClr val="71C5E8"/>
                </a:solidFill>
                <a:latin typeface="+mn-lt"/>
                <a:ea typeface="+mj-ea"/>
                <a:cs typeface="Arial" panose="020B0604020202020204" pitchFamily="34" charset="0"/>
              </a:rPr>
              <a:t>Kontakt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C7552DD-9658-4960-9EE7-6FF4620D8537}"/>
              </a:ext>
            </a:extLst>
          </p:cNvPr>
          <p:cNvSpPr txBox="1"/>
          <p:nvPr userDrawn="1"/>
        </p:nvSpPr>
        <p:spPr>
          <a:xfrm>
            <a:off x="556835" y="4160175"/>
            <a:ext cx="400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rPr>
              <a:t>T:</a:t>
            </a:r>
          </a:p>
          <a:p>
            <a:r>
              <a:rPr lang="cs-CZ" sz="14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rPr>
              <a:t>E: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FDAAD31-8905-4C4D-B30F-915283E6BFA2}"/>
              </a:ext>
            </a:extLst>
          </p:cNvPr>
          <p:cNvSpPr txBox="1"/>
          <p:nvPr userDrawn="1"/>
        </p:nvSpPr>
        <p:spPr>
          <a:xfrm>
            <a:off x="8894619" y="6044128"/>
            <a:ext cx="264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>
                <a:solidFill>
                  <a:srgbClr val="71C5E8"/>
                </a:solidFill>
                <a:latin typeface="Charter ITC Pro" panose="02040703050506020203" pitchFamily="18" charset="0"/>
              </a:rPr>
              <a:t>Vždy ve Vašem zájmu.</a:t>
            </a:r>
          </a:p>
        </p:txBody>
      </p:sp>
    </p:spTree>
    <p:extLst>
      <p:ext uri="{BB962C8B-B14F-4D97-AF65-F5344CB8AC3E}">
        <p14:creationId xmlns:p14="http://schemas.microsoft.com/office/powerpoint/2010/main" val="833151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verečný snímek kontak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18497D27-41B1-4AB7-9F34-4CB1774C5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23" y="5642132"/>
            <a:ext cx="2553451" cy="104742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4165BCB-82D1-40B5-A99E-2FB7FC442F9D}"/>
              </a:ext>
            </a:extLst>
          </p:cNvPr>
          <p:cNvSpPr txBox="1"/>
          <p:nvPr userDrawn="1"/>
        </p:nvSpPr>
        <p:spPr>
          <a:xfrm>
            <a:off x="533399" y="1376275"/>
            <a:ext cx="1064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kern="1200" cap="none" baseline="0" dirty="0">
                <a:solidFill>
                  <a:srgbClr val="71C5E8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rPr>
              <a:t>Těšíme se na spolupráci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E1349BA-346D-4425-AC96-454E6AAD9A46}"/>
              </a:ext>
            </a:extLst>
          </p:cNvPr>
          <p:cNvSpPr txBox="1"/>
          <p:nvPr userDrawn="1"/>
        </p:nvSpPr>
        <p:spPr>
          <a:xfrm>
            <a:off x="556835" y="3359947"/>
            <a:ext cx="5835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kern="1200" cap="none" baseline="0" dirty="0">
                <a:solidFill>
                  <a:srgbClr val="71C5E8"/>
                </a:solidFill>
                <a:latin typeface="+mn-lt"/>
                <a:ea typeface="+mj-ea"/>
                <a:cs typeface="Arial" panose="020B0604020202020204" pitchFamily="34" charset="0"/>
              </a:rPr>
              <a:t>Kontakt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FDAAD31-8905-4C4D-B30F-915283E6BFA2}"/>
              </a:ext>
            </a:extLst>
          </p:cNvPr>
          <p:cNvSpPr txBox="1"/>
          <p:nvPr userDrawn="1"/>
        </p:nvSpPr>
        <p:spPr>
          <a:xfrm>
            <a:off x="8894619" y="6044128"/>
            <a:ext cx="264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>
                <a:solidFill>
                  <a:srgbClr val="71C5E8"/>
                </a:solidFill>
                <a:latin typeface="Charter ITC Pro" panose="02040703050506020203" pitchFamily="18" charset="0"/>
              </a:rPr>
              <a:t>Vždy ve Vašem zájmu.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D16AFAF3-FE44-46B3-A7CE-A757E74E6A28}"/>
              </a:ext>
            </a:extLst>
          </p:cNvPr>
          <p:cNvSpPr txBox="1">
            <a:spLocks/>
          </p:cNvSpPr>
          <p:nvPr userDrawn="1"/>
        </p:nvSpPr>
        <p:spPr>
          <a:xfrm>
            <a:off x="3665268" y="3758195"/>
            <a:ext cx="2501439" cy="1318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4388" indent="-365125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sk-SK" b="0" dirty="0" err="1"/>
              <a:t>Jméno</a:t>
            </a:r>
            <a:endParaRPr lang="sk-SK" b="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sk-SK" b="0" dirty="0" err="1"/>
              <a:t>Pozice</a:t>
            </a:r>
            <a:r>
              <a:rPr lang="sk-SK" b="0" dirty="0"/>
              <a:t> 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sk-SK" b="0" dirty="0"/>
              <a:t>Tel.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sk-SK" b="0" dirty="0"/>
              <a:t>E-mail </a:t>
            </a:r>
            <a:endParaRPr lang="en-US" b="0" dirty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278019-01C5-4C57-ADB9-D96A34FC8F2D}"/>
              </a:ext>
            </a:extLst>
          </p:cNvPr>
          <p:cNvCxnSpPr>
            <a:cxnSpLocks/>
          </p:cNvCxnSpPr>
          <p:nvPr userDrawn="1"/>
        </p:nvCxnSpPr>
        <p:spPr>
          <a:xfrm flipV="1">
            <a:off x="3284897" y="3778028"/>
            <a:ext cx="0" cy="12119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2841513-0F77-4345-BE24-5EA3422240CB}"/>
              </a:ext>
            </a:extLst>
          </p:cNvPr>
          <p:cNvSpPr txBox="1">
            <a:spLocks/>
          </p:cNvSpPr>
          <p:nvPr userDrawn="1"/>
        </p:nvSpPr>
        <p:spPr>
          <a:xfrm>
            <a:off x="569258" y="3758195"/>
            <a:ext cx="2501439" cy="1318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4388" indent="-365125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sk-SK" b="0" dirty="0" err="1"/>
              <a:t>Jméno</a:t>
            </a:r>
            <a:endParaRPr lang="sk-SK" b="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sk-SK" b="0" dirty="0" err="1"/>
              <a:t>Pozice</a:t>
            </a:r>
            <a:r>
              <a:rPr lang="sk-SK" b="0" dirty="0"/>
              <a:t> 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sk-SK" b="0" dirty="0"/>
              <a:t>Tel.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sk-SK" b="0" dirty="0"/>
              <a:t>E-mail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63855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nadpis 1">
            <a:extLst>
              <a:ext uri="{FF2B5EF4-FFF2-40B4-BE49-F238E27FC236}">
                <a16:creationId xmlns:a16="http://schemas.microsoft.com/office/drawing/2014/main" id="{B5397E5C-4E3C-468C-9F43-7473F153B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40000"/>
            <a:ext cx="11163300" cy="5739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defRPr sz="2800" b="1"/>
            </a:lvl1pPr>
          </a:lstStyle>
          <a:p>
            <a:r>
              <a:rPr lang="cs-CZ" dirty="0"/>
              <a:t>Hlavní nadpis daného slidu</a:t>
            </a:r>
            <a:br>
              <a:rPr lang="cs-CZ" dirty="0"/>
            </a:br>
            <a:endParaRPr lang="cs-CZ" dirty="0"/>
          </a:p>
        </p:txBody>
      </p:sp>
      <p:sp>
        <p:nvSpPr>
          <p:cNvPr id="34" name="Zástupný symbol pro číslo snímku 3">
            <a:extLst>
              <a:ext uri="{FF2B5EF4-FFF2-40B4-BE49-F238E27FC236}">
                <a16:creationId xmlns:a16="http://schemas.microsoft.com/office/drawing/2014/main" id="{132905D4-188C-44A8-BDE6-03B5A5164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1074" y="6230834"/>
            <a:ext cx="3076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C7393"/>
                </a:solidFill>
              </a:defRPr>
            </a:lvl1pPr>
          </a:lstStyle>
          <a:p>
            <a:fld id="{68FE4FA1-68B8-49BA-A3D1-36580FD3287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2684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iza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C157B-BC94-4F6B-A115-72493287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76A251-C08A-40F0-8EDD-F98964E94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014" y="1243736"/>
            <a:ext cx="5453149" cy="4351338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EB62C7-640F-4341-B63C-6289F4C3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FA376C2-C9D1-44C9-BDB1-B0FD67A389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550" y="1532661"/>
            <a:ext cx="5200474" cy="37734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 descr="Obsah obrázku budova, exteriér, chodník, směr&#10;&#10;Popis byl vytvořen automaticky">
            <a:extLst>
              <a:ext uri="{FF2B5EF4-FFF2-40B4-BE49-F238E27FC236}">
                <a16:creationId xmlns:a16="http://schemas.microsoft.com/office/drawing/2014/main" id="{2E49C57C-8C8F-4285-A4D8-37B4FD779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5303D6B-B285-427E-9A63-258FB538A3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FFFFFF">
                  <a:alpha val="95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직선 연결선 112">
            <a:extLst>
              <a:ext uri="{FF2B5EF4-FFF2-40B4-BE49-F238E27FC236}">
                <a16:creationId xmlns:a16="http://schemas.microsoft.com/office/drawing/2014/main" id="{C5F2CD29-E5E7-4695-BEA0-EFA56733EBE1}"/>
              </a:ext>
            </a:extLst>
          </p:cNvPr>
          <p:cNvCxnSpPr/>
          <p:nvPr userDrawn="1"/>
        </p:nvCxnSpPr>
        <p:spPr>
          <a:xfrm flipH="1">
            <a:off x="9864288" y="2773849"/>
            <a:ext cx="10903" cy="42016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꺾인 연결선 120">
            <a:extLst>
              <a:ext uri="{FF2B5EF4-FFF2-40B4-BE49-F238E27FC236}">
                <a16:creationId xmlns:a16="http://schemas.microsoft.com/office/drawing/2014/main" id="{4D04A90B-3342-4410-9E71-A747A480DA3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85" y="2933580"/>
            <a:ext cx="319508" cy="47"/>
          </a:xfrm>
          <a:prstGeom prst="bentConnector3">
            <a:avLst>
              <a:gd name="adj1" fmla="val 50000"/>
            </a:avLst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Nadpis 1">
            <a:extLst>
              <a:ext uri="{FF2B5EF4-FFF2-40B4-BE49-F238E27FC236}">
                <a16:creationId xmlns:a16="http://schemas.microsoft.com/office/drawing/2014/main" id="{167D8DFA-6C6B-4C50-8F00-4AA71A4306D6}"/>
              </a:ext>
            </a:extLst>
          </p:cNvPr>
          <p:cNvSpPr txBox="1">
            <a:spLocks/>
          </p:cNvSpPr>
          <p:nvPr userDrawn="1"/>
        </p:nvSpPr>
        <p:spPr>
          <a:xfrm>
            <a:off x="532015" y="464875"/>
            <a:ext cx="11155680" cy="615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4C739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Naši specialisté pro Vás vyberou ta nejlepší řešení</a:t>
            </a:r>
            <a:endParaRPr lang="en-US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B3F7D27-5EDE-4777-AF83-346301F032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6905" y="2207339"/>
            <a:ext cx="1171115" cy="117111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5CC7CE4-7A03-443B-ADC6-F25B4015AC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71" y="2184740"/>
            <a:ext cx="1178006" cy="117800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1F6695D-1B41-4FB4-9C29-599E021597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078" y="4294071"/>
            <a:ext cx="1182789" cy="118278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3284B55-5C2F-4021-9806-E4FABB6E19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879" y="2207339"/>
            <a:ext cx="1161145" cy="116114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EA51497-EA84-4990-8C2D-5845E10F195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182" y="4306443"/>
            <a:ext cx="1171115" cy="117111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DBF4AC2-9471-41E4-B9A2-35EF1924135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374" y="4298853"/>
            <a:ext cx="1178007" cy="117800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1FB0F51-08F2-49C4-A4F8-E08F60B827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818" y="4298555"/>
            <a:ext cx="1216463" cy="1216463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BA2E1D9-E3E6-406B-9E3A-538FBB19FCA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92" y="4277775"/>
            <a:ext cx="1161145" cy="116114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CC194CF-4714-43E8-BFD5-6A59E2047D7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374" y="2182666"/>
            <a:ext cx="1171115" cy="1171115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AD6666E9-079A-4A57-92AD-E0C9E7B3E3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307" y="2199953"/>
            <a:ext cx="1178007" cy="117800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922FFAA-C2D4-4F1D-BAE3-CE763E8CC7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1557" y="4298554"/>
            <a:ext cx="1216463" cy="1216463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E7DA3CB7-AD85-428C-8B88-E11138BA4D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611" y="2213072"/>
            <a:ext cx="1171115" cy="117111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FE288FAC-723E-4032-81F5-02DEA6A82D52}"/>
              </a:ext>
            </a:extLst>
          </p:cNvPr>
          <p:cNvSpPr/>
          <p:nvPr userDrawn="1"/>
        </p:nvSpPr>
        <p:spPr>
          <a:xfrm>
            <a:off x="615409" y="3418283"/>
            <a:ext cx="1167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 err="1">
                <a:solidFill>
                  <a:srgbClr val="003865"/>
                </a:solidFill>
                <a:latin typeface="+mj-lt"/>
              </a:rPr>
              <a:t>Affinity</a:t>
            </a:r>
            <a:endParaRPr lang="cs-CZ" altLang="cs-CZ" sz="1400" b="1" dirty="0">
              <a:solidFill>
                <a:srgbClr val="003865"/>
              </a:solidFill>
              <a:latin typeface="+mj-lt"/>
            </a:endParaRP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80D17233-BC01-406D-891B-BE871C101683}"/>
              </a:ext>
            </a:extLst>
          </p:cNvPr>
          <p:cNvSpPr/>
          <p:nvPr userDrawn="1"/>
        </p:nvSpPr>
        <p:spPr>
          <a:xfrm>
            <a:off x="2420356" y="3418283"/>
            <a:ext cx="13561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D&amp;O, </a:t>
            </a:r>
            <a:r>
              <a:rPr lang="cs-CZ" altLang="cs-CZ" sz="1400" b="1" dirty="0" err="1">
                <a:solidFill>
                  <a:srgbClr val="003865"/>
                </a:solidFill>
                <a:latin typeface="+mj-lt"/>
              </a:rPr>
              <a:t>Cyber</a:t>
            </a:r>
            <a:endParaRPr lang="cs-CZ" altLang="cs-CZ" sz="1400" b="1" dirty="0">
              <a:solidFill>
                <a:srgbClr val="003865"/>
              </a:solidFill>
              <a:latin typeface="+mj-lt"/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216F773A-3486-4EE4-82FA-995189A041BC}"/>
              </a:ext>
            </a:extLst>
          </p:cNvPr>
          <p:cNvSpPr/>
          <p:nvPr userDrawn="1"/>
        </p:nvSpPr>
        <p:spPr>
          <a:xfrm>
            <a:off x="4107617" y="3418283"/>
            <a:ext cx="1740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Doprava, přeprava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94E784A5-1300-47A7-B598-D9FE1E8E0766}"/>
              </a:ext>
            </a:extLst>
          </p:cNvPr>
          <p:cNvSpPr/>
          <p:nvPr userDrawn="1"/>
        </p:nvSpPr>
        <p:spPr>
          <a:xfrm>
            <a:off x="6186633" y="3418283"/>
            <a:ext cx="1309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Energetika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51A4C00A-3CFE-4947-B146-6A23007DB1F3}"/>
              </a:ext>
            </a:extLst>
          </p:cNvPr>
          <p:cNvSpPr/>
          <p:nvPr userDrawn="1"/>
        </p:nvSpPr>
        <p:spPr>
          <a:xfrm>
            <a:off x="8148093" y="3418283"/>
            <a:ext cx="1167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Letectví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DF982287-996B-464E-8595-8DAB6957FA57}"/>
              </a:ext>
            </a:extLst>
          </p:cNvPr>
          <p:cNvSpPr/>
          <p:nvPr userDrawn="1"/>
        </p:nvSpPr>
        <p:spPr>
          <a:xfrm>
            <a:off x="10027695" y="3418283"/>
            <a:ext cx="1167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 err="1">
                <a:solidFill>
                  <a:srgbClr val="003865"/>
                </a:solidFill>
                <a:latin typeface="+mj-lt"/>
              </a:rPr>
              <a:t>Medical</a:t>
            </a:r>
            <a:endParaRPr lang="cs-CZ" altLang="cs-CZ" sz="1400" b="1" dirty="0">
              <a:solidFill>
                <a:srgbClr val="003865"/>
              </a:solidFill>
              <a:latin typeface="+mj-lt"/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0330358D-5FF6-49D3-A95D-B8630A2252C3}"/>
              </a:ext>
            </a:extLst>
          </p:cNvPr>
          <p:cNvSpPr/>
          <p:nvPr userDrawn="1"/>
        </p:nvSpPr>
        <p:spPr>
          <a:xfrm>
            <a:off x="623876" y="5562510"/>
            <a:ext cx="1167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Pojištění vozidel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ABC21621-FD22-427B-9283-2414F7F7106D}"/>
              </a:ext>
            </a:extLst>
          </p:cNvPr>
          <p:cNvSpPr/>
          <p:nvPr userDrawn="1"/>
        </p:nvSpPr>
        <p:spPr>
          <a:xfrm>
            <a:off x="2278828" y="5562510"/>
            <a:ext cx="1639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 err="1">
                <a:solidFill>
                  <a:srgbClr val="003865"/>
                </a:solidFill>
                <a:latin typeface="+mj-lt"/>
              </a:rPr>
              <a:t>Private</a:t>
            </a: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 </a:t>
            </a:r>
            <a:r>
              <a:rPr lang="cs-CZ" altLang="cs-CZ" sz="1400" b="1" dirty="0" err="1">
                <a:solidFill>
                  <a:srgbClr val="003865"/>
                </a:solidFill>
                <a:latin typeface="+mj-lt"/>
              </a:rPr>
              <a:t>Equity</a:t>
            </a: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,</a:t>
            </a:r>
            <a:br>
              <a:rPr lang="cs-CZ" altLang="cs-CZ" sz="1400" b="1" dirty="0">
                <a:solidFill>
                  <a:srgbClr val="003865"/>
                </a:solidFill>
                <a:latin typeface="+mj-lt"/>
              </a:rPr>
            </a:b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Real </a:t>
            </a:r>
            <a:r>
              <a:rPr lang="cs-CZ" altLang="cs-CZ" sz="1400" b="1" dirty="0" err="1">
                <a:solidFill>
                  <a:srgbClr val="003865"/>
                </a:solidFill>
                <a:latin typeface="+mj-lt"/>
              </a:rPr>
              <a:t>Estate</a:t>
            </a:r>
            <a:endParaRPr lang="cs-CZ" altLang="cs-CZ" sz="1400" b="1" dirty="0">
              <a:solidFill>
                <a:srgbClr val="003865"/>
              </a:solidFill>
              <a:latin typeface="+mj-lt"/>
            </a:endParaRP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7C929A2B-EBF9-42E7-A227-AA88AD134E58}"/>
              </a:ext>
            </a:extLst>
          </p:cNvPr>
          <p:cNvSpPr/>
          <p:nvPr userDrawn="1"/>
        </p:nvSpPr>
        <p:spPr>
          <a:xfrm>
            <a:off x="4169249" y="5562510"/>
            <a:ext cx="1639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Sport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6B3E4435-CFFF-4A0C-B902-B577BB7C1526}"/>
              </a:ext>
            </a:extLst>
          </p:cNvPr>
          <p:cNvSpPr/>
          <p:nvPr userDrawn="1"/>
        </p:nvSpPr>
        <p:spPr>
          <a:xfrm>
            <a:off x="6222464" y="5562510"/>
            <a:ext cx="13093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Stavebnictví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0EA496BF-0C5C-4D03-964A-EF6680327E6D}"/>
              </a:ext>
            </a:extLst>
          </p:cNvPr>
          <p:cNvSpPr/>
          <p:nvPr userDrawn="1"/>
        </p:nvSpPr>
        <p:spPr>
          <a:xfrm>
            <a:off x="8023721" y="5562510"/>
            <a:ext cx="14120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 err="1">
                <a:solidFill>
                  <a:srgbClr val="003865"/>
                </a:solidFill>
                <a:latin typeface="+mj-lt"/>
              </a:rPr>
              <a:t>Trade</a:t>
            </a: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 </a:t>
            </a:r>
            <a:r>
              <a:rPr lang="cs-CZ" altLang="cs-CZ" sz="1400" b="1" dirty="0" err="1">
                <a:solidFill>
                  <a:srgbClr val="003865"/>
                </a:solidFill>
                <a:latin typeface="+mj-lt"/>
              </a:rPr>
              <a:t>Credit</a:t>
            </a:r>
            <a:endParaRPr lang="cs-CZ" altLang="cs-CZ" sz="1400" b="1" dirty="0">
              <a:solidFill>
                <a:srgbClr val="003865"/>
              </a:solidFill>
              <a:latin typeface="+mj-lt"/>
            </a:endParaRP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D3BFFBCC-E11B-4FA7-B751-54E4EAE9C86C}"/>
              </a:ext>
            </a:extLst>
          </p:cNvPr>
          <p:cNvSpPr/>
          <p:nvPr userDrawn="1"/>
        </p:nvSpPr>
        <p:spPr>
          <a:xfrm>
            <a:off x="10002452" y="5562510"/>
            <a:ext cx="12966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cs-CZ" altLang="cs-CZ" sz="1400" b="1" dirty="0">
                <a:solidFill>
                  <a:srgbClr val="003865"/>
                </a:solidFill>
                <a:latin typeface="+mj-lt"/>
              </a:rPr>
              <a:t>Zemědělství</a:t>
            </a:r>
          </a:p>
        </p:txBody>
      </p:sp>
    </p:spTree>
    <p:extLst>
      <p:ext uri="{BB962C8B-B14F-4D97-AF65-F5344CB8AC3E}">
        <p14:creationId xmlns:p14="http://schemas.microsoft.com/office/powerpoint/2010/main" val="996587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řístup RENOM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24F9F-721F-4761-8C8A-E317F9EF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4ADA22-D5DE-40F5-8176-D03097F76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6FBE41-70EE-4BD2-8CDF-BCAAE61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76064A1-3388-4DF8-B3FF-B05C18CE34E9}"/>
              </a:ext>
            </a:extLst>
          </p:cNvPr>
          <p:cNvGrpSpPr/>
          <p:nvPr userDrawn="1"/>
        </p:nvGrpSpPr>
        <p:grpSpPr>
          <a:xfrm>
            <a:off x="0" y="0"/>
            <a:ext cx="12192001" cy="6858001"/>
            <a:chOff x="0" y="0"/>
            <a:chExt cx="12192001" cy="6858001"/>
          </a:xfrm>
        </p:grpSpPr>
        <p:pic>
          <p:nvPicPr>
            <p:cNvPr id="7" name="Obrázek 6" descr="Obsah obrázku budova, exteriér, chodník, směr&#10;&#10;Popis byl vytvořen automaticky">
              <a:extLst>
                <a:ext uri="{FF2B5EF4-FFF2-40B4-BE49-F238E27FC236}">
                  <a16:creationId xmlns:a16="http://schemas.microsoft.com/office/drawing/2014/main" id="{E93237CD-464E-4FB6-8EC8-78018A6FA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C828A24B-C3DD-4323-852B-33292FAE92E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60000">
                  <a:srgbClr val="FFFFFF">
                    <a:alpha val="95000"/>
                  </a:srgbClr>
                </a:gs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9" name="Obrázek 8">
            <a:extLst>
              <a:ext uri="{FF2B5EF4-FFF2-40B4-BE49-F238E27FC236}">
                <a16:creationId xmlns:a16="http://schemas.microsoft.com/office/drawing/2014/main" id="{610DF25D-8DB3-48A2-ABAC-8E6A0EA37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3671" y="4208360"/>
            <a:ext cx="2088746" cy="71960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762202B-D652-479E-BF30-045C6EC57A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2350">
            <a:off x="4360886" y="1572617"/>
            <a:ext cx="3810000" cy="381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54F2F51-1049-4B9A-B4EB-4DA6FE5B4F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1006" y="2469752"/>
            <a:ext cx="1439125" cy="1287638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461AC6EC-23CE-44B1-8109-A13F16FFDA25}"/>
              </a:ext>
            </a:extLst>
          </p:cNvPr>
          <p:cNvSpPr txBox="1">
            <a:spLocks/>
          </p:cNvSpPr>
          <p:nvPr userDrawn="1"/>
        </p:nvSpPr>
        <p:spPr>
          <a:xfrm>
            <a:off x="532014" y="464875"/>
            <a:ext cx="11463469" cy="615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4C739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Společně identifikujeme rizika, navrhneme a zajistíme řešení </a:t>
            </a:r>
            <a:endParaRPr lang="cs-CZ" dirty="0"/>
          </a:p>
        </p:txBody>
      </p:sp>
      <p:sp>
        <p:nvSpPr>
          <p:cNvPr id="13" name="Zástupný symbol pro číslo snímku 3">
            <a:extLst>
              <a:ext uri="{FF2B5EF4-FFF2-40B4-BE49-F238E27FC236}">
                <a16:creationId xmlns:a16="http://schemas.microsoft.com/office/drawing/2014/main" id="{309B9CAF-0632-4C3E-94E4-3CBB60A98746}"/>
              </a:ext>
            </a:extLst>
          </p:cNvPr>
          <p:cNvSpPr txBox="1">
            <a:spLocks/>
          </p:cNvSpPr>
          <p:nvPr userDrawn="1"/>
        </p:nvSpPr>
        <p:spPr>
          <a:xfrm>
            <a:off x="8859856" y="6230834"/>
            <a:ext cx="28278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000" b="0" kern="1200">
                <a:solidFill>
                  <a:srgbClr val="4C73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B9C54F-16C5-4EB8-88E5-86726EC281AE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Oval 43">
            <a:extLst>
              <a:ext uri="{FF2B5EF4-FFF2-40B4-BE49-F238E27FC236}">
                <a16:creationId xmlns:a16="http://schemas.microsoft.com/office/drawing/2014/main" id="{FA5AE4A4-0AC7-4265-86B7-C9C59EA1DA1A}"/>
              </a:ext>
            </a:extLst>
          </p:cNvPr>
          <p:cNvSpPr/>
          <p:nvPr userDrawn="1"/>
        </p:nvSpPr>
        <p:spPr>
          <a:xfrm>
            <a:off x="7383052" y="4295955"/>
            <a:ext cx="768810" cy="76881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54">
            <a:extLst>
              <a:ext uri="{FF2B5EF4-FFF2-40B4-BE49-F238E27FC236}">
                <a16:creationId xmlns:a16="http://schemas.microsoft.com/office/drawing/2014/main" id="{98A181FC-5BDB-4BED-9532-FCE6F4348ABF}"/>
              </a:ext>
            </a:extLst>
          </p:cNvPr>
          <p:cNvSpPr/>
          <p:nvPr userDrawn="1"/>
        </p:nvSpPr>
        <p:spPr>
          <a:xfrm>
            <a:off x="4364227" y="1973904"/>
            <a:ext cx="768810" cy="76881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hape 719">
            <a:extLst>
              <a:ext uri="{FF2B5EF4-FFF2-40B4-BE49-F238E27FC236}">
                <a16:creationId xmlns:a16="http://schemas.microsoft.com/office/drawing/2014/main" id="{C52A54CD-F079-45D8-9B7B-3D73277308F2}"/>
              </a:ext>
            </a:extLst>
          </p:cNvPr>
          <p:cNvSpPr/>
          <p:nvPr userDrawn="1"/>
        </p:nvSpPr>
        <p:spPr>
          <a:xfrm>
            <a:off x="4516860" y="2160727"/>
            <a:ext cx="457063" cy="399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446" extrusionOk="0">
                <a:moveTo>
                  <a:pt x="9262" y="7207"/>
                </a:moveTo>
                <a:lnTo>
                  <a:pt x="14475" y="11108"/>
                </a:lnTo>
                <a:cubicBezTo>
                  <a:pt x="14915" y="11436"/>
                  <a:pt x="15500" y="11301"/>
                  <a:pt x="15796" y="10800"/>
                </a:cubicBezTo>
                <a:lnTo>
                  <a:pt x="21160" y="1771"/>
                </a:lnTo>
                <a:cubicBezTo>
                  <a:pt x="21464" y="1257"/>
                  <a:pt x="21354" y="555"/>
                  <a:pt x="20913" y="200"/>
                </a:cubicBezTo>
                <a:cubicBezTo>
                  <a:pt x="20472" y="-154"/>
                  <a:pt x="19869" y="-26"/>
                  <a:pt x="19564" y="487"/>
                </a:cubicBezTo>
                <a:lnTo>
                  <a:pt x="14734" y="8618"/>
                </a:lnTo>
                <a:lnTo>
                  <a:pt x="9490" y="4694"/>
                </a:lnTo>
                <a:cubicBezTo>
                  <a:pt x="9273" y="4532"/>
                  <a:pt x="9010" y="4478"/>
                  <a:pt x="8757" y="4541"/>
                </a:cubicBezTo>
                <a:cubicBezTo>
                  <a:pt x="8505" y="4607"/>
                  <a:pt x="8285" y="4785"/>
                  <a:pt x="8147" y="5039"/>
                </a:cubicBezTo>
                <a:lnTo>
                  <a:pt x="152" y="19712"/>
                </a:lnTo>
                <a:cubicBezTo>
                  <a:pt x="-136" y="20237"/>
                  <a:pt x="-2" y="20936"/>
                  <a:pt x="450" y="21269"/>
                </a:cubicBezTo>
                <a:cubicBezTo>
                  <a:pt x="611" y="21389"/>
                  <a:pt x="791" y="21446"/>
                  <a:pt x="969" y="21446"/>
                </a:cubicBezTo>
                <a:cubicBezTo>
                  <a:pt x="1290" y="21446"/>
                  <a:pt x="1604" y="21260"/>
                  <a:pt x="1788" y="20921"/>
                </a:cubicBezTo>
                <a:cubicBezTo>
                  <a:pt x="1788" y="20921"/>
                  <a:pt x="9262" y="7207"/>
                  <a:pt x="9262" y="7207"/>
                </a:cubicBezTo>
                <a:close/>
                <a:moveTo>
                  <a:pt x="19712" y="12707"/>
                </a:moveTo>
                <a:lnTo>
                  <a:pt x="14952" y="17715"/>
                </a:lnTo>
                <a:lnTo>
                  <a:pt x="9355" y="12653"/>
                </a:lnTo>
                <a:cubicBezTo>
                  <a:pt x="9249" y="12556"/>
                  <a:pt x="9125" y="12487"/>
                  <a:pt x="8994" y="12450"/>
                </a:cubicBezTo>
                <a:lnTo>
                  <a:pt x="8249" y="12234"/>
                </a:lnTo>
                <a:lnTo>
                  <a:pt x="7154" y="14242"/>
                </a:lnTo>
                <a:lnTo>
                  <a:pt x="8327" y="14582"/>
                </a:lnTo>
                <a:lnTo>
                  <a:pt x="14404" y="20078"/>
                </a:lnTo>
                <a:cubicBezTo>
                  <a:pt x="14580" y="20237"/>
                  <a:pt x="14789" y="20317"/>
                  <a:pt x="14999" y="20317"/>
                </a:cubicBezTo>
                <a:cubicBezTo>
                  <a:pt x="15232" y="20317"/>
                  <a:pt x="15466" y="20218"/>
                  <a:pt x="15650" y="20026"/>
                </a:cubicBezTo>
                <a:lnTo>
                  <a:pt x="21012" y="14382"/>
                </a:lnTo>
                <a:cubicBezTo>
                  <a:pt x="21410" y="13963"/>
                  <a:pt x="21441" y="13250"/>
                  <a:pt x="21081" y="12788"/>
                </a:cubicBezTo>
                <a:cubicBezTo>
                  <a:pt x="20722" y="12325"/>
                  <a:pt x="20109" y="12289"/>
                  <a:pt x="19712" y="12707"/>
                </a:cubicBezTo>
                <a:close/>
                <a:moveTo>
                  <a:pt x="735" y="12382"/>
                </a:moveTo>
                <a:lnTo>
                  <a:pt x="2190" y="12804"/>
                </a:lnTo>
                <a:lnTo>
                  <a:pt x="3284" y="10795"/>
                </a:lnTo>
                <a:lnTo>
                  <a:pt x="1204" y="10192"/>
                </a:lnTo>
                <a:cubicBezTo>
                  <a:pt x="683" y="10040"/>
                  <a:pt x="158" y="10410"/>
                  <a:pt x="28" y="11015"/>
                </a:cubicBezTo>
                <a:cubicBezTo>
                  <a:pt x="-100" y="11620"/>
                  <a:pt x="216" y="12231"/>
                  <a:pt x="735" y="12382"/>
                </a:cubicBezTo>
                <a:close/>
              </a:path>
            </a:pathLst>
          </a:custGeom>
          <a:solidFill>
            <a:srgbClr val="003865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lvl="0" algn="l">
              <a:defRPr sz="3100" b="1">
                <a:latin typeface="Kontrapunkt Bob Bold"/>
                <a:ea typeface="Kontrapunkt Bob Bold"/>
                <a:cs typeface="Kontrapunkt Bob Bold"/>
                <a:sym typeface="Kontrapunkt Bob Bold"/>
              </a:defRPr>
            </a:pPr>
            <a:endParaRPr/>
          </a:p>
        </p:txBody>
      </p:sp>
      <p:grpSp>
        <p:nvGrpSpPr>
          <p:cNvPr id="17" name="Group 6">
            <a:extLst>
              <a:ext uri="{FF2B5EF4-FFF2-40B4-BE49-F238E27FC236}">
                <a16:creationId xmlns:a16="http://schemas.microsoft.com/office/drawing/2014/main" id="{546B00A2-9F7C-45EC-8BF3-6848498B14C4}"/>
              </a:ext>
            </a:extLst>
          </p:cNvPr>
          <p:cNvGrpSpPr/>
          <p:nvPr userDrawn="1"/>
        </p:nvGrpSpPr>
        <p:grpSpPr>
          <a:xfrm>
            <a:off x="7373794" y="1958881"/>
            <a:ext cx="768810" cy="768809"/>
            <a:chOff x="7195897" y="2336832"/>
            <a:chExt cx="768810" cy="768809"/>
          </a:xfrm>
        </p:grpSpPr>
        <p:sp>
          <p:nvSpPr>
            <p:cNvPr id="18" name="Oval 37">
              <a:extLst>
                <a:ext uri="{FF2B5EF4-FFF2-40B4-BE49-F238E27FC236}">
                  <a16:creationId xmlns:a16="http://schemas.microsoft.com/office/drawing/2014/main" id="{1BC251D6-A1EB-4BAB-8FE5-4DEA8B001AA3}"/>
                </a:ext>
              </a:extLst>
            </p:cNvPr>
            <p:cNvSpPr/>
            <p:nvPr/>
          </p:nvSpPr>
          <p:spPr>
            <a:xfrm>
              <a:off x="7195897" y="2336832"/>
              <a:ext cx="768810" cy="76880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hape 162">
              <a:extLst>
                <a:ext uri="{FF2B5EF4-FFF2-40B4-BE49-F238E27FC236}">
                  <a16:creationId xmlns:a16="http://schemas.microsoft.com/office/drawing/2014/main" id="{4B352AE3-B33C-4B3E-922A-AAB92BDF4CC6}"/>
                </a:ext>
              </a:extLst>
            </p:cNvPr>
            <p:cNvSpPr/>
            <p:nvPr/>
          </p:nvSpPr>
          <p:spPr>
            <a:xfrm>
              <a:off x="7361259" y="2523731"/>
              <a:ext cx="417541" cy="367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71" y="8035"/>
                  </a:moveTo>
                  <a:lnTo>
                    <a:pt x="11327" y="9235"/>
                  </a:lnTo>
                  <a:lnTo>
                    <a:pt x="14583" y="4904"/>
                  </a:lnTo>
                  <a:lnTo>
                    <a:pt x="15088" y="4330"/>
                  </a:lnTo>
                  <a:lnTo>
                    <a:pt x="17289" y="6157"/>
                  </a:lnTo>
                  <a:lnTo>
                    <a:pt x="17289" y="3078"/>
                  </a:lnTo>
                  <a:lnTo>
                    <a:pt x="17289" y="0"/>
                  </a:lnTo>
                  <a:lnTo>
                    <a:pt x="14583" y="626"/>
                  </a:lnTo>
                  <a:lnTo>
                    <a:pt x="11878" y="1200"/>
                  </a:lnTo>
                  <a:lnTo>
                    <a:pt x="14033" y="3704"/>
                  </a:lnTo>
                  <a:lnTo>
                    <a:pt x="10777" y="7409"/>
                  </a:lnTo>
                  <a:lnTo>
                    <a:pt x="7567" y="6157"/>
                  </a:lnTo>
                  <a:lnTo>
                    <a:pt x="5411" y="10487"/>
                  </a:lnTo>
                  <a:lnTo>
                    <a:pt x="2155" y="9235"/>
                  </a:lnTo>
                  <a:lnTo>
                    <a:pt x="550" y="14817"/>
                  </a:lnTo>
                  <a:lnTo>
                    <a:pt x="0" y="16017"/>
                  </a:lnTo>
                  <a:lnTo>
                    <a:pt x="1055" y="16643"/>
                  </a:lnTo>
                  <a:lnTo>
                    <a:pt x="2706" y="11113"/>
                  </a:lnTo>
                  <a:lnTo>
                    <a:pt x="5916" y="12313"/>
                  </a:lnTo>
                  <a:lnTo>
                    <a:pt x="8071" y="8035"/>
                  </a:lnTo>
                  <a:lnTo>
                    <a:pt x="8071" y="8035"/>
                  </a:lnTo>
                  <a:close/>
                  <a:moveTo>
                    <a:pt x="6466" y="21600"/>
                  </a:moveTo>
                  <a:lnTo>
                    <a:pt x="6466" y="16643"/>
                  </a:lnTo>
                  <a:lnTo>
                    <a:pt x="3761" y="16643"/>
                  </a:lnTo>
                  <a:lnTo>
                    <a:pt x="3761" y="21600"/>
                  </a:lnTo>
                  <a:lnTo>
                    <a:pt x="6466" y="21600"/>
                  </a:lnTo>
                  <a:lnTo>
                    <a:pt x="6466" y="21600"/>
                  </a:lnTo>
                  <a:close/>
                  <a:moveTo>
                    <a:pt x="10227" y="21600"/>
                  </a:moveTo>
                  <a:lnTo>
                    <a:pt x="7567" y="21600"/>
                  </a:lnTo>
                  <a:lnTo>
                    <a:pt x="7567" y="14817"/>
                  </a:lnTo>
                  <a:lnTo>
                    <a:pt x="10227" y="14817"/>
                  </a:lnTo>
                  <a:lnTo>
                    <a:pt x="10227" y="21600"/>
                  </a:lnTo>
                  <a:lnTo>
                    <a:pt x="10227" y="21600"/>
                  </a:lnTo>
                  <a:close/>
                  <a:moveTo>
                    <a:pt x="14033" y="21600"/>
                  </a:moveTo>
                  <a:lnTo>
                    <a:pt x="11327" y="21600"/>
                  </a:lnTo>
                  <a:lnTo>
                    <a:pt x="11327" y="12313"/>
                  </a:lnTo>
                  <a:lnTo>
                    <a:pt x="14033" y="12313"/>
                  </a:lnTo>
                  <a:lnTo>
                    <a:pt x="14033" y="21600"/>
                  </a:lnTo>
                  <a:lnTo>
                    <a:pt x="14033" y="21600"/>
                  </a:lnTo>
                  <a:close/>
                  <a:moveTo>
                    <a:pt x="17794" y="21600"/>
                  </a:moveTo>
                  <a:lnTo>
                    <a:pt x="15088" y="21600"/>
                  </a:lnTo>
                  <a:lnTo>
                    <a:pt x="15088" y="9861"/>
                  </a:lnTo>
                  <a:lnTo>
                    <a:pt x="17794" y="9861"/>
                  </a:lnTo>
                  <a:lnTo>
                    <a:pt x="17794" y="21600"/>
                  </a:lnTo>
                  <a:lnTo>
                    <a:pt x="17794" y="21600"/>
                  </a:lnTo>
                  <a:close/>
                  <a:moveTo>
                    <a:pt x="18894" y="6783"/>
                  </a:moveTo>
                  <a:lnTo>
                    <a:pt x="18894" y="21600"/>
                  </a:lnTo>
                  <a:lnTo>
                    <a:pt x="21600" y="21600"/>
                  </a:lnTo>
                  <a:lnTo>
                    <a:pt x="21600" y="6783"/>
                  </a:lnTo>
                  <a:lnTo>
                    <a:pt x="18894" y="6783"/>
                  </a:lnTo>
                  <a:close/>
                </a:path>
              </a:pathLst>
            </a:custGeom>
            <a:solidFill>
              <a:srgbClr val="00386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spcBef>
                  <a:spcPts val="1000"/>
                </a:spcBef>
                <a:defRPr sz="2000">
                  <a:solidFill>
                    <a:srgbClr val="53585F"/>
                  </a:solidFill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/>
            </a:p>
          </p:txBody>
        </p:sp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id="{13C45F25-C237-4A1B-BB58-908162FDE577}"/>
              </a:ext>
            </a:extLst>
          </p:cNvPr>
          <p:cNvGrpSpPr/>
          <p:nvPr userDrawn="1"/>
        </p:nvGrpSpPr>
        <p:grpSpPr>
          <a:xfrm>
            <a:off x="4364227" y="4313158"/>
            <a:ext cx="768810" cy="768810"/>
            <a:chOff x="4176641" y="4690564"/>
            <a:chExt cx="768810" cy="768810"/>
          </a:xfrm>
        </p:grpSpPr>
        <p:sp>
          <p:nvSpPr>
            <p:cNvPr id="21" name="Oval 49">
              <a:extLst>
                <a:ext uri="{FF2B5EF4-FFF2-40B4-BE49-F238E27FC236}">
                  <a16:creationId xmlns:a16="http://schemas.microsoft.com/office/drawing/2014/main" id="{91E909A1-7FDC-4453-9A4B-89ED4B7D9CC4}"/>
                </a:ext>
              </a:extLst>
            </p:cNvPr>
            <p:cNvSpPr/>
            <p:nvPr/>
          </p:nvSpPr>
          <p:spPr>
            <a:xfrm>
              <a:off x="4176641" y="4690564"/>
              <a:ext cx="768810" cy="76881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8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C9DBE96-FF9C-47B9-823B-3CD2C23EBA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5469" y="4899589"/>
              <a:ext cx="450235" cy="372677"/>
            </a:xfrm>
            <a:custGeom>
              <a:avLst/>
              <a:gdLst>
                <a:gd name="T0" fmla="*/ 260 w 287"/>
                <a:gd name="T1" fmla="*/ 78 h 237"/>
                <a:gd name="T2" fmla="*/ 244 w 287"/>
                <a:gd name="T3" fmla="*/ 94 h 237"/>
                <a:gd name="T4" fmla="*/ 260 w 287"/>
                <a:gd name="T5" fmla="*/ 111 h 237"/>
                <a:gd name="T6" fmla="*/ 277 w 287"/>
                <a:gd name="T7" fmla="*/ 94 h 237"/>
                <a:gd name="T8" fmla="*/ 260 w 287"/>
                <a:gd name="T9" fmla="*/ 78 h 237"/>
                <a:gd name="T10" fmla="*/ 27 w 287"/>
                <a:gd name="T11" fmla="*/ 78 h 237"/>
                <a:gd name="T12" fmla="*/ 11 w 287"/>
                <a:gd name="T13" fmla="*/ 94 h 237"/>
                <a:gd name="T14" fmla="*/ 27 w 287"/>
                <a:gd name="T15" fmla="*/ 111 h 237"/>
                <a:gd name="T16" fmla="*/ 43 w 287"/>
                <a:gd name="T17" fmla="*/ 94 h 237"/>
                <a:gd name="T18" fmla="*/ 27 w 287"/>
                <a:gd name="T19" fmla="*/ 78 h 237"/>
                <a:gd name="T20" fmla="*/ 212 w 287"/>
                <a:gd name="T21" fmla="*/ 49 h 237"/>
                <a:gd name="T22" fmla="*/ 188 w 287"/>
                <a:gd name="T23" fmla="*/ 73 h 237"/>
                <a:gd name="T24" fmla="*/ 212 w 287"/>
                <a:gd name="T25" fmla="*/ 97 h 237"/>
                <a:gd name="T26" fmla="*/ 236 w 287"/>
                <a:gd name="T27" fmla="*/ 73 h 237"/>
                <a:gd name="T28" fmla="*/ 212 w 287"/>
                <a:gd name="T29" fmla="*/ 49 h 237"/>
                <a:gd name="T30" fmla="*/ 287 w 287"/>
                <a:gd name="T31" fmla="*/ 196 h 237"/>
                <a:gd name="T32" fmla="*/ 259 w 287"/>
                <a:gd name="T33" fmla="*/ 196 h 237"/>
                <a:gd name="T34" fmla="*/ 259 w 287"/>
                <a:gd name="T35" fmla="*/ 145 h 237"/>
                <a:gd name="T36" fmla="*/ 253 w 287"/>
                <a:gd name="T37" fmla="*/ 121 h 237"/>
                <a:gd name="T38" fmla="*/ 260 w 287"/>
                <a:gd name="T39" fmla="*/ 120 h 237"/>
                <a:gd name="T40" fmla="*/ 287 w 287"/>
                <a:gd name="T41" fmla="*/ 147 h 237"/>
                <a:gd name="T42" fmla="*/ 287 w 287"/>
                <a:gd name="T43" fmla="*/ 196 h 237"/>
                <a:gd name="T44" fmla="*/ 75 w 287"/>
                <a:gd name="T45" fmla="*/ 49 h 237"/>
                <a:gd name="T46" fmla="*/ 51 w 287"/>
                <a:gd name="T47" fmla="*/ 73 h 237"/>
                <a:gd name="T48" fmla="*/ 75 w 287"/>
                <a:gd name="T49" fmla="*/ 97 h 237"/>
                <a:gd name="T50" fmla="*/ 99 w 287"/>
                <a:gd name="T51" fmla="*/ 73 h 237"/>
                <a:gd name="T52" fmla="*/ 75 w 287"/>
                <a:gd name="T53" fmla="*/ 49 h 237"/>
                <a:gd name="T54" fmla="*/ 27 w 287"/>
                <a:gd name="T55" fmla="*/ 120 h 237"/>
                <a:gd name="T56" fmla="*/ 34 w 287"/>
                <a:gd name="T57" fmla="*/ 121 h 237"/>
                <a:gd name="T58" fmla="*/ 28 w 287"/>
                <a:gd name="T59" fmla="*/ 145 h 237"/>
                <a:gd name="T60" fmla="*/ 28 w 287"/>
                <a:gd name="T61" fmla="*/ 196 h 237"/>
                <a:gd name="T62" fmla="*/ 0 w 287"/>
                <a:gd name="T63" fmla="*/ 196 h 237"/>
                <a:gd name="T64" fmla="*/ 0 w 287"/>
                <a:gd name="T65" fmla="*/ 147 h 237"/>
                <a:gd name="T66" fmla="*/ 27 w 287"/>
                <a:gd name="T67" fmla="*/ 120 h 237"/>
                <a:gd name="T68" fmla="*/ 144 w 287"/>
                <a:gd name="T69" fmla="*/ 0 h 237"/>
                <a:gd name="T70" fmla="*/ 108 w 287"/>
                <a:gd name="T71" fmla="*/ 36 h 237"/>
                <a:gd name="T72" fmla="*/ 144 w 287"/>
                <a:gd name="T73" fmla="*/ 72 h 237"/>
                <a:gd name="T74" fmla="*/ 179 w 287"/>
                <a:gd name="T75" fmla="*/ 36 h 237"/>
                <a:gd name="T76" fmla="*/ 144 w 287"/>
                <a:gd name="T77" fmla="*/ 0 h 237"/>
                <a:gd name="T78" fmla="*/ 251 w 287"/>
                <a:gd name="T79" fmla="*/ 214 h 237"/>
                <a:gd name="T80" fmla="*/ 208 w 287"/>
                <a:gd name="T81" fmla="*/ 214 h 237"/>
                <a:gd name="T82" fmla="*/ 208 w 287"/>
                <a:gd name="T83" fmla="*/ 137 h 237"/>
                <a:gd name="T84" fmla="*/ 201 w 287"/>
                <a:gd name="T85" fmla="*/ 108 h 237"/>
                <a:gd name="T86" fmla="*/ 212 w 287"/>
                <a:gd name="T87" fmla="*/ 106 h 237"/>
                <a:gd name="T88" fmla="*/ 251 w 287"/>
                <a:gd name="T89" fmla="*/ 145 h 237"/>
                <a:gd name="T90" fmla="*/ 251 w 287"/>
                <a:gd name="T91" fmla="*/ 214 h 237"/>
                <a:gd name="T92" fmla="*/ 79 w 287"/>
                <a:gd name="T93" fmla="*/ 137 h 237"/>
                <a:gd name="T94" fmla="*/ 79 w 287"/>
                <a:gd name="T95" fmla="*/ 214 h 237"/>
                <a:gd name="T96" fmla="*/ 37 w 287"/>
                <a:gd name="T97" fmla="*/ 214 h 237"/>
                <a:gd name="T98" fmla="*/ 37 w 287"/>
                <a:gd name="T99" fmla="*/ 145 h 237"/>
                <a:gd name="T100" fmla="*/ 75 w 287"/>
                <a:gd name="T101" fmla="*/ 106 h 237"/>
                <a:gd name="T102" fmla="*/ 86 w 287"/>
                <a:gd name="T103" fmla="*/ 108 h 237"/>
                <a:gd name="T104" fmla="*/ 79 w 287"/>
                <a:gd name="T105" fmla="*/ 137 h 237"/>
                <a:gd name="T106" fmla="*/ 88 w 287"/>
                <a:gd name="T107" fmla="*/ 237 h 237"/>
                <a:gd name="T108" fmla="*/ 200 w 287"/>
                <a:gd name="T109" fmla="*/ 237 h 237"/>
                <a:gd name="T110" fmla="*/ 200 w 287"/>
                <a:gd name="T111" fmla="*/ 137 h 237"/>
                <a:gd name="T112" fmla="*/ 144 w 287"/>
                <a:gd name="T113" fmla="*/ 81 h 237"/>
                <a:gd name="T114" fmla="*/ 88 w 287"/>
                <a:gd name="T115" fmla="*/ 137 h 237"/>
                <a:gd name="T116" fmla="*/ 88 w 287"/>
                <a:gd name="T117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7" h="237">
                  <a:moveTo>
                    <a:pt x="260" y="78"/>
                  </a:moveTo>
                  <a:cubicBezTo>
                    <a:pt x="251" y="78"/>
                    <a:pt x="244" y="85"/>
                    <a:pt x="244" y="94"/>
                  </a:cubicBezTo>
                  <a:cubicBezTo>
                    <a:pt x="244" y="103"/>
                    <a:pt x="251" y="111"/>
                    <a:pt x="260" y="111"/>
                  </a:cubicBezTo>
                  <a:cubicBezTo>
                    <a:pt x="269" y="111"/>
                    <a:pt x="277" y="103"/>
                    <a:pt x="277" y="94"/>
                  </a:cubicBezTo>
                  <a:cubicBezTo>
                    <a:pt x="277" y="85"/>
                    <a:pt x="269" y="78"/>
                    <a:pt x="260" y="78"/>
                  </a:cubicBezTo>
                  <a:close/>
                  <a:moveTo>
                    <a:pt x="27" y="78"/>
                  </a:moveTo>
                  <a:cubicBezTo>
                    <a:pt x="18" y="78"/>
                    <a:pt x="11" y="85"/>
                    <a:pt x="11" y="94"/>
                  </a:cubicBezTo>
                  <a:cubicBezTo>
                    <a:pt x="11" y="103"/>
                    <a:pt x="18" y="111"/>
                    <a:pt x="27" y="111"/>
                  </a:cubicBezTo>
                  <a:cubicBezTo>
                    <a:pt x="36" y="111"/>
                    <a:pt x="43" y="103"/>
                    <a:pt x="43" y="94"/>
                  </a:cubicBezTo>
                  <a:cubicBezTo>
                    <a:pt x="43" y="85"/>
                    <a:pt x="36" y="78"/>
                    <a:pt x="27" y="78"/>
                  </a:cubicBezTo>
                  <a:close/>
                  <a:moveTo>
                    <a:pt x="212" y="49"/>
                  </a:moveTo>
                  <a:cubicBezTo>
                    <a:pt x="199" y="49"/>
                    <a:pt x="188" y="59"/>
                    <a:pt x="188" y="73"/>
                  </a:cubicBezTo>
                  <a:cubicBezTo>
                    <a:pt x="188" y="86"/>
                    <a:pt x="199" y="97"/>
                    <a:pt x="212" y="97"/>
                  </a:cubicBezTo>
                  <a:cubicBezTo>
                    <a:pt x="225" y="97"/>
                    <a:pt x="236" y="86"/>
                    <a:pt x="236" y="73"/>
                  </a:cubicBezTo>
                  <a:cubicBezTo>
                    <a:pt x="236" y="59"/>
                    <a:pt x="225" y="49"/>
                    <a:pt x="212" y="49"/>
                  </a:cubicBezTo>
                  <a:close/>
                  <a:moveTo>
                    <a:pt x="287" y="196"/>
                  </a:moveTo>
                  <a:cubicBezTo>
                    <a:pt x="259" y="196"/>
                    <a:pt x="259" y="196"/>
                    <a:pt x="259" y="196"/>
                  </a:cubicBezTo>
                  <a:cubicBezTo>
                    <a:pt x="259" y="145"/>
                    <a:pt x="259" y="145"/>
                    <a:pt x="259" y="145"/>
                  </a:cubicBezTo>
                  <a:cubicBezTo>
                    <a:pt x="259" y="136"/>
                    <a:pt x="257" y="128"/>
                    <a:pt x="253" y="121"/>
                  </a:cubicBezTo>
                  <a:cubicBezTo>
                    <a:pt x="255" y="120"/>
                    <a:pt x="258" y="120"/>
                    <a:pt x="260" y="120"/>
                  </a:cubicBezTo>
                  <a:cubicBezTo>
                    <a:pt x="275" y="120"/>
                    <a:pt x="287" y="132"/>
                    <a:pt x="287" y="147"/>
                  </a:cubicBezTo>
                  <a:lnTo>
                    <a:pt x="287" y="196"/>
                  </a:lnTo>
                  <a:close/>
                  <a:moveTo>
                    <a:pt x="75" y="49"/>
                  </a:moveTo>
                  <a:cubicBezTo>
                    <a:pt x="62" y="49"/>
                    <a:pt x="51" y="59"/>
                    <a:pt x="51" y="73"/>
                  </a:cubicBezTo>
                  <a:cubicBezTo>
                    <a:pt x="51" y="86"/>
                    <a:pt x="62" y="97"/>
                    <a:pt x="75" y="97"/>
                  </a:cubicBezTo>
                  <a:cubicBezTo>
                    <a:pt x="88" y="97"/>
                    <a:pt x="99" y="86"/>
                    <a:pt x="99" y="73"/>
                  </a:cubicBezTo>
                  <a:cubicBezTo>
                    <a:pt x="99" y="59"/>
                    <a:pt x="88" y="49"/>
                    <a:pt x="75" y="49"/>
                  </a:cubicBezTo>
                  <a:close/>
                  <a:moveTo>
                    <a:pt x="27" y="120"/>
                  </a:moveTo>
                  <a:cubicBezTo>
                    <a:pt x="29" y="120"/>
                    <a:pt x="32" y="120"/>
                    <a:pt x="34" y="121"/>
                  </a:cubicBezTo>
                  <a:cubicBezTo>
                    <a:pt x="30" y="128"/>
                    <a:pt x="28" y="136"/>
                    <a:pt x="28" y="145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32"/>
                    <a:pt x="12" y="120"/>
                    <a:pt x="27" y="120"/>
                  </a:cubicBezTo>
                  <a:close/>
                  <a:moveTo>
                    <a:pt x="144" y="0"/>
                  </a:moveTo>
                  <a:cubicBezTo>
                    <a:pt x="124" y="0"/>
                    <a:pt x="108" y="16"/>
                    <a:pt x="108" y="36"/>
                  </a:cubicBezTo>
                  <a:cubicBezTo>
                    <a:pt x="108" y="56"/>
                    <a:pt x="124" y="72"/>
                    <a:pt x="144" y="72"/>
                  </a:cubicBezTo>
                  <a:cubicBezTo>
                    <a:pt x="163" y="72"/>
                    <a:pt x="179" y="56"/>
                    <a:pt x="179" y="36"/>
                  </a:cubicBezTo>
                  <a:cubicBezTo>
                    <a:pt x="179" y="16"/>
                    <a:pt x="163" y="0"/>
                    <a:pt x="144" y="0"/>
                  </a:cubicBezTo>
                  <a:close/>
                  <a:moveTo>
                    <a:pt x="251" y="214"/>
                  </a:moveTo>
                  <a:cubicBezTo>
                    <a:pt x="208" y="214"/>
                    <a:pt x="208" y="214"/>
                    <a:pt x="208" y="214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08" y="127"/>
                    <a:pt x="206" y="117"/>
                    <a:pt x="201" y="108"/>
                  </a:cubicBezTo>
                  <a:cubicBezTo>
                    <a:pt x="205" y="107"/>
                    <a:pt x="208" y="106"/>
                    <a:pt x="212" y="106"/>
                  </a:cubicBezTo>
                  <a:cubicBezTo>
                    <a:pt x="233" y="106"/>
                    <a:pt x="251" y="124"/>
                    <a:pt x="251" y="145"/>
                  </a:cubicBezTo>
                  <a:lnTo>
                    <a:pt x="251" y="214"/>
                  </a:lnTo>
                  <a:close/>
                  <a:moveTo>
                    <a:pt x="79" y="137"/>
                  </a:moveTo>
                  <a:cubicBezTo>
                    <a:pt x="79" y="214"/>
                    <a:pt x="79" y="214"/>
                    <a:pt x="79" y="214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7" y="145"/>
                    <a:pt x="37" y="145"/>
                    <a:pt x="37" y="145"/>
                  </a:cubicBezTo>
                  <a:cubicBezTo>
                    <a:pt x="37" y="124"/>
                    <a:pt x="54" y="106"/>
                    <a:pt x="75" y="106"/>
                  </a:cubicBezTo>
                  <a:cubicBezTo>
                    <a:pt x="79" y="106"/>
                    <a:pt x="83" y="107"/>
                    <a:pt x="86" y="108"/>
                  </a:cubicBezTo>
                  <a:cubicBezTo>
                    <a:pt x="81" y="117"/>
                    <a:pt x="79" y="127"/>
                    <a:pt x="79" y="137"/>
                  </a:cubicBezTo>
                  <a:close/>
                  <a:moveTo>
                    <a:pt x="88" y="237"/>
                  </a:moveTo>
                  <a:cubicBezTo>
                    <a:pt x="200" y="237"/>
                    <a:pt x="200" y="237"/>
                    <a:pt x="200" y="23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200" y="106"/>
                    <a:pt x="174" y="81"/>
                    <a:pt x="144" y="81"/>
                  </a:cubicBezTo>
                  <a:cubicBezTo>
                    <a:pt x="113" y="81"/>
                    <a:pt x="88" y="106"/>
                    <a:pt x="88" y="137"/>
                  </a:cubicBezTo>
                  <a:lnTo>
                    <a:pt x="88" y="237"/>
                  </a:lnTo>
                  <a:close/>
                </a:path>
              </a:pathLst>
            </a:custGeom>
            <a:solidFill>
              <a:srgbClr val="003865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Freeform 37">
            <a:extLst>
              <a:ext uri="{FF2B5EF4-FFF2-40B4-BE49-F238E27FC236}">
                <a16:creationId xmlns:a16="http://schemas.microsoft.com/office/drawing/2014/main" id="{B09A8BD6-723E-4C50-8340-41442606F54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531640" y="4442100"/>
            <a:ext cx="489559" cy="483210"/>
          </a:xfrm>
          <a:custGeom>
            <a:avLst/>
            <a:gdLst>
              <a:gd name="T0" fmla="*/ 0 w 120"/>
              <a:gd name="T1" fmla="*/ 60 h 120"/>
              <a:gd name="T2" fmla="*/ 120 w 120"/>
              <a:gd name="T3" fmla="*/ 60 h 120"/>
              <a:gd name="T4" fmla="*/ 83 w 120"/>
              <a:gd name="T5" fmla="*/ 24 h 120"/>
              <a:gd name="T6" fmla="*/ 86 w 120"/>
              <a:gd name="T7" fmla="*/ 14 h 120"/>
              <a:gd name="T8" fmla="*/ 86 w 120"/>
              <a:gd name="T9" fmla="*/ 28 h 120"/>
              <a:gd name="T10" fmla="*/ 47 w 120"/>
              <a:gd name="T11" fmla="*/ 77 h 120"/>
              <a:gd name="T12" fmla="*/ 41 w 120"/>
              <a:gd name="T13" fmla="*/ 88 h 120"/>
              <a:gd name="T14" fmla="*/ 38 w 120"/>
              <a:gd name="T15" fmla="*/ 95 h 120"/>
              <a:gd name="T16" fmla="*/ 37 w 120"/>
              <a:gd name="T17" fmla="*/ 110 h 120"/>
              <a:gd name="T18" fmla="*/ 31 w 120"/>
              <a:gd name="T19" fmla="*/ 99 h 120"/>
              <a:gd name="T20" fmla="*/ 26 w 120"/>
              <a:gd name="T21" fmla="*/ 89 h 120"/>
              <a:gd name="T22" fmla="*/ 17 w 120"/>
              <a:gd name="T23" fmla="*/ 82 h 120"/>
              <a:gd name="T24" fmla="*/ 16 w 120"/>
              <a:gd name="T25" fmla="*/ 68 h 120"/>
              <a:gd name="T26" fmla="*/ 15 w 120"/>
              <a:gd name="T27" fmla="*/ 60 h 120"/>
              <a:gd name="T28" fmla="*/ 10 w 120"/>
              <a:gd name="T29" fmla="*/ 54 h 120"/>
              <a:gd name="T30" fmla="*/ 10 w 120"/>
              <a:gd name="T31" fmla="*/ 45 h 120"/>
              <a:gd name="T32" fmla="*/ 38 w 120"/>
              <a:gd name="T33" fmla="*/ 20 h 120"/>
              <a:gd name="T34" fmla="*/ 31 w 120"/>
              <a:gd name="T35" fmla="*/ 20 h 120"/>
              <a:gd name="T36" fmla="*/ 28 w 120"/>
              <a:gd name="T37" fmla="*/ 26 h 120"/>
              <a:gd name="T38" fmla="*/ 32 w 120"/>
              <a:gd name="T39" fmla="*/ 28 h 120"/>
              <a:gd name="T40" fmla="*/ 31 w 120"/>
              <a:gd name="T41" fmla="*/ 24 h 120"/>
              <a:gd name="T42" fmla="*/ 47 w 120"/>
              <a:gd name="T43" fmla="*/ 30 h 120"/>
              <a:gd name="T44" fmla="*/ 41 w 120"/>
              <a:gd name="T45" fmla="*/ 34 h 120"/>
              <a:gd name="T46" fmla="*/ 37 w 120"/>
              <a:gd name="T47" fmla="*/ 36 h 120"/>
              <a:gd name="T48" fmla="*/ 38 w 120"/>
              <a:gd name="T49" fmla="*/ 43 h 120"/>
              <a:gd name="T50" fmla="*/ 33 w 120"/>
              <a:gd name="T51" fmla="*/ 49 h 120"/>
              <a:gd name="T52" fmla="*/ 29 w 120"/>
              <a:gd name="T53" fmla="*/ 51 h 120"/>
              <a:gd name="T54" fmla="*/ 21 w 120"/>
              <a:gd name="T55" fmla="*/ 49 h 120"/>
              <a:gd name="T56" fmla="*/ 15 w 120"/>
              <a:gd name="T57" fmla="*/ 54 h 120"/>
              <a:gd name="T58" fmla="*/ 16 w 120"/>
              <a:gd name="T59" fmla="*/ 58 h 120"/>
              <a:gd name="T60" fmla="*/ 27 w 120"/>
              <a:gd name="T61" fmla="*/ 62 h 120"/>
              <a:gd name="T62" fmla="*/ 41 w 120"/>
              <a:gd name="T63" fmla="*/ 66 h 120"/>
              <a:gd name="T64" fmla="*/ 47 w 120"/>
              <a:gd name="T65" fmla="*/ 77 h 120"/>
              <a:gd name="T66" fmla="*/ 55 w 120"/>
              <a:gd name="T67" fmla="*/ 21 h 120"/>
              <a:gd name="T68" fmla="*/ 44 w 120"/>
              <a:gd name="T69" fmla="*/ 15 h 120"/>
              <a:gd name="T70" fmla="*/ 63 w 120"/>
              <a:gd name="T71" fmla="*/ 10 h 120"/>
              <a:gd name="T72" fmla="*/ 107 w 120"/>
              <a:gd name="T73" fmla="*/ 62 h 120"/>
              <a:gd name="T74" fmla="*/ 92 w 120"/>
              <a:gd name="T75" fmla="*/ 102 h 120"/>
              <a:gd name="T76" fmla="*/ 91 w 120"/>
              <a:gd name="T77" fmla="*/ 92 h 120"/>
              <a:gd name="T78" fmla="*/ 84 w 120"/>
              <a:gd name="T79" fmla="*/ 81 h 120"/>
              <a:gd name="T80" fmla="*/ 66 w 120"/>
              <a:gd name="T81" fmla="*/ 67 h 120"/>
              <a:gd name="T82" fmla="*/ 97 w 120"/>
              <a:gd name="T83" fmla="*/ 56 h 120"/>
              <a:gd name="T84" fmla="*/ 105 w 120"/>
              <a:gd name="T85" fmla="*/ 49 h 120"/>
              <a:gd name="T86" fmla="*/ 93 w 120"/>
              <a:gd name="T87" fmla="*/ 39 h 120"/>
              <a:gd name="T88" fmla="*/ 91 w 120"/>
              <a:gd name="T89" fmla="*/ 52 h 120"/>
              <a:gd name="T90" fmla="*/ 79 w 120"/>
              <a:gd name="T91" fmla="*/ 49 h 120"/>
              <a:gd name="T92" fmla="*/ 73 w 120"/>
              <a:gd name="T93" fmla="*/ 44 h 120"/>
              <a:gd name="T94" fmla="*/ 76 w 120"/>
              <a:gd name="T95" fmla="*/ 35 h 120"/>
              <a:gd name="T96" fmla="*/ 90 w 120"/>
              <a:gd name="T97" fmla="*/ 36 h 120"/>
              <a:gd name="T98" fmla="*/ 100 w 120"/>
              <a:gd name="T99" fmla="*/ 36 h 120"/>
              <a:gd name="T100" fmla="*/ 105 w 120"/>
              <a:gd name="T101" fmla="*/ 32 h 120"/>
              <a:gd name="T102" fmla="*/ 110 w 120"/>
              <a:gd name="T103" fmla="*/ 57 h 120"/>
              <a:gd name="T104" fmla="*/ 107 w 120"/>
              <a:gd name="T105" fmla="*/ 6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0" h="120">
                <a:moveTo>
                  <a:pt x="60" y="0"/>
                </a:moveTo>
                <a:cubicBezTo>
                  <a:pt x="27" y="0"/>
                  <a:pt x="0" y="27"/>
                  <a:pt x="0" y="60"/>
                </a:cubicBezTo>
                <a:cubicBezTo>
                  <a:pt x="0" y="93"/>
                  <a:pt x="27" y="120"/>
                  <a:pt x="60" y="120"/>
                </a:cubicBezTo>
                <a:cubicBezTo>
                  <a:pt x="93" y="120"/>
                  <a:pt x="120" y="93"/>
                  <a:pt x="120" y="60"/>
                </a:cubicBezTo>
                <a:cubicBezTo>
                  <a:pt x="120" y="27"/>
                  <a:pt x="93" y="0"/>
                  <a:pt x="60" y="0"/>
                </a:cubicBezTo>
                <a:close/>
                <a:moveTo>
                  <a:pt x="83" y="24"/>
                </a:moveTo>
                <a:cubicBezTo>
                  <a:pt x="87" y="21"/>
                  <a:pt x="87" y="21"/>
                  <a:pt x="87" y="21"/>
                </a:cubicBezTo>
                <a:cubicBezTo>
                  <a:pt x="87" y="21"/>
                  <a:pt x="85" y="17"/>
                  <a:pt x="86" y="14"/>
                </a:cubicBezTo>
                <a:cubicBezTo>
                  <a:pt x="87" y="14"/>
                  <a:pt x="91" y="16"/>
                  <a:pt x="94" y="20"/>
                </a:cubicBezTo>
                <a:cubicBezTo>
                  <a:pt x="92" y="29"/>
                  <a:pt x="86" y="28"/>
                  <a:pt x="86" y="28"/>
                </a:cubicBezTo>
                <a:cubicBezTo>
                  <a:pt x="86" y="28"/>
                  <a:pt x="82" y="28"/>
                  <a:pt x="83" y="24"/>
                </a:cubicBezTo>
                <a:close/>
                <a:moveTo>
                  <a:pt x="47" y="77"/>
                </a:moveTo>
                <a:cubicBezTo>
                  <a:pt x="46" y="78"/>
                  <a:pt x="45" y="81"/>
                  <a:pt x="44" y="84"/>
                </a:cubicBezTo>
                <a:cubicBezTo>
                  <a:pt x="43" y="86"/>
                  <a:pt x="42" y="87"/>
                  <a:pt x="41" y="88"/>
                </a:cubicBezTo>
                <a:cubicBezTo>
                  <a:pt x="39" y="89"/>
                  <a:pt x="39" y="91"/>
                  <a:pt x="39" y="91"/>
                </a:cubicBezTo>
                <a:cubicBezTo>
                  <a:pt x="38" y="95"/>
                  <a:pt x="38" y="95"/>
                  <a:pt x="38" y="95"/>
                </a:cubicBezTo>
                <a:cubicBezTo>
                  <a:pt x="38" y="95"/>
                  <a:pt x="39" y="99"/>
                  <a:pt x="40" y="100"/>
                </a:cubicBezTo>
                <a:cubicBezTo>
                  <a:pt x="40" y="102"/>
                  <a:pt x="37" y="110"/>
                  <a:pt x="37" y="110"/>
                </a:cubicBezTo>
                <a:cubicBezTo>
                  <a:pt x="34" y="109"/>
                  <a:pt x="33" y="106"/>
                  <a:pt x="32" y="104"/>
                </a:cubicBezTo>
                <a:cubicBezTo>
                  <a:pt x="32" y="102"/>
                  <a:pt x="30" y="101"/>
                  <a:pt x="31" y="99"/>
                </a:cubicBezTo>
                <a:cubicBezTo>
                  <a:pt x="31" y="96"/>
                  <a:pt x="29" y="95"/>
                  <a:pt x="28" y="94"/>
                </a:cubicBezTo>
                <a:cubicBezTo>
                  <a:pt x="27" y="92"/>
                  <a:pt x="26" y="90"/>
                  <a:pt x="26" y="89"/>
                </a:cubicBezTo>
                <a:cubicBezTo>
                  <a:pt x="26" y="88"/>
                  <a:pt x="23" y="86"/>
                  <a:pt x="23" y="86"/>
                </a:cubicBezTo>
                <a:cubicBezTo>
                  <a:pt x="23" y="86"/>
                  <a:pt x="18" y="83"/>
                  <a:pt x="17" y="82"/>
                </a:cubicBezTo>
                <a:cubicBezTo>
                  <a:pt x="16" y="81"/>
                  <a:pt x="15" y="77"/>
                  <a:pt x="15" y="75"/>
                </a:cubicBezTo>
                <a:cubicBezTo>
                  <a:pt x="15" y="73"/>
                  <a:pt x="16" y="68"/>
                  <a:pt x="16" y="68"/>
                </a:cubicBezTo>
                <a:cubicBezTo>
                  <a:pt x="16" y="68"/>
                  <a:pt x="18" y="66"/>
                  <a:pt x="17" y="65"/>
                </a:cubicBezTo>
                <a:cubicBezTo>
                  <a:pt x="15" y="64"/>
                  <a:pt x="15" y="60"/>
                  <a:pt x="15" y="60"/>
                </a:cubicBezTo>
                <a:cubicBezTo>
                  <a:pt x="13" y="58"/>
                  <a:pt x="13" y="58"/>
                  <a:pt x="13" y="58"/>
                </a:cubicBezTo>
                <a:cubicBezTo>
                  <a:pt x="13" y="58"/>
                  <a:pt x="11" y="55"/>
                  <a:pt x="10" y="54"/>
                </a:cubicBezTo>
                <a:cubicBezTo>
                  <a:pt x="10" y="52"/>
                  <a:pt x="10" y="51"/>
                  <a:pt x="11" y="50"/>
                </a:cubicBezTo>
                <a:cubicBezTo>
                  <a:pt x="11" y="49"/>
                  <a:pt x="10" y="46"/>
                  <a:pt x="10" y="45"/>
                </a:cubicBezTo>
                <a:cubicBezTo>
                  <a:pt x="20" y="20"/>
                  <a:pt x="37" y="15"/>
                  <a:pt x="37" y="15"/>
                </a:cubicBezTo>
                <a:cubicBezTo>
                  <a:pt x="38" y="20"/>
                  <a:pt x="38" y="20"/>
                  <a:pt x="38" y="20"/>
                </a:cubicBezTo>
                <a:cubicBezTo>
                  <a:pt x="38" y="20"/>
                  <a:pt x="35" y="21"/>
                  <a:pt x="34" y="21"/>
                </a:cubicBezTo>
                <a:cubicBezTo>
                  <a:pt x="32" y="20"/>
                  <a:pt x="31" y="20"/>
                  <a:pt x="31" y="20"/>
                </a:cubicBezTo>
                <a:cubicBezTo>
                  <a:pt x="29" y="23"/>
                  <a:pt x="29" y="23"/>
                  <a:pt x="29" y="23"/>
                </a:cubicBezTo>
                <a:cubicBezTo>
                  <a:pt x="29" y="23"/>
                  <a:pt x="28" y="25"/>
                  <a:pt x="28" y="26"/>
                </a:cubicBezTo>
                <a:cubicBezTo>
                  <a:pt x="28" y="27"/>
                  <a:pt x="29" y="29"/>
                  <a:pt x="29" y="29"/>
                </a:cubicBezTo>
                <a:cubicBezTo>
                  <a:pt x="29" y="29"/>
                  <a:pt x="32" y="29"/>
                  <a:pt x="32" y="28"/>
                </a:cubicBezTo>
                <a:cubicBezTo>
                  <a:pt x="32" y="27"/>
                  <a:pt x="32" y="26"/>
                  <a:pt x="32" y="26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4" y="23"/>
                  <a:pt x="40" y="24"/>
                </a:cubicBezTo>
                <a:cubicBezTo>
                  <a:pt x="47" y="24"/>
                  <a:pt x="44" y="29"/>
                  <a:pt x="47" y="30"/>
                </a:cubicBezTo>
                <a:cubicBezTo>
                  <a:pt x="50" y="31"/>
                  <a:pt x="45" y="35"/>
                  <a:pt x="44" y="37"/>
                </a:cubicBezTo>
                <a:cubicBezTo>
                  <a:pt x="43" y="39"/>
                  <a:pt x="41" y="34"/>
                  <a:pt x="41" y="34"/>
                </a:cubicBezTo>
                <a:cubicBezTo>
                  <a:pt x="41" y="34"/>
                  <a:pt x="43" y="32"/>
                  <a:pt x="40" y="32"/>
                </a:cubicBezTo>
                <a:cubicBezTo>
                  <a:pt x="37" y="31"/>
                  <a:pt x="35" y="36"/>
                  <a:pt x="37" y="36"/>
                </a:cubicBezTo>
                <a:cubicBezTo>
                  <a:pt x="38" y="36"/>
                  <a:pt x="40" y="38"/>
                  <a:pt x="39" y="39"/>
                </a:cubicBezTo>
                <a:cubicBezTo>
                  <a:pt x="39" y="40"/>
                  <a:pt x="39" y="40"/>
                  <a:pt x="38" y="43"/>
                </a:cubicBezTo>
                <a:cubicBezTo>
                  <a:pt x="36" y="46"/>
                  <a:pt x="34" y="48"/>
                  <a:pt x="34" y="48"/>
                </a:cubicBezTo>
                <a:cubicBezTo>
                  <a:pt x="34" y="48"/>
                  <a:pt x="32" y="47"/>
                  <a:pt x="33" y="49"/>
                </a:cubicBezTo>
                <a:cubicBezTo>
                  <a:pt x="34" y="51"/>
                  <a:pt x="33" y="54"/>
                  <a:pt x="33" y="55"/>
                </a:cubicBezTo>
                <a:cubicBezTo>
                  <a:pt x="33" y="57"/>
                  <a:pt x="29" y="54"/>
                  <a:pt x="29" y="51"/>
                </a:cubicBezTo>
                <a:cubicBezTo>
                  <a:pt x="28" y="48"/>
                  <a:pt x="25" y="51"/>
                  <a:pt x="24" y="51"/>
                </a:cubicBezTo>
                <a:cubicBezTo>
                  <a:pt x="23" y="51"/>
                  <a:pt x="21" y="50"/>
                  <a:pt x="21" y="49"/>
                </a:cubicBezTo>
                <a:cubicBezTo>
                  <a:pt x="20" y="48"/>
                  <a:pt x="15" y="52"/>
                  <a:pt x="14" y="52"/>
                </a:cubicBezTo>
                <a:cubicBezTo>
                  <a:pt x="13" y="53"/>
                  <a:pt x="13" y="55"/>
                  <a:pt x="15" y="54"/>
                </a:cubicBezTo>
                <a:cubicBezTo>
                  <a:pt x="17" y="53"/>
                  <a:pt x="19" y="54"/>
                  <a:pt x="19" y="56"/>
                </a:cubicBezTo>
                <a:cubicBezTo>
                  <a:pt x="18" y="58"/>
                  <a:pt x="16" y="57"/>
                  <a:pt x="16" y="58"/>
                </a:cubicBezTo>
                <a:cubicBezTo>
                  <a:pt x="17" y="60"/>
                  <a:pt x="19" y="61"/>
                  <a:pt x="19" y="63"/>
                </a:cubicBezTo>
                <a:cubicBezTo>
                  <a:pt x="20" y="65"/>
                  <a:pt x="25" y="63"/>
                  <a:pt x="27" y="62"/>
                </a:cubicBezTo>
                <a:cubicBezTo>
                  <a:pt x="28" y="62"/>
                  <a:pt x="33" y="61"/>
                  <a:pt x="33" y="63"/>
                </a:cubicBezTo>
                <a:cubicBezTo>
                  <a:pt x="34" y="65"/>
                  <a:pt x="39" y="66"/>
                  <a:pt x="41" y="66"/>
                </a:cubicBezTo>
                <a:cubicBezTo>
                  <a:pt x="43" y="67"/>
                  <a:pt x="46" y="67"/>
                  <a:pt x="49" y="69"/>
                </a:cubicBezTo>
                <a:cubicBezTo>
                  <a:pt x="51" y="72"/>
                  <a:pt x="47" y="76"/>
                  <a:pt x="47" y="77"/>
                </a:cubicBezTo>
                <a:close/>
                <a:moveTo>
                  <a:pt x="59" y="14"/>
                </a:moveTo>
                <a:cubicBezTo>
                  <a:pt x="58" y="17"/>
                  <a:pt x="54" y="20"/>
                  <a:pt x="55" y="21"/>
                </a:cubicBezTo>
                <a:cubicBezTo>
                  <a:pt x="55" y="22"/>
                  <a:pt x="55" y="27"/>
                  <a:pt x="51" y="23"/>
                </a:cubicBezTo>
                <a:cubicBezTo>
                  <a:pt x="47" y="19"/>
                  <a:pt x="43" y="18"/>
                  <a:pt x="44" y="15"/>
                </a:cubicBezTo>
                <a:cubicBezTo>
                  <a:pt x="44" y="14"/>
                  <a:pt x="48" y="14"/>
                  <a:pt x="48" y="13"/>
                </a:cubicBezTo>
                <a:cubicBezTo>
                  <a:pt x="53" y="7"/>
                  <a:pt x="62" y="8"/>
                  <a:pt x="63" y="10"/>
                </a:cubicBezTo>
                <a:cubicBezTo>
                  <a:pt x="61" y="12"/>
                  <a:pt x="59" y="11"/>
                  <a:pt x="59" y="14"/>
                </a:cubicBezTo>
                <a:close/>
                <a:moveTo>
                  <a:pt x="107" y="62"/>
                </a:moveTo>
                <a:cubicBezTo>
                  <a:pt x="107" y="62"/>
                  <a:pt x="109" y="65"/>
                  <a:pt x="112" y="65"/>
                </a:cubicBezTo>
                <a:cubicBezTo>
                  <a:pt x="110" y="87"/>
                  <a:pt x="92" y="102"/>
                  <a:pt x="92" y="102"/>
                </a:cubicBezTo>
                <a:cubicBezTo>
                  <a:pt x="89" y="99"/>
                  <a:pt x="90" y="96"/>
                  <a:pt x="90" y="96"/>
                </a:cubicBezTo>
                <a:cubicBezTo>
                  <a:pt x="91" y="92"/>
                  <a:pt x="91" y="92"/>
                  <a:pt x="91" y="92"/>
                </a:cubicBezTo>
                <a:cubicBezTo>
                  <a:pt x="91" y="85"/>
                  <a:pt x="91" y="85"/>
                  <a:pt x="91" y="85"/>
                </a:cubicBezTo>
                <a:cubicBezTo>
                  <a:pt x="91" y="85"/>
                  <a:pt x="91" y="77"/>
                  <a:pt x="84" y="81"/>
                </a:cubicBezTo>
                <a:cubicBezTo>
                  <a:pt x="77" y="83"/>
                  <a:pt x="80" y="83"/>
                  <a:pt x="72" y="83"/>
                </a:cubicBezTo>
                <a:cubicBezTo>
                  <a:pt x="64" y="84"/>
                  <a:pt x="66" y="67"/>
                  <a:pt x="66" y="67"/>
                </a:cubicBezTo>
                <a:cubicBezTo>
                  <a:pt x="66" y="43"/>
                  <a:pt x="84" y="61"/>
                  <a:pt x="84" y="61"/>
                </a:cubicBezTo>
                <a:cubicBezTo>
                  <a:pt x="95" y="69"/>
                  <a:pt x="97" y="56"/>
                  <a:pt x="97" y="56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105" y="49"/>
                  <a:pt x="105" y="49"/>
                  <a:pt x="105" y="49"/>
                </a:cubicBezTo>
                <a:cubicBezTo>
                  <a:pt x="104" y="44"/>
                  <a:pt x="104" y="44"/>
                  <a:pt x="104" y="44"/>
                </a:cubicBezTo>
                <a:cubicBezTo>
                  <a:pt x="93" y="39"/>
                  <a:pt x="93" y="39"/>
                  <a:pt x="93" y="39"/>
                </a:cubicBezTo>
                <a:cubicBezTo>
                  <a:pt x="93" y="39"/>
                  <a:pt x="91" y="43"/>
                  <a:pt x="94" y="48"/>
                </a:cubicBezTo>
                <a:cubicBezTo>
                  <a:pt x="94" y="48"/>
                  <a:pt x="93" y="53"/>
                  <a:pt x="91" y="52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2" y="47"/>
                  <a:pt x="79" y="49"/>
                </a:cubicBezTo>
                <a:cubicBezTo>
                  <a:pt x="75" y="52"/>
                  <a:pt x="69" y="49"/>
                  <a:pt x="69" y="49"/>
                </a:cubicBezTo>
                <a:cubicBezTo>
                  <a:pt x="69" y="49"/>
                  <a:pt x="69" y="46"/>
                  <a:pt x="73" y="44"/>
                </a:cubicBezTo>
                <a:cubicBezTo>
                  <a:pt x="76" y="42"/>
                  <a:pt x="76" y="42"/>
                  <a:pt x="76" y="42"/>
                </a:cubicBezTo>
                <a:cubicBezTo>
                  <a:pt x="76" y="42"/>
                  <a:pt x="75" y="38"/>
                  <a:pt x="76" y="35"/>
                </a:cubicBezTo>
                <a:cubicBezTo>
                  <a:pt x="77" y="32"/>
                  <a:pt x="78" y="35"/>
                  <a:pt x="81" y="33"/>
                </a:cubicBezTo>
                <a:cubicBezTo>
                  <a:pt x="84" y="31"/>
                  <a:pt x="86" y="37"/>
                  <a:pt x="90" y="36"/>
                </a:cubicBezTo>
                <a:cubicBezTo>
                  <a:pt x="94" y="36"/>
                  <a:pt x="92" y="35"/>
                  <a:pt x="95" y="33"/>
                </a:cubicBezTo>
                <a:cubicBezTo>
                  <a:pt x="98" y="32"/>
                  <a:pt x="100" y="36"/>
                  <a:pt x="100" y="36"/>
                </a:cubicBezTo>
                <a:cubicBezTo>
                  <a:pt x="106" y="37"/>
                  <a:pt x="106" y="37"/>
                  <a:pt x="106" y="37"/>
                </a:cubicBezTo>
                <a:cubicBezTo>
                  <a:pt x="106" y="37"/>
                  <a:pt x="105" y="30"/>
                  <a:pt x="105" y="32"/>
                </a:cubicBezTo>
                <a:cubicBezTo>
                  <a:pt x="109" y="38"/>
                  <a:pt x="114" y="55"/>
                  <a:pt x="112" y="58"/>
                </a:cubicBezTo>
                <a:cubicBezTo>
                  <a:pt x="111" y="57"/>
                  <a:pt x="110" y="57"/>
                  <a:pt x="110" y="57"/>
                </a:cubicBezTo>
                <a:cubicBezTo>
                  <a:pt x="103" y="57"/>
                  <a:pt x="103" y="57"/>
                  <a:pt x="103" y="57"/>
                </a:cubicBezTo>
                <a:lnTo>
                  <a:pt x="107" y="62"/>
                </a:lnTo>
                <a:close/>
              </a:path>
            </a:pathLst>
          </a:custGeom>
          <a:solidFill>
            <a:srgbClr val="003865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4" name="Oval 43">
            <a:extLst>
              <a:ext uri="{FF2B5EF4-FFF2-40B4-BE49-F238E27FC236}">
                <a16:creationId xmlns:a16="http://schemas.microsoft.com/office/drawing/2014/main" id="{EEF3B0EF-1977-4F8C-9C50-CC787B3F8C6E}"/>
              </a:ext>
            </a:extLst>
          </p:cNvPr>
          <p:cNvSpPr/>
          <p:nvPr userDrawn="1"/>
        </p:nvSpPr>
        <p:spPr>
          <a:xfrm>
            <a:off x="7759847" y="3152916"/>
            <a:ext cx="768810" cy="76881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92">
            <a:extLst>
              <a:ext uri="{FF2B5EF4-FFF2-40B4-BE49-F238E27FC236}">
                <a16:creationId xmlns:a16="http://schemas.microsoft.com/office/drawing/2014/main" id="{06532988-6403-4A40-9FC3-4DBA7090F812}"/>
              </a:ext>
            </a:extLst>
          </p:cNvPr>
          <p:cNvGrpSpPr/>
          <p:nvPr userDrawn="1"/>
        </p:nvGrpSpPr>
        <p:grpSpPr>
          <a:xfrm>
            <a:off x="7934100" y="3274416"/>
            <a:ext cx="471149" cy="478025"/>
            <a:chOff x="2360613" y="2686052"/>
            <a:chExt cx="217487" cy="220661"/>
          </a:xfrm>
          <a:solidFill>
            <a:srgbClr val="003865"/>
          </a:solidFill>
          <a:effectLst/>
        </p:grpSpPr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7E574CE3-B6F1-406A-AE4A-4B7F22D03F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7287" y="2686052"/>
              <a:ext cx="150813" cy="150813"/>
            </a:xfrm>
            <a:custGeom>
              <a:avLst/>
              <a:gdLst>
                <a:gd name="T0" fmla="*/ 65 w 79"/>
                <a:gd name="T1" fmla="*/ 14 h 79"/>
                <a:gd name="T2" fmla="*/ 14 w 79"/>
                <a:gd name="T3" fmla="*/ 14 h 79"/>
                <a:gd name="T4" fmla="*/ 12 w 79"/>
                <a:gd name="T5" fmla="*/ 63 h 79"/>
                <a:gd name="T6" fmla="*/ 12 w 79"/>
                <a:gd name="T7" fmla="*/ 63 h 79"/>
                <a:gd name="T8" fmla="*/ 17 w 79"/>
                <a:gd name="T9" fmla="*/ 68 h 79"/>
                <a:gd name="T10" fmla="*/ 65 w 79"/>
                <a:gd name="T11" fmla="*/ 65 h 79"/>
                <a:gd name="T12" fmla="*/ 65 w 79"/>
                <a:gd name="T13" fmla="*/ 14 h 79"/>
                <a:gd name="T14" fmla="*/ 58 w 79"/>
                <a:gd name="T15" fmla="*/ 59 h 79"/>
                <a:gd name="T16" fmla="*/ 20 w 79"/>
                <a:gd name="T17" fmla="*/ 59 h 79"/>
                <a:gd name="T18" fmla="*/ 20 w 79"/>
                <a:gd name="T19" fmla="*/ 21 h 79"/>
                <a:gd name="T20" fmla="*/ 59 w 79"/>
                <a:gd name="T21" fmla="*/ 21 h 79"/>
                <a:gd name="T22" fmla="*/ 58 w 79"/>
                <a:gd name="T23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79">
                  <a:moveTo>
                    <a:pt x="65" y="14"/>
                  </a:moveTo>
                  <a:cubicBezTo>
                    <a:pt x="51" y="0"/>
                    <a:pt x="28" y="0"/>
                    <a:pt x="14" y="14"/>
                  </a:cubicBezTo>
                  <a:cubicBezTo>
                    <a:pt x="1" y="27"/>
                    <a:pt x="0" y="48"/>
                    <a:pt x="1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4" y="65"/>
                    <a:pt x="15" y="66"/>
                    <a:pt x="17" y="68"/>
                  </a:cubicBezTo>
                  <a:cubicBezTo>
                    <a:pt x="31" y="79"/>
                    <a:pt x="52" y="78"/>
                    <a:pt x="65" y="65"/>
                  </a:cubicBezTo>
                  <a:cubicBezTo>
                    <a:pt x="79" y="51"/>
                    <a:pt x="79" y="28"/>
                    <a:pt x="65" y="14"/>
                  </a:cubicBezTo>
                  <a:close/>
                  <a:moveTo>
                    <a:pt x="58" y="59"/>
                  </a:moveTo>
                  <a:cubicBezTo>
                    <a:pt x="48" y="69"/>
                    <a:pt x="31" y="69"/>
                    <a:pt x="20" y="59"/>
                  </a:cubicBezTo>
                  <a:cubicBezTo>
                    <a:pt x="10" y="48"/>
                    <a:pt x="10" y="31"/>
                    <a:pt x="20" y="21"/>
                  </a:cubicBezTo>
                  <a:cubicBezTo>
                    <a:pt x="31" y="10"/>
                    <a:pt x="48" y="10"/>
                    <a:pt x="59" y="21"/>
                  </a:cubicBezTo>
                  <a:cubicBezTo>
                    <a:pt x="69" y="31"/>
                    <a:pt x="69" y="48"/>
                    <a:pt x="58" y="5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3187F810-A03C-4AB9-96F6-34216B9B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613" y="2814638"/>
              <a:ext cx="92075" cy="92075"/>
            </a:xfrm>
            <a:custGeom>
              <a:avLst/>
              <a:gdLst>
                <a:gd name="T0" fmla="*/ 0 w 58"/>
                <a:gd name="T1" fmla="*/ 46 h 58"/>
                <a:gd name="T2" fmla="*/ 11 w 58"/>
                <a:gd name="T3" fmla="*/ 58 h 58"/>
                <a:gd name="T4" fmla="*/ 58 w 58"/>
                <a:gd name="T5" fmla="*/ 7 h 58"/>
                <a:gd name="T6" fmla="*/ 50 w 58"/>
                <a:gd name="T7" fmla="*/ 0 h 58"/>
                <a:gd name="T8" fmla="*/ 0 w 58"/>
                <a:gd name="T9" fmla="*/ 4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8">
                  <a:moveTo>
                    <a:pt x="0" y="46"/>
                  </a:moveTo>
                  <a:lnTo>
                    <a:pt x="11" y="58"/>
                  </a:lnTo>
                  <a:lnTo>
                    <a:pt x="58" y="7"/>
                  </a:lnTo>
                  <a:lnTo>
                    <a:pt x="50" y="0"/>
                  </a:lnTo>
                  <a:lnTo>
                    <a:pt x="0" y="46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Freeform 36">
              <a:extLst>
                <a:ext uri="{FF2B5EF4-FFF2-40B4-BE49-F238E27FC236}">
                  <a16:creationId xmlns:a16="http://schemas.microsoft.com/office/drawing/2014/main" id="{229161AE-B308-4BF4-B609-C6967998B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075" y="2736851"/>
              <a:ext cx="57150" cy="68263"/>
            </a:xfrm>
            <a:custGeom>
              <a:avLst/>
              <a:gdLst>
                <a:gd name="T0" fmla="*/ 16 w 30"/>
                <a:gd name="T1" fmla="*/ 0 h 36"/>
                <a:gd name="T2" fmla="*/ 0 w 30"/>
                <a:gd name="T3" fmla="*/ 34 h 36"/>
                <a:gd name="T4" fmla="*/ 6 w 30"/>
                <a:gd name="T5" fmla="*/ 36 h 36"/>
                <a:gd name="T6" fmla="*/ 16 w 30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6">
                  <a:moveTo>
                    <a:pt x="16" y="0"/>
                  </a:moveTo>
                  <a:cubicBezTo>
                    <a:pt x="21" y="26"/>
                    <a:pt x="0" y="34"/>
                    <a:pt x="0" y="34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0" y="21"/>
                    <a:pt x="16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9" name="Nadpis 1">
            <a:extLst>
              <a:ext uri="{FF2B5EF4-FFF2-40B4-BE49-F238E27FC236}">
                <a16:creationId xmlns:a16="http://schemas.microsoft.com/office/drawing/2014/main" id="{6617568A-E859-40EC-AAE0-E5014BE8C2AF}"/>
              </a:ext>
            </a:extLst>
          </p:cNvPr>
          <p:cNvSpPr txBox="1">
            <a:spLocks/>
          </p:cNvSpPr>
          <p:nvPr userDrawn="1"/>
        </p:nvSpPr>
        <p:spPr>
          <a:xfrm>
            <a:off x="8033832" y="6189116"/>
            <a:ext cx="3582164" cy="5122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rgbClr val="71C5E8"/>
                </a:solidFill>
                <a:latin typeface="Georgia" panose="02040502050405020303" pitchFamily="18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sz="2200" dirty="0">
                <a:solidFill>
                  <a:srgbClr val="003865"/>
                </a:solidFill>
              </a:rPr>
              <a:t>Vždy ve Vašem zájmu. 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796318B-6680-4317-8854-9DBE2E6872BF}"/>
              </a:ext>
            </a:extLst>
          </p:cNvPr>
          <p:cNvSpPr txBox="1"/>
          <p:nvPr userDrawn="1"/>
        </p:nvSpPr>
        <p:spPr>
          <a:xfrm>
            <a:off x="5180118" y="3924339"/>
            <a:ext cx="217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err="1">
                <a:solidFill>
                  <a:srgbClr val="003865"/>
                </a:solidFill>
                <a:latin typeface="+mj-lt"/>
              </a:rPr>
              <a:t>přístup</a:t>
            </a:r>
            <a:endParaRPr lang="sk-SK" sz="2400" b="1" dirty="0">
              <a:solidFill>
                <a:srgbClr val="003865"/>
              </a:solidFill>
              <a:latin typeface="+mj-lt"/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13CC05D7-B62A-45FB-B511-81E3AE91D4E6}"/>
              </a:ext>
            </a:extLst>
          </p:cNvPr>
          <p:cNvSpPr/>
          <p:nvPr userDrawn="1"/>
        </p:nvSpPr>
        <p:spPr>
          <a:xfrm>
            <a:off x="630522" y="1671525"/>
            <a:ext cx="3408069" cy="10310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cs-CZ" sz="2000" b="1" dirty="0">
                <a:solidFill>
                  <a:srgbClr val="003865"/>
                </a:solidFill>
                <a:latin typeface="+mj-lt"/>
              </a:rPr>
              <a:t>Analýza rizik</a:t>
            </a:r>
          </a:p>
          <a:p>
            <a:pPr algn="r">
              <a:spcBef>
                <a:spcPts val="600"/>
              </a:spcBef>
            </a:pPr>
            <a:r>
              <a:rPr lang="cs-CZ" sz="1200" dirty="0"/>
              <a:t>Analýza současného stavu, výsledkem můžou být návrhy úspor, či identifikace nepokrytého rizika.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7246E324-E8A3-4FFF-A70B-1E50A5E4CD1D}"/>
              </a:ext>
            </a:extLst>
          </p:cNvPr>
          <p:cNvSpPr/>
          <p:nvPr userDrawn="1"/>
        </p:nvSpPr>
        <p:spPr>
          <a:xfrm>
            <a:off x="438114" y="4498602"/>
            <a:ext cx="373024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2000" b="1" dirty="0">
                <a:solidFill>
                  <a:srgbClr val="003865"/>
                </a:solidFill>
                <a:latin typeface="+mj-lt"/>
              </a:rPr>
              <a:t>Řešení škod 24/7</a:t>
            </a:r>
          </a:p>
          <a:p>
            <a:pPr algn="r">
              <a:spcBef>
                <a:spcPts val="600"/>
              </a:spcBef>
            </a:pPr>
            <a:r>
              <a:rPr lang="cs-CZ" sz="1200" dirty="0"/>
              <a:t>Tým likvidátorů s excelentními zkušenostmi je Vám neustále k dispozici.  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E5CA0A6F-4DDB-4B2F-A881-0C62E3ABCB1B}"/>
              </a:ext>
            </a:extLst>
          </p:cNvPr>
          <p:cNvSpPr/>
          <p:nvPr userDrawn="1"/>
        </p:nvSpPr>
        <p:spPr>
          <a:xfrm>
            <a:off x="309965" y="2977295"/>
            <a:ext cx="3408068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2000" b="1" dirty="0">
                <a:solidFill>
                  <a:srgbClr val="4C7393"/>
                </a:solidFill>
                <a:latin typeface="+mj-lt"/>
              </a:rPr>
              <a:t>Data &amp; zkušenosti</a:t>
            </a:r>
          </a:p>
          <a:p>
            <a:pPr algn="r">
              <a:spcBef>
                <a:spcPts val="600"/>
              </a:spcBef>
            </a:pPr>
            <a:r>
              <a:rPr lang="cs-CZ" sz="1200" dirty="0">
                <a:solidFill>
                  <a:srgbClr val="003865"/>
                </a:solidFill>
              </a:rPr>
              <a:t>Doporučení pro Vás jsou založená na datech, analýzách a zkušenostech. Naše praktická řešení rádi využijeme ve Váš prospěch.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49C4ACD1-3E9C-48A0-9DF6-185B52F07605}"/>
              </a:ext>
            </a:extLst>
          </p:cNvPr>
          <p:cNvSpPr/>
          <p:nvPr userDrawn="1"/>
        </p:nvSpPr>
        <p:spPr>
          <a:xfrm>
            <a:off x="8405249" y="1600673"/>
            <a:ext cx="328244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3865"/>
                </a:solidFill>
                <a:latin typeface="+mj-lt"/>
              </a:rPr>
              <a:t>Zvýšení provozní efektivity pojištění</a:t>
            </a: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rgbClr val="003865"/>
                </a:solidFill>
              </a:rPr>
              <a:t>Navrhneme optimální poměr rozsahu pojistného krytí a jeho ceny. 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904932CA-DDE9-420B-9702-DAD1C9C49668}"/>
              </a:ext>
            </a:extLst>
          </p:cNvPr>
          <p:cNvSpPr/>
          <p:nvPr userDrawn="1"/>
        </p:nvSpPr>
        <p:spPr>
          <a:xfrm>
            <a:off x="8673097" y="3122870"/>
            <a:ext cx="301459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4C7393"/>
                </a:solidFill>
                <a:latin typeface="+mj-lt"/>
              </a:rPr>
              <a:t>Nová řešení</a:t>
            </a:r>
          </a:p>
          <a:p>
            <a:pPr>
              <a:spcBef>
                <a:spcPts val="600"/>
              </a:spcBef>
            </a:pPr>
            <a:r>
              <a:rPr lang="cs-CZ" sz="1200" dirty="0"/>
              <a:t>Přineseme netradiční řešení, např. kybernetická rizika či pojištění D&amp;O. 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4CA695F0-F456-4123-86DB-B2003E79B4F1}"/>
              </a:ext>
            </a:extLst>
          </p:cNvPr>
          <p:cNvSpPr/>
          <p:nvPr userDrawn="1"/>
        </p:nvSpPr>
        <p:spPr>
          <a:xfrm>
            <a:off x="8296207" y="4517343"/>
            <a:ext cx="339148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3865"/>
                </a:solidFill>
                <a:latin typeface="+mj-lt"/>
              </a:rPr>
              <a:t>Světová působnost</a:t>
            </a:r>
          </a:p>
          <a:p>
            <a:pPr>
              <a:spcBef>
                <a:spcPts val="600"/>
              </a:spcBef>
            </a:pPr>
            <a:r>
              <a:rPr lang="cs-CZ" sz="1200" dirty="0">
                <a:solidFill>
                  <a:srgbClr val="003865"/>
                </a:solidFill>
              </a:rPr>
              <a:t>Máme v Praze mezinárodní </a:t>
            </a:r>
            <a:r>
              <a:rPr lang="cs-CZ" sz="1200" dirty="0" err="1">
                <a:solidFill>
                  <a:srgbClr val="003865"/>
                </a:solidFill>
              </a:rPr>
              <a:t>broking</a:t>
            </a:r>
            <a:r>
              <a:rPr lang="cs-CZ" sz="1200" dirty="0">
                <a:solidFill>
                  <a:srgbClr val="003865"/>
                </a:solidFill>
              </a:rPr>
              <a:t> center, které najde vhodné řešení nestačí-li český trh. Nabízíme západní standard pojištění v regionu CEE. </a:t>
            </a:r>
          </a:p>
        </p:txBody>
      </p: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2EBD85B7-0AA7-4969-BEC3-B979ACC65D1C}"/>
              </a:ext>
            </a:extLst>
          </p:cNvPr>
          <p:cNvGrpSpPr/>
          <p:nvPr userDrawn="1"/>
        </p:nvGrpSpPr>
        <p:grpSpPr>
          <a:xfrm>
            <a:off x="3979910" y="3160004"/>
            <a:ext cx="768810" cy="768810"/>
            <a:chOff x="3979910" y="2842760"/>
            <a:chExt cx="768810" cy="768810"/>
          </a:xfrm>
        </p:grpSpPr>
        <p:sp>
          <p:nvSpPr>
            <p:cNvPr id="38" name="Oval 54">
              <a:extLst>
                <a:ext uri="{FF2B5EF4-FFF2-40B4-BE49-F238E27FC236}">
                  <a16:creationId xmlns:a16="http://schemas.microsoft.com/office/drawing/2014/main" id="{F62DD14C-32E2-4014-955D-F538CEE2C81C}"/>
                </a:ext>
              </a:extLst>
            </p:cNvPr>
            <p:cNvSpPr/>
            <p:nvPr/>
          </p:nvSpPr>
          <p:spPr>
            <a:xfrm>
              <a:off x="3979910" y="2842760"/>
              <a:ext cx="768810" cy="76881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hape 940">
              <a:extLst>
                <a:ext uri="{FF2B5EF4-FFF2-40B4-BE49-F238E27FC236}">
                  <a16:creationId xmlns:a16="http://schemas.microsoft.com/office/drawing/2014/main" id="{9F79281B-4215-47B3-BE4C-D56463EE8B9F}"/>
                </a:ext>
              </a:extLst>
            </p:cNvPr>
            <p:cNvSpPr/>
            <p:nvPr/>
          </p:nvSpPr>
          <p:spPr>
            <a:xfrm>
              <a:off x="4124770" y="3058275"/>
              <a:ext cx="478913" cy="319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8847" y="15749"/>
                  </a:moveTo>
                  <a:lnTo>
                    <a:pt x="2701" y="15749"/>
                  </a:lnTo>
                  <a:lnTo>
                    <a:pt x="2701" y="1346"/>
                  </a:lnTo>
                  <a:lnTo>
                    <a:pt x="18847" y="1346"/>
                  </a:lnTo>
                  <a:cubicBezTo>
                    <a:pt x="18847" y="1346"/>
                    <a:pt x="18847" y="15749"/>
                    <a:pt x="18847" y="15749"/>
                  </a:cubicBezTo>
                  <a:close/>
                  <a:moveTo>
                    <a:pt x="0" y="20510"/>
                  </a:moveTo>
                  <a:cubicBezTo>
                    <a:pt x="0" y="20510"/>
                    <a:pt x="-26" y="21600"/>
                    <a:pt x="1603" y="21600"/>
                  </a:cubicBezTo>
                  <a:cubicBezTo>
                    <a:pt x="2568" y="21600"/>
                    <a:pt x="6216" y="21600"/>
                    <a:pt x="9032" y="21600"/>
                  </a:cubicBezTo>
                  <a:cubicBezTo>
                    <a:pt x="9032" y="21600"/>
                    <a:pt x="10576" y="21600"/>
                    <a:pt x="12515" y="21600"/>
                  </a:cubicBezTo>
                  <a:cubicBezTo>
                    <a:pt x="15331" y="21600"/>
                    <a:pt x="18979" y="21600"/>
                    <a:pt x="19943" y="21600"/>
                  </a:cubicBezTo>
                  <a:cubicBezTo>
                    <a:pt x="21574" y="21600"/>
                    <a:pt x="21547" y="20510"/>
                    <a:pt x="21547" y="20510"/>
                  </a:cubicBezTo>
                  <a:lnTo>
                    <a:pt x="19418" y="16436"/>
                  </a:lnTo>
                  <a:cubicBezTo>
                    <a:pt x="19512" y="16224"/>
                    <a:pt x="19569" y="15977"/>
                    <a:pt x="19569" y="15711"/>
                  </a:cubicBezTo>
                  <a:lnTo>
                    <a:pt x="19569" y="1384"/>
                  </a:lnTo>
                  <a:cubicBezTo>
                    <a:pt x="19569" y="621"/>
                    <a:pt x="19123" y="0"/>
                    <a:pt x="18571" y="0"/>
                  </a:cubicBezTo>
                  <a:lnTo>
                    <a:pt x="2977" y="0"/>
                  </a:lnTo>
                  <a:cubicBezTo>
                    <a:pt x="2425" y="0"/>
                    <a:pt x="1979" y="621"/>
                    <a:pt x="1979" y="1384"/>
                  </a:cubicBezTo>
                  <a:lnTo>
                    <a:pt x="1979" y="15711"/>
                  </a:lnTo>
                  <a:cubicBezTo>
                    <a:pt x="1979" y="15978"/>
                    <a:pt x="2035" y="16224"/>
                    <a:pt x="2129" y="16436"/>
                  </a:cubicBezTo>
                  <a:cubicBezTo>
                    <a:pt x="2129" y="16436"/>
                    <a:pt x="0" y="20510"/>
                    <a:pt x="0" y="2051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8152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UROPEAN PARTNERS 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4C08EDB-19B6-45EA-B210-1D8B688C4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0D15D5-1CF9-42B6-88D2-CDC16670F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" y="951271"/>
            <a:ext cx="9480035" cy="5030688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26D6C69B-36AC-4959-BEC2-3713532F0182}"/>
              </a:ext>
            </a:extLst>
          </p:cNvPr>
          <p:cNvSpPr txBox="1">
            <a:spLocks/>
          </p:cNvSpPr>
          <p:nvPr userDrawn="1"/>
        </p:nvSpPr>
        <p:spPr>
          <a:xfrm>
            <a:off x="514350" y="438402"/>
            <a:ext cx="11163300" cy="5739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4C7393"/>
                </a:solidFill>
              </a:rPr>
              <a:t>Unikátní síť RENOMIA EUROPEAN PARTNERS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F99910D-FFC0-40D1-8BC3-6C204A6DFB79}"/>
              </a:ext>
            </a:extLst>
          </p:cNvPr>
          <p:cNvGrpSpPr/>
          <p:nvPr userDrawn="1"/>
        </p:nvGrpSpPr>
        <p:grpSpPr>
          <a:xfrm>
            <a:off x="10240378" y="1550387"/>
            <a:ext cx="1329460" cy="1306581"/>
            <a:chOff x="6558702" y="2683630"/>
            <a:chExt cx="952390" cy="936000"/>
          </a:xfrm>
          <a:solidFill>
            <a:schemeClr val="bg1">
              <a:lumMod val="65000"/>
            </a:schemeClr>
          </a:solidFill>
        </p:grpSpPr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0984DC48-F9B5-46CB-82EA-6B98486615A4}"/>
                </a:ext>
              </a:extLst>
            </p:cNvPr>
            <p:cNvSpPr>
              <a:spLocks/>
            </p:cNvSpPr>
            <p:nvPr/>
          </p:nvSpPr>
          <p:spPr>
            <a:xfrm>
              <a:off x="6558702" y="2683630"/>
              <a:ext cx="936000" cy="9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747F83A1-A38A-434D-AF07-5BBDE656E889}"/>
                </a:ext>
              </a:extLst>
            </p:cNvPr>
            <p:cNvSpPr/>
            <p:nvPr/>
          </p:nvSpPr>
          <p:spPr>
            <a:xfrm>
              <a:off x="6575092" y="2873348"/>
              <a:ext cx="936000" cy="5565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GB" sz="2400" b="1" dirty="0">
                  <a:latin typeface="+mj-lt"/>
                  <a:cs typeface="Arial" panose="020B0604020202020204" pitchFamily="34" charset="0"/>
                </a:rPr>
                <a:t>1775+</a:t>
              </a:r>
            </a:p>
            <a:p>
              <a:pPr algn="ctr"/>
              <a:r>
                <a:rPr lang="sk-SK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profesionál</a:t>
              </a:r>
              <a:r>
                <a:rPr lang="cs-CZ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ů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A33B466E-EBEB-4B98-9D2E-EC0D4BEE812A}"/>
              </a:ext>
            </a:extLst>
          </p:cNvPr>
          <p:cNvGrpSpPr/>
          <p:nvPr userDrawn="1"/>
        </p:nvGrpSpPr>
        <p:grpSpPr>
          <a:xfrm>
            <a:off x="10256767" y="3065331"/>
            <a:ext cx="1306581" cy="1306581"/>
            <a:chOff x="7619070" y="2674958"/>
            <a:chExt cx="936000" cy="936000"/>
          </a:xfrm>
        </p:grpSpPr>
        <p:sp>
          <p:nvSpPr>
            <p:cNvPr id="10" name="Ovál 9">
              <a:extLst>
                <a:ext uri="{FF2B5EF4-FFF2-40B4-BE49-F238E27FC236}">
                  <a16:creationId xmlns:a16="http://schemas.microsoft.com/office/drawing/2014/main" id="{09EBCF86-F3F6-4B2F-89EF-22A4DB05245F}"/>
                </a:ext>
              </a:extLst>
            </p:cNvPr>
            <p:cNvSpPr>
              <a:spLocks/>
            </p:cNvSpPr>
            <p:nvPr/>
          </p:nvSpPr>
          <p:spPr>
            <a:xfrm>
              <a:off x="7619070" y="2674958"/>
              <a:ext cx="936000" cy="936000"/>
            </a:xfrm>
            <a:prstGeom prst="ellipse">
              <a:avLst/>
            </a:prstGeom>
            <a:solidFill>
              <a:srgbClr val="66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5DC4A1FB-B9EA-4D4D-AE27-F746DBE2E5A2}"/>
                </a:ext>
              </a:extLst>
            </p:cNvPr>
            <p:cNvSpPr/>
            <p:nvPr/>
          </p:nvSpPr>
          <p:spPr>
            <a:xfrm>
              <a:off x="7635460" y="2864676"/>
              <a:ext cx="903220" cy="5565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GB" sz="2400" b="1" dirty="0">
                  <a:latin typeface="+mj-lt"/>
                  <a:cs typeface="Arial" panose="020B0604020202020204" pitchFamily="34" charset="0"/>
                </a:rPr>
                <a:t>81+</a:t>
              </a:r>
            </a:p>
            <a:p>
              <a:pPr algn="ctr"/>
              <a:r>
                <a:rPr lang="cs-CZ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kanceláří</a:t>
              </a:r>
              <a:endParaRPr lang="en-GB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5607E91A-E637-48EC-9BD4-30FFF91D0041}"/>
              </a:ext>
            </a:extLst>
          </p:cNvPr>
          <p:cNvGrpSpPr/>
          <p:nvPr userDrawn="1"/>
        </p:nvGrpSpPr>
        <p:grpSpPr>
          <a:xfrm>
            <a:off x="10240377" y="4580275"/>
            <a:ext cx="1306581" cy="1306581"/>
            <a:chOff x="8673976" y="2674958"/>
            <a:chExt cx="936000" cy="936000"/>
          </a:xfrm>
          <a:solidFill>
            <a:srgbClr val="003865"/>
          </a:solidFill>
        </p:grpSpPr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1B5E948D-A7E6-4BBA-A5A3-1C9F6DFB6F93}"/>
                </a:ext>
              </a:extLst>
            </p:cNvPr>
            <p:cNvSpPr>
              <a:spLocks/>
            </p:cNvSpPr>
            <p:nvPr/>
          </p:nvSpPr>
          <p:spPr>
            <a:xfrm>
              <a:off x="8673976" y="2674958"/>
              <a:ext cx="936000" cy="936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E6CBD731-579A-4F09-8BA9-A476FD36CBD7}"/>
                </a:ext>
              </a:extLst>
            </p:cNvPr>
            <p:cNvSpPr/>
            <p:nvPr/>
          </p:nvSpPr>
          <p:spPr>
            <a:xfrm>
              <a:off x="8690366" y="2864676"/>
              <a:ext cx="903220" cy="5565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GB" sz="2400" b="1" dirty="0">
                  <a:latin typeface="+mj-lt"/>
                  <a:cs typeface="Arial" panose="020B0604020202020204" pitchFamily="34" charset="0"/>
                </a:rPr>
                <a:t>31+ </a:t>
              </a:r>
            </a:p>
            <a:p>
              <a:pPr algn="ctr"/>
              <a:r>
                <a:rPr lang="cs-CZ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zemí</a:t>
              </a:r>
              <a:r>
                <a:rPr lang="en-GB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1990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 RENOMIA GROUP V Evrop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nadpis 1">
            <a:extLst>
              <a:ext uri="{FF2B5EF4-FFF2-40B4-BE49-F238E27FC236}">
                <a16:creationId xmlns:a16="http://schemas.microsoft.com/office/drawing/2014/main" id="{B5397E5C-4E3C-468C-9F43-7473F153B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40000"/>
            <a:ext cx="11163300" cy="5739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defRPr sz="2800" b="1"/>
            </a:lvl1pPr>
          </a:lstStyle>
          <a:p>
            <a:r>
              <a:rPr lang="cs-CZ" dirty="0"/>
              <a:t>Hlavní nadpis daného slidu</a:t>
            </a:r>
            <a:br>
              <a:rPr lang="cs-CZ" dirty="0"/>
            </a:br>
            <a:endParaRPr lang="cs-CZ" dirty="0"/>
          </a:p>
        </p:txBody>
      </p:sp>
      <p:sp>
        <p:nvSpPr>
          <p:cNvPr id="34" name="Zástupný symbol pro číslo snímku 3">
            <a:extLst>
              <a:ext uri="{FF2B5EF4-FFF2-40B4-BE49-F238E27FC236}">
                <a16:creationId xmlns:a16="http://schemas.microsoft.com/office/drawing/2014/main" id="{132905D4-188C-44A8-BDE6-03B5A5164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1074" y="6230834"/>
            <a:ext cx="3076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C7393"/>
                </a:solidFill>
              </a:defRPr>
            </a:lvl1pPr>
          </a:lstStyle>
          <a:p>
            <a:fld id="{68FE4FA1-68B8-49BA-A3D1-36580FD32879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9848EF-7C80-4A9B-8C14-DA83BE928A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2" y="946243"/>
            <a:ext cx="12184908" cy="5189381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74343B5B-071E-43CA-A9DB-9F3637D65C29}"/>
              </a:ext>
            </a:extLst>
          </p:cNvPr>
          <p:cNvGrpSpPr/>
          <p:nvPr userDrawn="1"/>
        </p:nvGrpSpPr>
        <p:grpSpPr>
          <a:xfrm>
            <a:off x="2474457" y="1021284"/>
            <a:ext cx="8050693" cy="4970668"/>
            <a:chOff x="2748973" y="1476410"/>
            <a:chExt cx="7569160" cy="4516378"/>
          </a:xfrm>
        </p:grpSpPr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E9B12C98-8A04-4742-B05A-CDC0C468E393}"/>
                </a:ext>
              </a:extLst>
            </p:cNvPr>
            <p:cNvGrpSpPr/>
            <p:nvPr/>
          </p:nvGrpSpPr>
          <p:grpSpPr>
            <a:xfrm>
              <a:off x="2748973" y="1476410"/>
              <a:ext cx="7569160" cy="4516378"/>
              <a:chOff x="2748973" y="1476410"/>
              <a:chExt cx="7569160" cy="4516378"/>
            </a:xfrm>
          </p:grpSpPr>
          <p:cxnSp>
            <p:nvCxnSpPr>
              <p:cNvPr id="13" name="Přímá spojnice se šipkou 54">
                <a:extLst>
                  <a:ext uri="{FF2B5EF4-FFF2-40B4-BE49-F238E27FC236}">
                    <a16:creationId xmlns:a16="http://schemas.microsoft.com/office/drawing/2014/main" id="{B13F0FC8-A244-44FA-9B1C-AB8A7CD977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21829" y="3149395"/>
                <a:ext cx="1636000" cy="583254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ál 13">
                <a:extLst>
                  <a:ext uri="{FF2B5EF4-FFF2-40B4-BE49-F238E27FC236}">
                    <a16:creationId xmlns:a16="http://schemas.microsoft.com/office/drawing/2014/main" id="{8878199B-5795-477A-818C-CE37533E0D8B}"/>
                  </a:ext>
                </a:extLst>
              </p:cNvPr>
              <p:cNvSpPr/>
              <p:nvPr/>
            </p:nvSpPr>
            <p:spPr>
              <a:xfrm>
                <a:off x="8324007" y="2500771"/>
                <a:ext cx="1035115" cy="103511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cs-CZ" sz="1100" b="1" dirty="0">
                    <a:latin typeface="+mj-lt"/>
                  </a:rPr>
                  <a:t>Maďarsko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cs-CZ" sz="1000" b="1" dirty="0"/>
                  <a:t> </a:t>
                </a:r>
                <a:r>
                  <a:rPr lang="cs-CZ" sz="1000" dirty="0"/>
                  <a:t>Budapešť, Debrecen</a:t>
                </a:r>
                <a:endParaRPr lang="cs-CZ" sz="9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5" name="Přímá spojnice se šipkou 14">
                <a:extLst>
                  <a:ext uri="{FF2B5EF4-FFF2-40B4-BE49-F238E27FC236}">
                    <a16:creationId xmlns:a16="http://schemas.microsoft.com/office/drawing/2014/main" id="{F4A3AD37-EC6F-4F06-BA6B-35F1544FCC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4595" y="3441022"/>
                <a:ext cx="2306083" cy="98800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>
                <a:extLst>
                  <a:ext uri="{FF2B5EF4-FFF2-40B4-BE49-F238E27FC236}">
                    <a16:creationId xmlns:a16="http://schemas.microsoft.com/office/drawing/2014/main" id="{70B5A622-E4D6-42E6-85CE-DC75CD19D2CC}"/>
                  </a:ext>
                </a:extLst>
              </p:cNvPr>
              <p:cNvCxnSpPr/>
              <p:nvPr/>
            </p:nvCxnSpPr>
            <p:spPr>
              <a:xfrm flipV="1">
                <a:off x="8497052" y="2955672"/>
                <a:ext cx="657371" cy="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se šipkou 16">
                <a:extLst>
                  <a:ext uri="{FF2B5EF4-FFF2-40B4-BE49-F238E27FC236}">
                    <a16:creationId xmlns:a16="http://schemas.microsoft.com/office/drawing/2014/main" id="{640055BF-D504-4AC7-9F95-EEB41F31B0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84400" y="2842814"/>
                <a:ext cx="1038998" cy="241412"/>
              </a:xfrm>
              <a:prstGeom prst="straightConnector1">
                <a:avLst/>
              </a:prstGeom>
              <a:solidFill>
                <a:schemeClr val="accent2"/>
              </a:solidFill>
              <a:ln w="19050" cap="sq">
                <a:solidFill>
                  <a:schemeClr val="bg1"/>
                </a:solidFill>
                <a:bevel/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ál 17">
                <a:extLst>
                  <a:ext uri="{FF2B5EF4-FFF2-40B4-BE49-F238E27FC236}">
                    <a16:creationId xmlns:a16="http://schemas.microsoft.com/office/drawing/2014/main" id="{BF76551C-E1CD-4A64-A25E-73423ED6B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48973" y="3916734"/>
                <a:ext cx="1340625" cy="13406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cs-CZ" sz="1200" b="1" dirty="0">
                    <a:latin typeface="+mj-lt"/>
                  </a:rPr>
                  <a:t>Slovensko</a:t>
                </a:r>
              </a:p>
              <a:p>
                <a:pPr algn="ctr"/>
                <a:r>
                  <a:rPr lang="cs-CZ" sz="1000" b="1" dirty="0"/>
                  <a:t> </a:t>
                </a:r>
                <a:r>
                  <a:rPr lang="cs-CZ" sz="1000" dirty="0"/>
                  <a:t>Bratislava, Košice, Nitra, Zvolen </a:t>
                </a:r>
                <a:r>
                  <a:rPr lang="en-US" sz="1000" dirty="0"/>
                  <a:t>a </a:t>
                </a:r>
                <a:r>
                  <a:rPr lang="cs-CZ" sz="1000" dirty="0"/>
                  <a:t>20</a:t>
                </a:r>
                <a:r>
                  <a:rPr lang="en-US" sz="1000" dirty="0"/>
                  <a:t> </a:t>
                </a:r>
                <a:r>
                  <a:rPr lang="en-US" sz="1000" dirty="0" err="1"/>
                  <a:t>dalších</a:t>
                </a:r>
                <a:r>
                  <a:rPr lang="en-US" sz="1000" dirty="0"/>
                  <a:t> </a:t>
                </a:r>
                <a:r>
                  <a:rPr lang="en-US" sz="1000" dirty="0" err="1"/>
                  <a:t>lokalit</a:t>
                </a:r>
                <a:endParaRPr lang="cs-CZ" sz="1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" name="Přímá spojnice 18">
                <a:extLst>
                  <a:ext uri="{FF2B5EF4-FFF2-40B4-BE49-F238E27FC236}">
                    <a16:creationId xmlns:a16="http://schemas.microsoft.com/office/drawing/2014/main" id="{8458476D-7D0D-48C5-B200-EB80E7E3448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2979692" y="4382289"/>
                <a:ext cx="87763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Přímá spojnice se šipkou 19">
                <a:extLst>
                  <a:ext uri="{FF2B5EF4-FFF2-40B4-BE49-F238E27FC236}">
                    <a16:creationId xmlns:a16="http://schemas.microsoft.com/office/drawing/2014/main" id="{E4738047-A866-45CD-8441-4F84A9D24B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77319" y="4036172"/>
                <a:ext cx="961021" cy="96961"/>
              </a:xfrm>
              <a:prstGeom prst="straightConnector1">
                <a:avLst/>
              </a:prstGeom>
              <a:solidFill>
                <a:srgbClr val="D168E2"/>
              </a:solidFill>
              <a:ln w="19050">
                <a:solidFill>
                  <a:schemeClr val="bg1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ál 20">
                <a:extLst>
                  <a:ext uri="{FF2B5EF4-FFF2-40B4-BE49-F238E27FC236}">
                    <a16:creationId xmlns:a16="http://schemas.microsoft.com/office/drawing/2014/main" id="{C0246F31-15AD-480F-BCCC-1CAEBCFDF7D4}"/>
                  </a:ext>
                </a:extLst>
              </p:cNvPr>
              <p:cNvSpPr/>
              <p:nvPr/>
            </p:nvSpPr>
            <p:spPr>
              <a:xfrm>
                <a:off x="8875750" y="3474882"/>
                <a:ext cx="1442383" cy="139414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cs-CZ" sz="1400" b="1" dirty="0">
                    <a:latin typeface="+mj-lt"/>
                  </a:rPr>
                  <a:t>Rumunsko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US" sz="1000" dirty="0" err="1"/>
                  <a:t>Bukurešť</a:t>
                </a:r>
                <a:r>
                  <a:rPr lang="cs-CZ" sz="1000" dirty="0"/>
                  <a:t>,</a:t>
                </a:r>
                <a:r>
                  <a:rPr lang="en-US" sz="1000" dirty="0"/>
                  <a:t> </a:t>
                </a:r>
                <a:r>
                  <a:rPr lang="cs-CZ" sz="1000" dirty="0" err="1"/>
                  <a:t>Braila</a:t>
                </a:r>
                <a:r>
                  <a:rPr lang="cs-CZ" sz="1000" dirty="0"/>
                  <a:t>, </a:t>
                </a:r>
                <a:r>
                  <a:rPr lang="cs-CZ" sz="1000" dirty="0" err="1"/>
                  <a:t>Popesti-Leordeni</a:t>
                </a:r>
                <a:r>
                  <a:rPr lang="cs-CZ" sz="1000" dirty="0"/>
                  <a:t>, </a:t>
                </a:r>
                <a:r>
                  <a:rPr lang="cs-CZ" sz="1000" dirty="0" err="1"/>
                  <a:t>Sučava</a:t>
                </a:r>
                <a:r>
                  <a:rPr lang="cs-CZ" sz="1000" dirty="0"/>
                  <a:t> </a:t>
                </a:r>
                <a:r>
                  <a:rPr lang="en-US" sz="1000" dirty="0"/>
                  <a:t>a 2</a:t>
                </a:r>
                <a:r>
                  <a:rPr lang="cs-CZ" sz="1000" dirty="0"/>
                  <a:t>5</a:t>
                </a:r>
                <a:r>
                  <a:rPr lang="en-US" sz="1000" dirty="0"/>
                  <a:t> </a:t>
                </a:r>
                <a:r>
                  <a:rPr lang="en-US" sz="1000" dirty="0" err="1"/>
                  <a:t>dalších</a:t>
                </a:r>
                <a:r>
                  <a:rPr lang="en-US" sz="1000" dirty="0"/>
                  <a:t> </a:t>
                </a:r>
                <a:r>
                  <a:rPr lang="en-US" sz="1000" dirty="0" err="1"/>
                  <a:t>lokalit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2" name="Přímá spojnice 21">
                <a:extLst>
                  <a:ext uri="{FF2B5EF4-FFF2-40B4-BE49-F238E27FC236}">
                    <a16:creationId xmlns:a16="http://schemas.microsoft.com/office/drawing/2014/main" id="{AC633192-8CAE-4CE5-A2DA-6969CD608B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4423" y="3971280"/>
                <a:ext cx="85509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se šipkou 22">
                <a:extLst>
                  <a:ext uri="{FF2B5EF4-FFF2-40B4-BE49-F238E27FC236}">
                    <a16:creationId xmlns:a16="http://schemas.microsoft.com/office/drawing/2014/main" id="{38512356-230F-4150-B019-F62B6DC58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81510" y="4892280"/>
                <a:ext cx="543620" cy="246729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ál 23">
                <a:extLst>
                  <a:ext uri="{FF2B5EF4-FFF2-40B4-BE49-F238E27FC236}">
                    <a16:creationId xmlns:a16="http://schemas.microsoft.com/office/drawing/2014/main" id="{46BE26A8-A03E-4D79-97FE-53C257079FC9}"/>
                  </a:ext>
                </a:extLst>
              </p:cNvPr>
              <p:cNvSpPr/>
              <p:nvPr/>
            </p:nvSpPr>
            <p:spPr>
              <a:xfrm>
                <a:off x="8199453" y="4869030"/>
                <a:ext cx="1117344" cy="112375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cs-CZ" sz="1200" b="1" dirty="0">
                    <a:latin typeface="+mj-lt"/>
                  </a:rPr>
                  <a:t>Bulharsko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cs-CZ" sz="1000" dirty="0"/>
                  <a:t>Sofie, Varna</a:t>
                </a:r>
                <a:endParaRPr lang="cs-CZ" sz="1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5" name="Přímá spojnice 24">
                <a:extLst>
                  <a:ext uri="{FF2B5EF4-FFF2-40B4-BE49-F238E27FC236}">
                    <a16:creationId xmlns:a16="http://schemas.microsoft.com/office/drawing/2014/main" id="{9FB15D9E-DBDF-4705-9E58-7245E8D42B5B}"/>
                  </a:ext>
                </a:extLst>
              </p:cNvPr>
              <p:cNvCxnSpPr/>
              <p:nvPr/>
            </p:nvCxnSpPr>
            <p:spPr>
              <a:xfrm flipV="1">
                <a:off x="8419050" y="5442533"/>
                <a:ext cx="675110" cy="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Přímá spojnice 25">
                <a:extLst>
                  <a:ext uri="{FF2B5EF4-FFF2-40B4-BE49-F238E27FC236}">
                    <a16:creationId xmlns:a16="http://schemas.microsoft.com/office/drawing/2014/main" id="{31D52215-34F6-483C-AC8D-279DAFBF8C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00591" y="4350663"/>
                <a:ext cx="753316" cy="809978"/>
              </a:xfrm>
              <a:prstGeom prst="line">
                <a:avLst/>
              </a:prstGeom>
              <a:solidFill>
                <a:schemeClr val="tx2">
                  <a:lumMod val="75000"/>
                </a:schemeClr>
              </a:solidFill>
              <a:ln w="19050">
                <a:solidFill>
                  <a:schemeClr val="bg1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ál 26">
                <a:extLst>
                  <a:ext uri="{FF2B5EF4-FFF2-40B4-BE49-F238E27FC236}">
                    <a16:creationId xmlns:a16="http://schemas.microsoft.com/office/drawing/2014/main" id="{45059C1C-1116-4D3E-A733-8F5EC8B90DCC}"/>
                  </a:ext>
                </a:extLst>
              </p:cNvPr>
              <p:cNvSpPr/>
              <p:nvPr/>
            </p:nvSpPr>
            <p:spPr>
              <a:xfrm>
                <a:off x="2808349" y="1476410"/>
                <a:ext cx="2319381" cy="231938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ct val="80000"/>
                  </a:lnSpc>
                  <a:spcAft>
                    <a:spcPts val="1200"/>
                  </a:spcAft>
                </a:pPr>
                <a:r>
                  <a:rPr lang="cs-CZ" sz="2400" b="1" dirty="0">
                    <a:latin typeface="+mj-lt"/>
                  </a:rPr>
                  <a:t>Česká</a:t>
                </a:r>
                <a:br>
                  <a:rPr lang="cs-CZ" sz="2400" b="1" dirty="0">
                    <a:latin typeface="+mj-lt"/>
                  </a:rPr>
                </a:br>
                <a:r>
                  <a:rPr lang="cs-CZ" sz="2400" b="1" dirty="0">
                    <a:latin typeface="+mj-lt"/>
                  </a:rPr>
                  <a:t>Republika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/>
                  <a:t>Brno, </a:t>
                </a:r>
                <a:r>
                  <a:rPr lang="en-US" sz="1100" dirty="0" err="1"/>
                  <a:t>České</a:t>
                </a:r>
                <a:r>
                  <a:rPr lang="en-US" sz="1100" dirty="0"/>
                  <a:t> </a:t>
                </a:r>
                <a:r>
                  <a:rPr lang="en-US" sz="1100" dirty="0" err="1"/>
                  <a:t>Budějovice</a:t>
                </a:r>
                <a:r>
                  <a:rPr lang="en-US" sz="1100" dirty="0"/>
                  <a:t>,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/>
                  <a:t>Liberec, Most, Ostrava,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/>
                  <a:t>Pardubice, </a:t>
                </a:r>
                <a:r>
                  <a:rPr lang="en-US" sz="1100" dirty="0" err="1"/>
                  <a:t>Plzeň</a:t>
                </a:r>
                <a:r>
                  <a:rPr lang="en-US" sz="1100" dirty="0"/>
                  <a:t>, Pra</a:t>
                </a:r>
                <a:r>
                  <a:rPr lang="cs-CZ" sz="1100" dirty="0"/>
                  <a:t>ha</a:t>
                </a:r>
                <a:r>
                  <a:rPr lang="en-US" sz="1100" dirty="0"/>
                  <a:t>,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dirty="0" err="1"/>
                  <a:t>Přerov</a:t>
                </a:r>
                <a:r>
                  <a:rPr lang="en-US" sz="1100" dirty="0"/>
                  <a:t> a </a:t>
                </a:r>
                <a:r>
                  <a:rPr lang="cs-CZ" sz="1100" dirty="0"/>
                  <a:t>112</a:t>
                </a:r>
                <a:r>
                  <a:rPr lang="en-US" sz="1100" dirty="0"/>
                  <a:t> </a:t>
                </a:r>
                <a:r>
                  <a:rPr lang="en-US" sz="1100" dirty="0" err="1"/>
                  <a:t>dalších</a:t>
                </a:r>
                <a:r>
                  <a:rPr lang="en-US" sz="1100" dirty="0"/>
                  <a:t> </a:t>
                </a:r>
                <a:r>
                  <a:rPr lang="en-US" sz="1100" dirty="0" err="1"/>
                  <a:t>lokalit</a:t>
                </a:r>
                <a:endParaRPr lang="en-US" sz="11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7" name="Přímá spojnice se šipkou 50">
              <a:extLst>
                <a:ext uri="{FF2B5EF4-FFF2-40B4-BE49-F238E27FC236}">
                  <a16:creationId xmlns:a16="http://schemas.microsoft.com/office/drawing/2014/main" id="{B994CFD4-559F-4C1E-B971-B6F94AB536BA}"/>
                </a:ext>
              </a:extLst>
            </p:cNvPr>
            <p:cNvCxnSpPr>
              <a:cxnSpLocks/>
              <a:endCxn id="9" idx="7"/>
            </p:cNvCxnSpPr>
            <p:nvPr/>
          </p:nvCxnSpPr>
          <p:spPr>
            <a:xfrm flipH="1">
              <a:off x="5062767" y="4208667"/>
              <a:ext cx="1122606" cy="592315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88DE5540-12D1-4B0B-8CCC-29FB96A801DD}"/>
                </a:ext>
              </a:extLst>
            </p:cNvPr>
            <p:cNvSpPr/>
            <p:nvPr/>
          </p:nvSpPr>
          <p:spPr>
            <a:xfrm>
              <a:off x="5513996" y="4896430"/>
              <a:ext cx="1035115" cy="10351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cs-CZ" sz="1200" b="1" dirty="0">
                  <a:latin typeface="+mj-lt"/>
                </a:rPr>
                <a:t>Srbsko</a:t>
              </a:r>
            </a:p>
            <a:p>
              <a:pPr algn="ctr">
                <a:spcAft>
                  <a:spcPts val="600"/>
                </a:spcAft>
              </a:pPr>
              <a:r>
                <a:rPr lang="cs-CZ" sz="1000" b="1" dirty="0"/>
                <a:t> </a:t>
              </a:r>
              <a:r>
                <a:rPr lang="cs-CZ" sz="1000" dirty="0" err="1"/>
                <a:t>Subotica</a:t>
              </a:r>
              <a:endParaRPr lang="cs-CZ" sz="900" dirty="0">
                <a:solidFill>
                  <a:schemeClr val="bg1"/>
                </a:solidFill>
              </a:endParaRPr>
            </a:p>
          </p:txBody>
        </p:sp>
        <p:sp>
          <p:nvSpPr>
            <p:cNvPr id="9" name="Ovál 8">
              <a:extLst>
                <a:ext uri="{FF2B5EF4-FFF2-40B4-BE49-F238E27FC236}">
                  <a16:creationId xmlns:a16="http://schemas.microsoft.com/office/drawing/2014/main" id="{5F2B5D1C-0F79-46A2-BDF9-15DAB7A2962C}"/>
                </a:ext>
              </a:extLst>
            </p:cNvPr>
            <p:cNvSpPr/>
            <p:nvPr/>
          </p:nvSpPr>
          <p:spPr>
            <a:xfrm>
              <a:off x="4179241" y="4649393"/>
              <a:ext cx="1035115" cy="103511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cs-CZ" sz="1000" b="1" dirty="0">
                  <a:solidFill>
                    <a:schemeClr val="bg1"/>
                  </a:solidFill>
                  <a:latin typeface="+mj-lt"/>
                </a:rPr>
                <a:t>Chorvatsko</a:t>
              </a:r>
            </a:p>
            <a:p>
              <a:pPr algn="ctr">
                <a:spcAft>
                  <a:spcPts val="600"/>
                </a:spcAft>
              </a:pPr>
              <a:r>
                <a:rPr lang="cs-CZ" sz="1000" dirty="0">
                  <a:solidFill>
                    <a:schemeClr val="bg1"/>
                  </a:solidFill>
                </a:rPr>
                <a:t>Záhřeb, Rijeka</a:t>
              </a:r>
              <a:endParaRPr lang="cs-CZ" sz="9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Přímá spojnice se šipkou 50">
              <a:extLst>
                <a:ext uri="{FF2B5EF4-FFF2-40B4-BE49-F238E27FC236}">
                  <a16:creationId xmlns:a16="http://schemas.microsoft.com/office/drawing/2014/main" id="{011FA988-46D0-4C7A-AF15-04A596B1AA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36931" y="1701990"/>
              <a:ext cx="427888" cy="472405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non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04D831AC-A07C-4917-B4C4-AF41AD83B4ED}"/>
                </a:ext>
              </a:extLst>
            </p:cNvPr>
            <p:cNvSpPr/>
            <p:nvPr/>
          </p:nvSpPr>
          <p:spPr>
            <a:xfrm>
              <a:off x="6917956" y="1886240"/>
              <a:ext cx="1177870" cy="1111394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cs-CZ" sz="1400" b="1" dirty="0">
                  <a:solidFill>
                    <a:schemeClr val="bg1"/>
                  </a:solidFill>
                  <a:latin typeface="+mj-lt"/>
                </a:rPr>
                <a:t>Lotyšsko</a:t>
              </a:r>
            </a:p>
            <a:p>
              <a:pPr algn="ctr">
                <a:spcAft>
                  <a:spcPts val="600"/>
                </a:spcAft>
              </a:pPr>
              <a:r>
                <a:rPr lang="cs-CZ" sz="1000" dirty="0">
                  <a:solidFill>
                    <a:schemeClr val="bg1"/>
                  </a:solidFill>
                </a:rPr>
                <a:t>Riga a 6 dalších lokalit</a:t>
              </a:r>
              <a:endParaRPr lang="cs-CZ" sz="9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0AB30798-5357-432A-8960-861A35C4D923}"/>
              </a:ext>
            </a:extLst>
          </p:cNvPr>
          <p:cNvCxnSpPr/>
          <p:nvPr userDrawn="1"/>
        </p:nvCxnSpPr>
        <p:spPr>
          <a:xfrm flipV="1">
            <a:off x="4190906" y="4999805"/>
            <a:ext cx="718059" cy="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D345812C-BA52-4D77-B394-78ED83FF358D}"/>
              </a:ext>
            </a:extLst>
          </p:cNvPr>
          <p:cNvCxnSpPr/>
          <p:nvPr userDrawn="1"/>
        </p:nvCxnSpPr>
        <p:spPr>
          <a:xfrm flipV="1">
            <a:off x="5686349" y="5373555"/>
            <a:ext cx="576000" cy="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B6ED5DD4-A1FE-424D-9CFC-5308104A0797}"/>
              </a:ext>
            </a:extLst>
          </p:cNvPr>
          <p:cNvCxnSpPr>
            <a:cxnSpLocks noChangeAspect="1"/>
          </p:cNvCxnSpPr>
          <p:nvPr userDrawn="1"/>
        </p:nvCxnSpPr>
        <p:spPr>
          <a:xfrm>
            <a:off x="2994414" y="2270192"/>
            <a:ext cx="152435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5C7CA9F4-12B0-4283-94D0-EE6E776ECC34}"/>
              </a:ext>
            </a:extLst>
          </p:cNvPr>
          <p:cNvCxnSpPr/>
          <p:nvPr userDrawn="1"/>
        </p:nvCxnSpPr>
        <p:spPr>
          <a:xfrm flipV="1">
            <a:off x="7176032" y="2019392"/>
            <a:ext cx="718059" cy="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414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nadpis 1">
            <a:extLst>
              <a:ext uri="{FF2B5EF4-FFF2-40B4-BE49-F238E27FC236}">
                <a16:creationId xmlns:a16="http://schemas.microsoft.com/office/drawing/2014/main" id="{B5397E5C-4E3C-468C-9F43-7473F153B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40000"/>
            <a:ext cx="11163300" cy="5739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defRPr sz="2800" b="1"/>
            </a:lvl1pPr>
          </a:lstStyle>
          <a:p>
            <a:r>
              <a:rPr lang="cs-CZ" dirty="0"/>
              <a:t>Hlavní nadpis daného slidu</a:t>
            </a:r>
            <a:br>
              <a:rPr lang="cs-CZ" dirty="0"/>
            </a:br>
            <a:endParaRPr lang="cs-CZ" dirty="0"/>
          </a:p>
        </p:txBody>
      </p:sp>
      <p:sp>
        <p:nvSpPr>
          <p:cNvPr id="34" name="Zástupný symbol pro číslo snímku 3">
            <a:extLst>
              <a:ext uri="{FF2B5EF4-FFF2-40B4-BE49-F238E27FC236}">
                <a16:creationId xmlns:a16="http://schemas.microsoft.com/office/drawing/2014/main" id="{132905D4-188C-44A8-BDE6-03B5A5164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1074" y="6230834"/>
            <a:ext cx="3076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C7393"/>
                </a:solidFill>
              </a:defRPr>
            </a:lvl1pPr>
          </a:lstStyle>
          <a:p>
            <a:fld id="{68FE4FA1-68B8-49BA-A3D1-36580FD3287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3005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nadpis 1">
            <a:extLst>
              <a:ext uri="{FF2B5EF4-FFF2-40B4-BE49-F238E27FC236}">
                <a16:creationId xmlns:a16="http://schemas.microsoft.com/office/drawing/2014/main" id="{521DF373-E257-4D61-8173-0958CA878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40000"/>
            <a:ext cx="11163300" cy="5739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defRPr sz="2800" b="1"/>
            </a:lvl1pPr>
          </a:lstStyle>
          <a:p>
            <a:r>
              <a:rPr lang="cs-CZ" dirty="0"/>
              <a:t>Hlavní nadpis daného slidu</a:t>
            </a:r>
            <a:br>
              <a:rPr lang="cs-CZ" dirty="0"/>
            </a:br>
            <a:endParaRPr lang="cs-CZ" dirty="0"/>
          </a:p>
        </p:txBody>
      </p:sp>
      <p:sp>
        <p:nvSpPr>
          <p:cNvPr id="8" name="Zástupný symbol pro číslo snímku 3">
            <a:extLst>
              <a:ext uri="{FF2B5EF4-FFF2-40B4-BE49-F238E27FC236}">
                <a16:creationId xmlns:a16="http://schemas.microsoft.com/office/drawing/2014/main" id="{FBBCDAEC-0CA5-4F47-AABF-EA295CF8B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1074" y="6230834"/>
            <a:ext cx="3076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C7393"/>
                </a:solidFill>
              </a:defRPr>
            </a:lvl1pPr>
          </a:lstStyle>
          <a:p>
            <a:fld id="{68FE4FA1-68B8-49BA-A3D1-36580FD32879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323290C-0294-4AEF-892B-B43C62A06A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1314449"/>
            <a:ext cx="11163300" cy="4572001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 marL="361950" indent="-361950"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</a:defRPr>
            </a:lvl2pPr>
            <a:lvl3pPr marL="714375" indent="-352425">
              <a:lnSpc>
                <a:spcPct val="100000"/>
              </a:lnSpc>
              <a:spcBef>
                <a:spcPts val="200"/>
              </a:spcBef>
              <a:buClr>
                <a:schemeClr val="tx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rgbClr val="71C5E8"/>
                </a:solidFill>
              </a:defRPr>
            </a:lvl4pPr>
            <a:lvl5pPr>
              <a:defRPr>
                <a:solidFill>
                  <a:srgbClr val="71C5E8"/>
                </a:solidFill>
              </a:defRPr>
            </a:lvl5pPr>
          </a:lstStyle>
          <a:p>
            <a:pPr lvl="1"/>
            <a:r>
              <a:rPr lang="cs-CZ" dirty="0"/>
              <a:t>První úroveň</a:t>
            </a:r>
          </a:p>
          <a:p>
            <a:pPr lvl="2"/>
            <a:r>
              <a:rPr lang="cs-CZ" dirty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078800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den úz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datum">
            <a:extLst>
              <a:ext uri="{FF2B5EF4-FFF2-40B4-BE49-F238E27FC236}">
                <a16:creationId xmlns:a16="http://schemas.microsoft.com/office/drawing/2014/main" id="{1BFCA390-3162-E525-7B04-6B9465531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3D7-4E0C-4958-A5EC-713679DF658A}" type="datetime1">
              <a:rPr lang="cs-CZ" smtClean="0"/>
              <a:t>22.04.2025</a:t>
            </a:fld>
            <a:endParaRPr lang="cs-CZ"/>
          </a:p>
        </p:txBody>
      </p:sp>
      <p:sp>
        <p:nvSpPr>
          <p:cNvPr id="10" name="Zástupný symbol pro zápatí">
            <a:extLst>
              <a:ext uri="{FF2B5EF4-FFF2-40B4-BE49-F238E27FC236}">
                <a16:creationId xmlns:a16="http://schemas.microsoft.com/office/drawing/2014/main" id="{D370BC56-CF8C-E291-1AFA-DE9CC50D4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Zástupný symbol pro číslo snímku">
            <a:extLst>
              <a:ext uri="{FF2B5EF4-FFF2-40B4-BE49-F238E27FC236}">
                <a16:creationId xmlns:a16="http://schemas.microsoft.com/office/drawing/2014/main" id="{1D38BF33-2022-D016-35FD-005FF8DE6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833DB-39BA-4FA6-A99D-33069C7E83F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Zástupný obsah">
            <a:extLst>
              <a:ext uri="{FF2B5EF4-FFF2-40B4-BE49-F238E27FC236}">
                <a16:creationId xmlns:a16="http://schemas.microsoft.com/office/drawing/2014/main" id="{106AF932-97EF-CAD2-BD9F-F5F46C7AC8A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5507" y="1808957"/>
            <a:ext cx="3168650" cy="4392612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200"/>
            </a:lvl1pPr>
            <a:lvl2pPr marL="180000" indent="-180000">
              <a:lnSpc>
                <a:spcPct val="110000"/>
              </a:lnSpc>
              <a:spcBef>
                <a:spcPts val="0"/>
              </a:spcBef>
              <a:defRPr sz="1200"/>
            </a:lvl2pPr>
            <a:lvl3pPr marL="360000" indent="-180000">
              <a:lnSpc>
                <a:spcPct val="110000"/>
              </a:lnSpc>
              <a:spcBef>
                <a:spcPts val="0"/>
              </a:spcBef>
              <a:defRPr sz="1200"/>
            </a:lvl3pPr>
            <a:lvl4pPr marL="540000" indent="-180000">
              <a:lnSpc>
                <a:spcPct val="110000"/>
              </a:lnSpc>
              <a:spcBef>
                <a:spcPts val="0"/>
              </a:spcBef>
              <a:defRPr sz="1200"/>
            </a:lvl4pPr>
            <a:lvl5pPr>
              <a:lnSpc>
                <a:spcPct val="110000"/>
              </a:lnSpc>
              <a:spcBef>
                <a:spcPts val="120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8" name="Nadpis">
            <a:extLst>
              <a:ext uri="{FF2B5EF4-FFF2-40B4-BE49-F238E27FC236}">
                <a16:creationId xmlns:a16="http://schemas.microsoft.com/office/drawing/2014/main" id="{914AF385-CE77-77AB-ACD8-CAD2B5472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507" y="819000"/>
            <a:ext cx="3168651" cy="3847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690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265">
          <p15:clr>
            <a:srgbClr val="FBAE40"/>
          </p15:clr>
        </p15:guide>
        <p15:guide id="2" pos="1103">
          <p15:clr>
            <a:srgbClr val="FBAE40"/>
          </p15:clr>
        </p15:guide>
        <p15:guide id="3" pos="14257">
          <p15:clr>
            <a:srgbClr val="FBAE40"/>
          </p15:clr>
        </p15:guide>
        <p15:guide id="4" orient="horz" pos="4320">
          <p15:clr>
            <a:srgbClr val="FBAE40"/>
          </p15:clr>
        </p15:guide>
        <p15:guide id="5" orient="horz" pos="2279">
          <p15:clr>
            <a:srgbClr val="FBAE40"/>
          </p15:clr>
        </p15:guide>
        <p15:guide id="7" orient="horz" pos="1031">
          <p15:clr>
            <a:srgbClr val="FBAE40"/>
          </p15:clr>
        </p15:guide>
        <p15:guide id="8" orient="horz" pos="7813">
          <p15:clr>
            <a:srgbClr val="FBAE40"/>
          </p15:clr>
        </p15:guide>
        <p15:guide id="9" pos="5095">
          <p15:clr>
            <a:srgbClr val="FBAE40"/>
          </p15:clr>
        </p15:guide>
        <p15:guide id="10" pos="5684">
          <p15:clr>
            <a:srgbClr val="FBAE40"/>
          </p15:clr>
        </p15:guide>
        <p15:guide id="11" pos="9676">
          <p15:clr>
            <a:srgbClr val="FBAE40"/>
          </p15:clr>
        </p15:guide>
        <p15:guide id="12" pos="76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324F9F-721F-4761-8C8A-E317F9EF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sz="2600">
                <a:solidFill>
                  <a:srgbClr val="003563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4ADA22-D5DE-40F5-8176-D03097F76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>
                <a:solidFill>
                  <a:srgbClr val="003563"/>
                </a:solidFill>
              </a:defRPr>
            </a:lvl1pPr>
            <a:lvl2pPr>
              <a:defRPr>
                <a:solidFill>
                  <a:srgbClr val="003563"/>
                </a:solidFill>
              </a:defRPr>
            </a:lvl2pPr>
            <a:lvl3pPr>
              <a:defRPr>
                <a:solidFill>
                  <a:srgbClr val="003563"/>
                </a:solidFill>
              </a:defRPr>
            </a:lvl3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6FBE41-70EE-4BD2-8CDF-BCAAE61A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23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C157B-BC94-4F6B-A115-72493287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76A251-C08A-40F0-8EDD-F98964E94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014" y="1243736"/>
            <a:ext cx="5453149" cy="4351338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EB62C7-640F-4341-B63C-6289F4C3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FA376C2-C9D1-44C9-BDB1-B0FD67A389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7550" y="1532661"/>
            <a:ext cx="5200474" cy="37734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00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zadí 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budova, exteriér, chodník, směr&#10;&#10;Popis byl vytvořen automaticky">
            <a:extLst>
              <a:ext uri="{FF2B5EF4-FFF2-40B4-BE49-F238E27FC236}">
                <a16:creationId xmlns:a16="http://schemas.microsoft.com/office/drawing/2014/main" id="{4920B07F-B7FE-4AD2-BA2B-6FC899639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4E001B9-7C0E-4A90-B7D5-C9364670AF3F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70000">
                <a:srgbClr val="FFFFFF">
                  <a:alpha val="9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EB62C7-640F-4341-B63C-6289F4C3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4" name="Zástupný symbol pro číslo snímku 3">
            <a:extLst>
              <a:ext uri="{FF2B5EF4-FFF2-40B4-BE49-F238E27FC236}">
                <a16:creationId xmlns:a16="http://schemas.microsoft.com/office/drawing/2014/main" id="{CA88E4BD-D47C-4D24-A08C-4DA9959EAA20}"/>
              </a:ext>
            </a:extLst>
          </p:cNvPr>
          <p:cNvSpPr txBox="1">
            <a:spLocks/>
          </p:cNvSpPr>
          <p:nvPr userDrawn="1"/>
        </p:nvSpPr>
        <p:spPr>
          <a:xfrm>
            <a:off x="8859856" y="6230834"/>
            <a:ext cx="28278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000" b="0" kern="1200">
                <a:solidFill>
                  <a:srgbClr val="4C739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B9C54F-16C5-4EB8-88E5-86726EC281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Nadpis 1">
            <a:extLst>
              <a:ext uri="{FF2B5EF4-FFF2-40B4-BE49-F238E27FC236}">
                <a16:creationId xmlns:a16="http://schemas.microsoft.com/office/drawing/2014/main" id="{5703F48C-1EF2-4F73-AE60-1D468F2D2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64875"/>
            <a:ext cx="11155680" cy="61577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F933669-4C9F-4667-925E-52F3F3066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15" y="6123162"/>
            <a:ext cx="3085716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1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C157B-BC94-4F6B-A115-72493287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76A251-C08A-40F0-8EDD-F98964E94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014" y="2244436"/>
            <a:ext cx="3474721" cy="3350638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EB62C7-640F-4341-B63C-6289F4C3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204CB75E-1DC9-465D-B88E-48D057705C3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72494" y="2244436"/>
            <a:ext cx="3474721" cy="3350638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7068D165-2D72-43D9-8230-61C0AAF7591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12974" y="2244436"/>
            <a:ext cx="3474721" cy="3350638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19C98CD-280D-4426-8FFA-9814FF5EAE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698" y="1596736"/>
            <a:ext cx="3475037" cy="4318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4C739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Název max. na dva řádky</a:t>
            </a:r>
          </a:p>
        </p:txBody>
      </p:sp>
      <p:sp>
        <p:nvSpPr>
          <p:cNvPr id="13" name="Zástupný symbol pro text 4">
            <a:extLst>
              <a:ext uri="{FF2B5EF4-FFF2-40B4-BE49-F238E27FC236}">
                <a16:creationId xmlns:a16="http://schemas.microsoft.com/office/drawing/2014/main" id="{2A898490-388B-4105-AE5D-5173BDE6B3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72494" y="1596736"/>
            <a:ext cx="3475037" cy="4318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4C739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Název max. na dva řádky</a:t>
            </a:r>
          </a:p>
        </p:txBody>
      </p:sp>
      <p:sp>
        <p:nvSpPr>
          <p:cNvPr id="14" name="Zástupný symbol pro text 4">
            <a:extLst>
              <a:ext uri="{FF2B5EF4-FFF2-40B4-BE49-F238E27FC236}">
                <a16:creationId xmlns:a16="http://schemas.microsoft.com/office/drawing/2014/main" id="{F1558CB5-0154-470A-8C92-B319909FD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12974" y="1596736"/>
            <a:ext cx="3475037" cy="4318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4C7393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Název max. na dva řádky</a:t>
            </a:r>
          </a:p>
        </p:txBody>
      </p:sp>
    </p:spTree>
    <p:extLst>
      <p:ext uri="{BB962C8B-B14F-4D97-AF65-F5344CB8AC3E}">
        <p14:creationId xmlns:p14="http://schemas.microsoft.com/office/powerpoint/2010/main" val="2077675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C157B-BC94-4F6B-A115-72493287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76A251-C08A-40F0-8EDD-F98964E94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331" y="3291841"/>
            <a:ext cx="3440996" cy="2676698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EB62C7-640F-4341-B63C-6289F4C3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204CB75E-1DC9-465D-B88E-48D057705C3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72731" y="3291841"/>
            <a:ext cx="3441155" cy="2676698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7068D165-2D72-43D9-8230-61C0AAF7591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13291" y="3291841"/>
            <a:ext cx="3441154" cy="2676698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DC9C6D98-DEFE-49CB-BC78-F96566476FC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72731" y="1407965"/>
            <a:ext cx="3446538" cy="169325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15" name="Zástupný symbol obrázku 8">
            <a:extLst>
              <a:ext uri="{FF2B5EF4-FFF2-40B4-BE49-F238E27FC236}">
                <a16:creationId xmlns:a16="http://schemas.microsoft.com/office/drawing/2014/main" id="{5E78532C-9BEE-44BD-A39E-1C688C182B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2173" y="1407965"/>
            <a:ext cx="3446538" cy="169325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16" name="Zástupný symbol obrázku 8">
            <a:extLst>
              <a:ext uri="{FF2B5EF4-FFF2-40B4-BE49-F238E27FC236}">
                <a16:creationId xmlns:a16="http://schemas.microsoft.com/office/drawing/2014/main" id="{94FB69FF-69EE-421F-AEE4-8DD05EDD80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13289" y="1407965"/>
            <a:ext cx="3446538" cy="1693258"/>
          </a:xfrm>
        </p:spPr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1781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C157B-BC94-4F6B-A115-72493287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76A251-C08A-40F0-8EDD-F98964E94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5040" y="1243735"/>
            <a:ext cx="5536276" cy="4351338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EB62C7-640F-4341-B63C-6289F4C3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FA376C2-C9D1-44C9-BDB1-B0FD67A3892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964" y="1532661"/>
            <a:ext cx="5002212" cy="37734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159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C157B-BC94-4F6B-A115-72493287A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76A251-C08A-40F0-8EDD-F98964E94F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014" y="1243736"/>
            <a:ext cx="11045334" cy="2431950"/>
          </a:xfrm>
        </p:spPr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EB62C7-640F-4341-B63C-6289F4C3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6" name="Zástupný symbol obrázku 6">
            <a:extLst>
              <a:ext uri="{FF2B5EF4-FFF2-40B4-BE49-F238E27FC236}">
                <a16:creationId xmlns:a16="http://schemas.microsoft.com/office/drawing/2014/main" id="{A5F20F21-DBE3-4B63-8A01-49FA7AE3723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16945" y="4020070"/>
            <a:ext cx="3459752" cy="18663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6">
            <a:extLst>
              <a:ext uri="{FF2B5EF4-FFF2-40B4-BE49-F238E27FC236}">
                <a16:creationId xmlns:a16="http://schemas.microsoft.com/office/drawing/2014/main" id="{03200483-675E-4849-8F94-EE7FD820FC52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366122" y="4020070"/>
            <a:ext cx="3459752" cy="18663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obrázku 6">
            <a:extLst>
              <a:ext uri="{FF2B5EF4-FFF2-40B4-BE49-F238E27FC236}">
                <a16:creationId xmlns:a16="http://schemas.microsoft.com/office/drawing/2014/main" id="{8ED032F4-B848-40BC-A8BA-180352080293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117596" y="4020070"/>
            <a:ext cx="3459752" cy="18663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3722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E59A269-EFD0-401E-B386-BFE9C2E33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64875"/>
            <a:ext cx="11155680" cy="615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Nadpis 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B8DA7BE-F6BE-4202-ACBC-298935598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015" y="1246909"/>
            <a:ext cx="11155680" cy="4721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C3F4F7-8954-4116-BA18-BF6F27CE7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856" y="6230834"/>
            <a:ext cx="28278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4C7393"/>
                </a:solidFill>
              </a:defRPr>
            </a:lvl1pPr>
          </a:lstStyle>
          <a:p>
            <a:fld id="{D7B9C54F-16C5-4EB8-88E5-86726EC281AE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439FE1-9CFF-46C6-B4E4-EAC2E52BCA40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29" y="5985790"/>
            <a:ext cx="285149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7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 cap="all" baseline="0">
          <a:solidFill>
            <a:srgbClr val="003563"/>
          </a:solidFill>
          <a:latin typeface="+mj-lt"/>
          <a:ea typeface="+mj-ea"/>
          <a:cs typeface="+mj-cs"/>
        </a:defRPr>
      </a:lvl1pPr>
    </p:titleStyle>
    <p:bodyStyle>
      <a:lvl1pPr marL="365125" indent="-365125" algn="l" defTabSz="914400" rtl="0" eaLnBrk="1" latinLnBrk="0" hangingPunct="1">
        <a:lnSpc>
          <a:spcPct val="150000"/>
        </a:lnSpc>
        <a:spcBef>
          <a:spcPts val="0"/>
        </a:spcBef>
        <a:buClr>
          <a:schemeClr val="tx2"/>
        </a:buClr>
        <a:buFont typeface="Wingdings" panose="05000000000000000000" pitchFamily="2" charset="2"/>
        <a:buChar char="n"/>
        <a:defRPr sz="2000" kern="1200">
          <a:solidFill>
            <a:srgbClr val="003563"/>
          </a:solidFill>
          <a:latin typeface="+mn-lt"/>
          <a:ea typeface="+mn-ea"/>
          <a:cs typeface="+mn-cs"/>
        </a:defRPr>
      </a:lvl1pPr>
      <a:lvl2pPr marL="814388" indent="-365125" algn="l" defTabSz="914400" rtl="0" eaLnBrk="1" latinLnBrk="0" hangingPunct="1">
        <a:lnSpc>
          <a:spcPct val="114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n"/>
        <a:defRPr sz="2000" kern="1200">
          <a:solidFill>
            <a:srgbClr val="00356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tx2"/>
        </a:buClr>
        <a:buFont typeface="Wingdings" panose="05000000000000000000" pitchFamily="2" charset="2"/>
        <a:buChar char="n"/>
        <a:defRPr sz="1600" kern="1200">
          <a:solidFill>
            <a:srgbClr val="00356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jpeg"/><Relationship Id="rId26" Type="http://schemas.openxmlformats.org/officeDocument/2006/relationships/image" Target="../media/image107.png"/><Relationship Id="rId3" Type="http://schemas.openxmlformats.org/officeDocument/2006/relationships/image" Target="../media/image84.jpeg"/><Relationship Id="rId21" Type="http://schemas.openxmlformats.org/officeDocument/2006/relationships/image" Target="../media/image102.jpe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7.png"/><Relationship Id="rId20" Type="http://schemas.openxmlformats.org/officeDocument/2006/relationships/image" Target="../media/image101.svg"/><Relationship Id="rId29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24" Type="http://schemas.openxmlformats.org/officeDocument/2006/relationships/image" Target="../media/image105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svg"/><Relationship Id="rId28" Type="http://schemas.openxmlformats.org/officeDocument/2006/relationships/image" Target="../media/image109.jpe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Relationship Id="rId27" Type="http://schemas.openxmlformats.org/officeDocument/2006/relationships/image" Target="../media/image108.svg"/><Relationship Id="rId30" Type="http://schemas.openxmlformats.org/officeDocument/2006/relationships/image" Target="../media/image1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7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media" Target="../media/media2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82.png"/><Relationship Id="rId4" Type="http://schemas.openxmlformats.org/officeDocument/2006/relationships/video" Target="../media/media2.mp4"/><Relationship Id="rId9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DBB8B-EDA2-4797-96A3-59D3D273F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542" y="5664095"/>
            <a:ext cx="11334916" cy="546881"/>
          </a:xfrm>
        </p:spPr>
        <p:txBody>
          <a:bodyPr/>
          <a:lstStyle/>
          <a:p>
            <a:r>
              <a:rPr lang="cs-CZ" dirty="0"/>
              <a:t>PŘEDSTAVENÍ RENOMIA A ŘEŠENÍ POJIŠTĚNÍ </a:t>
            </a:r>
            <a:br>
              <a:rPr lang="cs-CZ" dirty="0"/>
            </a:br>
            <a:endParaRPr lang="cs-CZ" dirty="0">
              <a:highlight>
                <a:srgbClr val="FFFFFF"/>
              </a:highlight>
            </a:endParaRP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FC0494D8-9495-4FC5-AD20-40220C792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5900" y="2886075"/>
            <a:ext cx="160020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62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4BB9B6-0BA3-19AC-A836-09982EDF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64875"/>
            <a:ext cx="11155680" cy="615777"/>
          </a:xfrm>
        </p:spPr>
        <p:txBody>
          <a:bodyPr anchor="t">
            <a:normAutofit/>
          </a:bodyPr>
          <a:lstStyle/>
          <a:p>
            <a:r>
              <a:rPr lang="cs-CZ" dirty="0"/>
              <a:t>Přístup pojistného trhu </a:t>
            </a:r>
          </a:p>
        </p:txBody>
      </p:sp>
      <p:pic>
        <p:nvPicPr>
          <p:cNvPr id="6" name="Zástupný obsah 5" descr="Obsah obrázku oblečení, obloha, osoba, muž&#10;&#10;Obsah vygenerovaný umělou inteligencí může být nesprávný.">
            <a:extLst>
              <a:ext uri="{FF2B5EF4-FFF2-40B4-BE49-F238E27FC236}">
                <a16:creationId xmlns:a16="http://schemas.microsoft.com/office/drawing/2014/main" id="{AE228F84-BF59-1574-9953-9A0A5C6130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182" r="-1" b="25409"/>
          <a:stretch/>
        </p:blipFill>
        <p:spPr>
          <a:xfrm>
            <a:off x="532015" y="1246909"/>
            <a:ext cx="11155680" cy="4721629"/>
          </a:xfrm>
          <a:noFill/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C5DAED-4F02-9D02-3E64-AFE171FB4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9856" y="6230834"/>
            <a:ext cx="282783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7B9C54F-16C5-4EB8-88E5-86726EC281AE}" type="slidenum">
              <a:rPr lang="cs-CZ" smtClean="0"/>
              <a:pPr>
                <a:spcAft>
                  <a:spcPts val="600"/>
                </a:spcAft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412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34D2A0A-D0F8-418A-B26E-E017155667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4491" y="2495349"/>
            <a:ext cx="1506374" cy="936066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87D2C3FC-416D-4771-A054-DEC307B913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3" y="1555149"/>
            <a:ext cx="1506374" cy="753187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CC84B1C7-3BE4-4A3A-A2CA-9F86F095B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60" y="3604163"/>
            <a:ext cx="1757436" cy="383707"/>
          </a:xfrm>
          <a:prstGeom prst="rect">
            <a:avLst/>
          </a:prstGeom>
        </p:spPr>
      </p:pic>
      <p:pic>
        <p:nvPicPr>
          <p:cNvPr id="60" name="Obrázek 59" descr="Obsah obrázku text, červená, klipart&#10;&#10;Popis byl vytvořen automaticky">
            <a:extLst>
              <a:ext uri="{FF2B5EF4-FFF2-40B4-BE49-F238E27FC236}">
                <a16:creationId xmlns:a16="http://schemas.microsoft.com/office/drawing/2014/main" id="{36DE6D0A-3FE4-4006-BB2A-DE6B64E69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4" y="3586426"/>
            <a:ext cx="1316853" cy="577443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80B095F9-476C-440B-8CA6-44223FD0EA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96" y="1555149"/>
            <a:ext cx="1506374" cy="753187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1CD05D37-4A49-4CF6-851E-6342C9B60A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52" y="2497389"/>
            <a:ext cx="1757436" cy="878718"/>
          </a:xfrm>
          <a:prstGeom prst="rect">
            <a:avLst/>
          </a:prstGeom>
        </p:spPr>
      </p:pic>
      <p:pic>
        <p:nvPicPr>
          <p:cNvPr id="71" name="Obrázek 70">
            <a:extLst>
              <a:ext uri="{FF2B5EF4-FFF2-40B4-BE49-F238E27FC236}">
                <a16:creationId xmlns:a16="http://schemas.microsoft.com/office/drawing/2014/main" id="{2E7926AF-1046-4028-A422-B1B279FFF2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60" y="1465149"/>
            <a:ext cx="1757436" cy="878718"/>
          </a:xfrm>
          <a:prstGeom prst="rect">
            <a:avLst/>
          </a:prstGeom>
        </p:spPr>
      </p:pic>
      <p:pic>
        <p:nvPicPr>
          <p:cNvPr id="79" name="Obrázek 78">
            <a:extLst>
              <a:ext uri="{FF2B5EF4-FFF2-40B4-BE49-F238E27FC236}">
                <a16:creationId xmlns:a16="http://schemas.microsoft.com/office/drawing/2014/main" id="{F84F2222-422C-4263-8DD2-5F3A02E10F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34" y="2593321"/>
            <a:ext cx="1506374" cy="753187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16BAF427-E227-46A2-9C69-8F3C8A2FB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Georgia" panose="02040502050405020303" pitchFamily="18" charset="0"/>
              </a:rPr>
              <a:t>Máme dlouhodobou důvěru klientů z různých oborů</a:t>
            </a:r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B5420E6A-5452-44FF-97B9-6AB05FE08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62" y="1465149"/>
            <a:ext cx="878718" cy="87871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3D68908-0BCB-4BA3-B578-7F7A948D88A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596" y="3328692"/>
            <a:ext cx="1506374" cy="753188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5A59C3BB-8FF6-445E-A41D-20614E0C8C5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926" y="2581925"/>
            <a:ext cx="1599715" cy="451912"/>
          </a:xfrm>
          <a:prstGeom prst="rect">
            <a:avLst/>
          </a:prstGeom>
        </p:spPr>
      </p:pic>
      <p:pic>
        <p:nvPicPr>
          <p:cNvPr id="1028" name="Picture 4" descr="Ke stažení | SIKO">
            <a:extLst>
              <a:ext uri="{FF2B5EF4-FFF2-40B4-BE49-F238E27FC236}">
                <a16:creationId xmlns:a16="http://schemas.microsoft.com/office/drawing/2014/main" id="{1E59F7C1-3170-3353-E85B-D8A7FA352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34" y="3617228"/>
            <a:ext cx="1506374" cy="58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 descr="Obsah obrázku Písmo, logo, Grafika, typografie&#10;&#10;Popis byl vytvořen automaticky">
            <a:extLst>
              <a:ext uri="{FF2B5EF4-FFF2-40B4-BE49-F238E27FC236}">
                <a16:creationId xmlns:a16="http://schemas.microsoft.com/office/drawing/2014/main" id="{84EFDAC0-9602-D053-2728-3238D1B960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733" y="1667138"/>
            <a:ext cx="1263363" cy="627656"/>
          </a:xfrm>
          <a:prstGeom prst="rect">
            <a:avLst/>
          </a:prstGeom>
        </p:spPr>
      </p:pic>
      <p:pic>
        <p:nvPicPr>
          <p:cNvPr id="4" name="Obrázek 3" descr="Obsah obrázku logo, symbol, Písmo, Obchodní značka&#10;&#10;Popis byl vytvořen automaticky">
            <a:extLst>
              <a:ext uri="{FF2B5EF4-FFF2-40B4-BE49-F238E27FC236}">
                <a16:creationId xmlns:a16="http://schemas.microsoft.com/office/drawing/2014/main" id="{34CF46F4-B18A-2130-3B6A-072730E4F1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672" y="5369883"/>
            <a:ext cx="1079124" cy="627656"/>
          </a:xfrm>
          <a:prstGeom prst="rect">
            <a:avLst/>
          </a:prstGeom>
        </p:spPr>
      </p:pic>
      <p:pic>
        <p:nvPicPr>
          <p:cNvPr id="5" name="Obrázek 4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14523B3E-6DCA-F031-C118-88632B6F56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229" y="4256315"/>
            <a:ext cx="1316899" cy="828505"/>
          </a:xfrm>
          <a:prstGeom prst="rect">
            <a:avLst/>
          </a:prstGeom>
        </p:spPr>
      </p:pic>
      <p:pic>
        <p:nvPicPr>
          <p:cNvPr id="8" name="Obrázek 7" descr="Obsah obrázku text, symbol, logo, Písmo&#10;&#10;Popis byl vytvořen automaticky">
            <a:extLst>
              <a:ext uri="{FF2B5EF4-FFF2-40B4-BE49-F238E27FC236}">
                <a16:creationId xmlns:a16="http://schemas.microsoft.com/office/drawing/2014/main" id="{5E73DA78-8328-1AF3-DD87-BD8E563D4E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34" y="5357409"/>
            <a:ext cx="799682" cy="753187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554D03E6-EDBD-B922-4EE5-C92ADF4BFC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81746" y="5307118"/>
            <a:ext cx="2068073" cy="753187"/>
          </a:xfrm>
          <a:prstGeom prst="rect">
            <a:avLst/>
          </a:prstGeom>
        </p:spPr>
      </p:pic>
      <p:pic>
        <p:nvPicPr>
          <p:cNvPr id="10" name="Obrázek 9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2BCC2C22-17C2-5D56-0B09-50B0F86F2C2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8" b="30011"/>
          <a:stretch/>
        </p:blipFill>
        <p:spPr>
          <a:xfrm>
            <a:off x="9257579" y="4450566"/>
            <a:ext cx="2201670" cy="62765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DC9083FE-FDBB-82AA-AB8B-28990B6300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356418" y="2531712"/>
            <a:ext cx="2003992" cy="552337"/>
          </a:xfrm>
          <a:prstGeom prst="rect">
            <a:avLst/>
          </a:prstGeom>
        </p:spPr>
      </p:pic>
      <p:pic>
        <p:nvPicPr>
          <p:cNvPr id="12" name="Obrázek 11" descr="Obsah obrázku Písmo, Grafika, logo, snímek obrazovky&#10;&#10;Popis byl vytvořen automaticky">
            <a:extLst>
              <a:ext uri="{FF2B5EF4-FFF2-40B4-BE49-F238E27FC236}">
                <a16:creationId xmlns:a16="http://schemas.microsoft.com/office/drawing/2014/main" id="{3B4D0C9C-E444-C249-1952-F8B7A91FAD3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96" y="4568174"/>
            <a:ext cx="1506374" cy="468964"/>
          </a:xfrm>
          <a:prstGeom prst="rect">
            <a:avLst/>
          </a:prstGeom>
        </p:spPr>
      </p:pic>
      <p:pic>
        <p:nvPicPr>
          <p:cNvPr id="13" name="Obrázek 12" descr="Obsah obrázku žlutá, design&#10;&#10;Popis byl vytvořen automaticky">
            <a:extLst>
              <a:ext uri="{FF2B5EF4-FFF2-40B4-BE49-F238E27FC236}">
                <a16:creationId xmlns:a16="http://schemas.microsoft.com/office/drawing/2014/main" id="{820FE2E8-9B48-D7CA-7928-C8A1C614E36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595" y="3265927"/>
            <a:ext cx="933638" cy="878718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D2E8DC8-8159-7246-6BA7-1F046B0F993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508201" y="4472432"/>
            <a:ext cx="1741239" cy="502125"/>
          </a:xfrm>
          <a:prstGeom prst="rect">
            <a:avLst/>
          </a:prstGeom>
        </p:spPr>
      </p:pic>
      <p:pic>
        <p:nvPicPr>
          <p:cNvPr id="16" name="Obrázek 15" descr="Obsah obrázku Písmo, text, Grafika, logo&#10;&#10;Popis byl vytvořen automaticky">
            <a:extLst>
              <a:ext uri="{FF2B5EF4-FFF2-40B4-BE49-F238E27FC236}">
                <a16:creationId xmlns:a16="http://schemas.microsoft.com/office/drawing/2014/main" id="{7DB723C5-15DB-7003-807A-62ED71306BA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9" y="4450566"/>
            <a:ext cx="1620101" cy="878718"/>
          </a:xfrm>
          <a:prstGeom prst="rect">
            <a:avLst/>
          </a:prstGeom>
        </p:spPr>
      </p:pic>
      <p:pic>
        <p:nvPicPr>
          <p:cNvPr id="22" name="Obrázek 21" descr="Obsah obrázku Písmo, logo, Grafika, design&#10;&#10;Popis byl vytvořen automaticky">
            <a:extLst>
              <a:ext uri="{FF2B5EF4-FFF2-40B4-BE49-F238E27FC236}">
                <a16:creationId xmlns:a16="http://schemas.microsoft.com/office/drawing/2014/main" id="{D095B814-20E0-2683-7D98-B6FDBCF06DEE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2" b="20235"/>
          <a:stretch/>
        </p:blipFill>
        <p:spPr>
          <a:xfrm>
            <a:off x="9497789" y="5051323"/>
            <a:ext cx="1721250" cy="1008982"/>
          </a:xfrm>
          <a:prstGeom prst="rect">
            <a:avLst/>
          </a:prstGeom>
        </p:spPr>
      </p:pic>
      <p:pic>
        <p:nvPicPr>
          <p:cNvPr id="26" name="Obrázek 25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D70D37CF-EBD5-3A1B-8B5D-6ABF4DE58A3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68" y="5357409"/>
            <a:ext cx="772993" cy="54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4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F952F8B-A8A2-426F-FD02-A5E0415AEB8B}"/>
              </a:ext>
            </a:extLst>
          </p:cNvPr>
          <p:cNvGrpSpPr/>
          <p:nvPr/>
        </p:nvGrpSpPr>
        <p:grpSpPr>
          <a:xfrm>
            <a:off x="532015" y="3132902"/>
            <a:ext cx="2802295" cy="2229023"/>
            <a:chOff x="479397" y="3780704"/>
            <a:chExt cx="2802295" cy="2229023"/>
          </a:xfrm>
        </p:grpSpPr>
        <p:sp>
          <p:nvSpPr>
            <p:cNvPr id="7" name="Nadpis 1">
              <a:extLst>
                <a:ext uri="{FF2B5EF4-FFF2-40B4-BE49-F238E27FC236}">
                  <a16:creationId xmlns:a16="http://schemas.microsoft.com/office/drawing/2014/main" id="{5B00E793-54E4-A5FC-442B-E212038261C2}"/>
                </a:ext>
              </a:extLst>
            </p:cNvPr>
            <p:cNvSpPr txBox="1">
              <a:spLocks/>
            </p:cNvSpPr>
            <p:nvPr/>
          </p:nvSpPr>
          <p:spPr>
            <a:xfrm>
              <a:off x="479397" y="3780704"/>
              <a:ext cx="2802295" cy="115868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cs-CZ" sz="1600" b="1" cap="all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Ing. František Jíra</a:t>
              </a:r>
              <a:endParaRPr lang="en-US" sz="1600" b="1" cap="all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r>
                <a:rPr lang="cs-CZ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Ředitel pobočky </a:t>
              </a:r>
              <a:endPara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r>
                <a:rPr lang="en-US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M: +420 </a:t>
              </a:r>
              <a:r>
                <a:rPr lang="cs-CZ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777 225 969</a:t>
              </a:r>
              <a:endPara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r>
                <a:rPr lang="en-US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E: </a:t>
              </a:r>
              <a:r>
                <a:rPr lang="cs-CZ" sz="16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frantisek.jira</a:t>
              </a:r>
              <a:r>
                <a:rPr lang="en-US" sz="16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@renomia.cz</a:t>
              </a:r>
            </a:p>
          </p:txBody>
        </p:sp>
        <p:sp>
          <p:nvSpPr>
            <p:cNvPr id="8" name="Nadpis 1">
              <a:extLst>
                <a:ext uri="{FF2B5EF4-FFF2-40B4-BE49-F238E27FC236}">
                  <a16:creationId xmlns:a16="http://schemas.microsoft.com/office/drawing/2014/main" id="{803FDE54-52FF-969B-552F-0338A3FAADDA}"/>
                </a:ext>
              </a:extLst>
            </p:cNvPr>
            <p:cNvSpPr txBox="1">
              <a:spLocks/>
            </p:cNvSpPr>
            <p:nvPr/>
          </p:nvSpPr>
          <p:spPr>
            <a:xfrm>
              <a:off x="479397" y="5047702"/>
              <a:ext cx="2681448" cy="96202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400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RENOMIA, a.</a:t>
              </a:r>
              <a:r>
                <a:rPr lang="cs-CZ" sz="1400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s.</a:t>
              </a:r>
            </a:p>
            <a:p>
              <a:pPr algn="l">
                <a:lnSpc>
                  <a:spcPct val="100000"/>
                </a:lnSpc>
              </a:pPr>
              <a:r>
                <a:rPr lang="cs-CZ" sz="1400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Hroznova 13</a:t>
              </a:r>
              <a:endParaRPr lang="en-US" sz="1400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r>
                <a:rPr lang="cs-CZ" sz="1400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370 01 ČESKÉ BUDĚJOVICE </a:t>
              </a:r>
              <a:endParaRPr lang="en-US" sz="1400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>
                <a:lnSpc>
                  <a:spcPct val="100000"/>
                </a:lnSpc>
              </a:pPr>
              <a:r>
                <a:rPr lang="cs-CZ" sz="1400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Česká republika</a:t>
              </a:r>
              <a:endParaRPr lang="en-US" sz="1400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Nadpis 13">
            <a:extLst>
              <a:ext uri="{FF2B5EF4-FFF2-40B4-BE49-F238E27FC236}">
                <a16:creationId xmlns:a16="http://schemas.microsoft.com/office/drawing/2014/main" id="{3AA24D8B-163B-4D64-8E7C-C5B5AE1A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64875"/>
            <a:ext cx="11155680" cy="615777"/>
          </a:xfrm>
        </p:spPr>
        <p:txBody>
          <a:bodyPr/>
          <a:lstStyle/>
          <a:p>
            <a:r>
              <a:rPr lang="cs-CZ" dirty="0"/>
              <a:t>DĚKUJEME A TĚŠÍME SE</a:t>
            </a:r>
            <a:br>
              <a:rPr lang="cs-CZ" dirty="0"/>
            </a:br>
            <a:r>
              <a:rPr lang="cs-CZ" dirty="0"/>
              <a:t>NA SPOLUPRÁCI</a:t>
            </a:r>
          </a:p>
        </p:txBody>
      </p:sp>
      <p:pic>
        <p:nvPicPr>
          <p:cNvPr id="2" name="Obrázek 1" descr="Obsah obrázku venku, obloha, fontána, budova&#10;&#10;Popis byl vytvořen automaticky">
            <a:extLst>
              <a:ext uri="{FF2B5EF4-FFF2-40B4-BE49-F238E27FC236}">
                <a16:creationId xmlns:a16="http://schemas.microsoft.com/office/drawing/2014/main" id="{C1023390-96FD-3E5D-9AF5-17F109CBF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r="20362"/>
          <a:stretch>
            <a:fillRect/>
          </a:stretch>
        </p:blipFill>
        <p:spPr bwMode="auto">
          <a:xfrm>
            <a:off x="6062607" y="293134"/>
            <a:ext cx="5590170" cy="627173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781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850038F5-A212-43F5-8840-8D4399C34EF4}"/>
              </a:ext>
            </a:extLst>
          </p:cNvPr>
          <p:cNvSpPr txBox="1">
            <a:spLocks/>
          </p:cNvSpPr>
          <p:nvPr/>
        </p:nvSpPr>
        <p:spPr>
          <a:xfrm>
            <a:off x="479399" y="427880"/>
            <a:ext cx="5216864" cy="1011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2600" cap="all" noProof="1">
                <a:solidFill>
                  <a:srgbClr val="003565"/>
                </a:solidFill>
                <a:latin typeface="Georgia" panose="02040502050405020303" pitchFamily="18" charset="0"/>
              </a:rPr>
              <a:t>RENOMIA – vždy na straně </a:t>
            </a:r>
            <a:br>
              <a:rPr lang="cs-CZ" sz="2600" cap="all" noProof="1">
                <a:solidFill>
                  <a:srgbClr val="003565"/>
                </a:solidFill>
                <a:latin typeface="Georgia" panose="02040502050405020303" pitchFamily="18" charset="0"/>
              </a:rPr>
            </a:br>
            <a:r>
              <a:rPr lang="cs-CZ" sz="2600" cap="all" noProof="1">
                <a:solidFill>
                  <a:srgbClr val="003565"/>
                </a:solidFill>
                <a:latin typeface="Georgia" panose="02040502050405020303" pitchFamily="18" charset="0"/>
              </a:rPr>
              <a:t>klientů</a:t>
            </a:r>
            <a:endParaRPr lang="en-US" sz="2600" cap="all" noProof="1">
              <a:solidFill>
                <a:srgbClr val="003565"/>
              </a:solidFill>
              <a:latin typeface="Georgia" panose="02040502050405020303" pitchFamily="18" charset="0"/>
            </a:endParaRP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18CB09C1-17D6-4E0B-84FC-2CB2E4C26E5F}"/>
              </a:ext>
            </a:extLst>
          </p:cNvPr>
          <p:cNvGrpSpPr>
            <a:grpSpLocks noChangeAspect="1"/>
          </p:cNvGrpSpPr>
          <p:nvPr/>
        </p:nvGrpSpPr>
        <p:grpSpPr>
          <a:xfrm>
            <a:off x="568126" y="1994035"/>
            <a:ext cx="2245844" cy="826336"/>
            <a:chOff x="570418" y="1478410"/>
            <a:chExt cx="2994458" cy="1101781"/>
          </a:xfrm>
        </p:grpSpPr>
        <p:cxnSp>
          <p:nvCxnSpPr>
            <p:cNvPr id="24" name="Přímá spojnice 19">
              <a:extLst>
                <a:ext uri="{FF2B5EF4-FFF2-40B4-BE49-F238E27FC236}">
                  <a16:creationId xmlns:a16="http://schemas.microsoft.com/office/drawing/2014/main" id="{53A77073-2249-46E4-A18E-C2BD0144AB51}"/>
                </a:ext>
              </a:extLst>
            </p:cNvPr>
            <p:cNvCxnSpPr>
              <a:cxnSpLocks/>
            </p:cNvCxnSpPr>
            <p:nvPr/>
          </p:nvCxnSpPr>
          <p:spPr>
            <a:xfrm>
              <a:off x="1767828" y="1700834"/>
              <a:ext cx="0" cy="720000"/>
            </a:xfrm>
            <a:prstGeom prst="line">
              <a:avLst/>
            </a:prstGeom>
            <a:ln w="9525">
              <a:solidFill>
                <a:srgbClr val="003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Nadpis 1">
              <a:extLst>
                <a:ext uri="{FF2B5EF4-FFF2-40B4-BE49-F238E27FC236}">
                  <a16:creationId xmlns:a16="http://schemas.microsoft.com/office/drawing/2014/main" id="{11A50816-88DC-4978-BC61-20051BC6E58F}"/>
                </a:ext>
              </a:extLst>
            </p:cNvPr>
            <p:cNvSpPr txBox="1">
              <a:spLocks/>
            </p:cNvSpPr>
            <p:nvPr/>
          </p:nvSpPr>
          <p:spPr>
            <a:xfrm>
              <a:off x="1861108" y="1707617"/>
              <a:ext cx="1703768" cy="6730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Retence</a:t>
              </a:r>
            </a:p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klientů</a:t>
              </a:r>
              <a:endParaRPr lang="en-US" sz="1050" cap="all" noProof="1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54659C85-9AFD-4F74-9D46-B6639E34219D}"/>
                </a:ext>
              </a:extLst>
            </p:cNvPr>
            <p:cNvGrpSpPr/>
            <p:nvPr/>
          </p:nvGrpSpPr>
          <p:grpSpPr>
            <a:xfrm>
              <a:off x="570418" y="1478410"/>
              <a:ext cx="1107375" cy="1101781"/>
              <a:chOff x="570418" y="1478410"/>
              <a:chExt cx="1107375" cy="1101781"/>
            </a:xfrm>
          </p:grpSpPr>
          <p:pic>
            <p:nvPicPr>
              <p:cNvPr id="29" name="Picture 80" descr="Shape, circle&#10;&#10;Description automatically generated">
                <a:extLst>
                  <a:ext uri="{FF2B5EF4-FFF2-40B4-BE49-F238E27FC236}">
                    <a16:creationId xmlns:a16="http://schemas.microsoft.com/office/drawing/2014/main" id="{18BCBFCB-E88B-4161-8ACE-030ABA502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418" y="1478410"/>
                <a:ext cx="1107375" cy="1101781"/>
              </a:xfrm>
              <a:prstGeom prst="rect">
                <a:avLst/>
              </a:prstGeom>
            </p:spPr>
          </p:pic>
          <p:sp>
            <p:nvSpPr>
              <p:cNvPr id="30" name="Nadpis 1">
                <a:extLst>
                  <a:ext uri="{FF2B5EF4-FFF2-40B4-BE49-F238E27FC236}">
                    <a16:creationId xmlns:a16="http://schemas.microsoft.com/office/drawing/2014/main" id="{D9B769DA-C3DC-48B1-9ACA-90732374E7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334" y="1633629"/>
                <a:ext cx="964934" cy="67309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noProof="1">
                    <a:solidFill>
                      <a:schemeClr val="accent1">
                        <a:lumMod val="75000"/>
                      </a:schemeClr>
                    </a:solidFill>
                    <a:cs typeface="Arial"/>
                  </a:rPr>
                  <a:t>98</a:t>
                </a:r>
                <a:r>
                  <a:rPr lang="cs-CZ" sz="1800" noProof="1">
                    <a:solidFill>
                      <a:schemeClr val="accent1">
                        <a:lumMod val="75000"/>
                      </a:schemeClr>
                    </a:solidFill>
                    <a:cs typeface="Arial"/>
                  </a:rPr>
                  <a:t> </a:t>
                </a:r>
                <a:r>
                  <a:rPr lang="en-US" sz="1200" noProof="1">
                    <a:solidFill>
                      <a:schemeClr val="accent1">
                        <a:lumMod val="75000"/>
                      </a:schemeClr>
                    </a:solidFill>
                    <a:cs typeface="Arial"/>
                  </a:rPr>
                  <a:t>%</a:t>
                </a:r>
                <a:endParaRPr lang="en-US" sz="1800" noProof="1">
                  <a:solidFill>
                    <a:schemeClr val="accent1">
                      <a:lumMod val="75000"/>
                    </a:schemeClr>
                  </a:solidFill>
                  <a:cs typeface="Arial"/>
                </a:endParaRPr>
              </a:p>
            </p:txBody>
          </p:sp>
        </p:grp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E15DF931-FB7B-4DA1-B540-E27BD2EE7A7A}"/>
              </a:ext>
            </a:extLst>
          </p:cNvPr>
          <p:cNvGrpSpPr>
            <a:grpSpLocks noChangeAspect="1"/>
          </p:cNvGrpSpPr>
          <p:nvPr/>
        </p:nvGrpSpPr>
        <p:grpSpPr>
          <a:xfrm>
            <a:off x="569668" y="2998535"/>
            <a:ext cx="2239532" cy="826336"/>
            <a:chOff x="560500" y="2586035"/>
            <a:chExt cx="2986044" cy="1101781"/>
          </a:xfrm>
        </p:grpSpPr>
        <p:sp>
          <p:nvSpPr>
            <p:cNvPr id="35" name="Nadpis 1">
              <a:extLst>
                <a:ext uri="{FF2B5EF4-FFF2-40B4-BE49-F238E27FC236}">
                  <a16:creationId xmlns:a16="http://schemas.microsoft.com/office/drawing/2014/main" id="{96727D39-A114-428D-8C3B-8736CA518973}"/>
                </a:ext>
              </a:extLst>
            </p:cNvPr>
            <p:cNvSpPr txBox="1">
              <a:spLocks/>
            </p:cNvSpPr>
            <p:nvPr/>
          </p:nvSpPr>
          <p:spPr>
            <a:xfrm>
              <a:off x="1829472" y="2783404"/>
              <a:ext cx="1717072" cy="72943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Nepřetržitě</a:t>
              </a:r>
            </a:p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rosteme </a:t>
              </a:r>
              <a:b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</a:br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již od roku</a:t>
              </a:r>
              <a:endParaRPr lang="en-US" sz="1050" cap="all" noProof="1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Přímá spojnice 20">
              <a:extLst>
                <a:ext uri="{FF2B5EF4-FFF2-40B4-BE49-F238E27FC236}">
                  <a16:creationId xmlns:a16="http://schemas.microsoft.com/office/drawing/2014/main" id="{57475447-25BA-42F8-94B4-550BCD63FF73}"/>
                </a:ext>
              </a:extLst>
            </p:cNvPr>
            <p:cNvCxnSpPr>
              <a:cxnSpLocks/>
            </p:cNvCxnSpPr>
            <p:nvPr/>
          </p:nvCxnSpPr>
          <p:spPr>
            <a:xfrm>
              <a:off x="1767222" y="2798943"/>
              <a:ext cx="0" cy="720000"/>
            </a:xfrm>
            <a:prstGeom prst="line">
              <a:avLst/>
            </a:prstGeom>
            <a:ln w="9525">
              <a:solidFill>
                <a:srgbClr val="003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Skupina 39">
              <a:extLst>
                <a:ext uri="{FF2B5EF4-FFF2-40B4-BE49-F238E27FC236}">
                  <a16:creationId xmlns:a16="http://schemas.microsoft.com/office/drawing/2014/main" id="{C91BF917-0090-4030-842A-D73DC35C536C}"/>
                </a:ext>
              </a:extLst>
            </p:cNvPr>
            <p:cNvGrpSpPr/>
            <p:nvPr/>
          </p:nvGrpSpPr>
          <p:grpSpPr>
            <a:xfrm>
              <a:off x="560500" y="2586035"/>
              <a:ext cx="1107375" cy="1101781"/>
              <a:chOff x="560500" y="2586035"/>
              <a:chExt cx="1107375" cy="1101781"/>
            </a:xfrm>
          </p:grpSpPr>
          <p:pic>
            <p:nvPicPr>
              <p:cNvPr id="42" name="Picture 3" descr="Shape, circle&#10;&#10;Description automatically generated">
                <a:extLst>
                  <a:ext uri="{FF2B5EF4-FFF2-40B4-BE49-F238E27FC236}">
                    <a16:creationId xmlns:a16="http://schemas.microsoft.com/office/drawing/2014/main" id="{E7AF6D16-52BE-420F-AF6D-828EB230D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500" y="2586035"/>
                <a:ext cx="1107375" cy="1101781"/>
              </a:xfrm>
              <a:prstGeom prst="rect">
                <a:avLst/>
              </a:prstGeom>
            </p:spPr>
          </p:pic>
          <p:sp>
            <p:nvSpPr>
              <p:cNvPr id="44" name="Nadpis 1">
                <a:extLst>
                  <a:ext uri="{FF2B5EF4-FFF2-40B4-BE49-F238E27FC236}">
                    <a16:creationId xmlns:a16="http://schemas.microsoft.com/office/drawing/2014/main" id="{75CA2246-938A-4ABF-96EE-C04101625A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751" y="2754255"/>
                <a:ext cx="964934" cy="67309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cs-CZ" sz="1800" noProof="1">
                    <a:solidFill>
                      <a:schemeClr val="accent1">
                        <a:lumMod val="75000"/>
                      </a:schemeClr>
                    </a:solidFill>
                    <a:cs typeface="Arial"/>
                  </a:rPr>
                  <a:t>1993</a:t>
                </a:r>
                <a:endParaRPr lang="en-US" sz="1800" noProof="1">
                  <a:solidFill>
                    <a:schemeClr val="accent1">
                      <a:lumMod val="75000"/>
                    </a:schemeClr>
                  </a:solidFill>
                  <a:cs typeface="Arial"/>
                </a:endParaRPr>
              </a:p>
            </p:txBody>
          </p:sp>
        </p:grpSp>
      </p:grp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A9A55D98-3DD5-4D13-8078-5BCB9BEE1CB5}"/>
              </a:ext>
            </a:extLst>
          </p:cNvPr>
          <p:cNvGrpSpPr>
            <a:grpSpLocks noChangeAspect="1"/>
          </p:cNvGrpSpPr>
          <p:nvPr/>
        </p:nvGrpSpPr>
        <p:grpSpPr>
          <a:xfrm>
            <a:off x="570089" y="3967436"/>
            <a:ext cx="2523219" cy="826336"/>
            <a:chOff x="558629" y="3658061"/>
            <a:chExt cx="3364292" cy="1101781"/>
          </a:xfrm>
        </p:grpSpPr>
        <p:cxnSp>
          <p:nvCxnSpPr>
            <p:cNvPr id="47" name="Přímá spojnice 21">
              <a:extLst>
                <a:ext uri="{FF2B5EF4-FFF2-40B4-BE49-F238E27FC236}">
                  <a16:creationId xmlns:a16="http://schemas.microsoft.com/office/drawing/2014/main" id="{D1A73DBC-8804-4284-A74A-D3650CC726F6}"/>
                </a:ext>
              </a:extLst>
            </p:cNvPr>
            <p:cNvCxnSpPr>
              <a:cxnSpLocks/>
            </p:cNvCxnSpPr>
            <p:nvPr/>
          </p:nvCxnSpPr>
          <p:spPr>
            <a:xfrm>
              <a:off x="1758054" y="3847076"/>
              <a:ext cx="0" cy="720000"/>
            </a:xfrm>
            <a:prstGeom prst="line">
              <a:avLst/>
            </a:prstGeom>
            <a:ln w="9525">
              <a:solidFill>
                <a:srgbClr val="003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Nadpis 1">
              <a:extLst>
                <a:ext uri="{FF2B5EF4-FFF2-40B4-BE49-F238E27FC236}">
                  <a16:creationId xmlns:a16="http://schemas.microsoft.com/office/drawing/2014/main" id="{05B8665D-0A99-4D9B-9DAE-993A0EFFA1E5}"/>
                </a:ext>
              </a:extLst>
            </p:cNvPr>
            <p:cNvSpPr txBox="1">
              <a:spLocks/>
            </p:cNvSpPr>
            <p:nvPr/>
          </p:nvSpPr>
          <p:spPr>
            <a:xfrm>
              <a:off x="1842824" y="3970996"/>
              <a:ext cx="2080097" cy="539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s-CZ" sz="1050" cap="all" noProof="1">
                  <a:solidFill>
                    <a:srgbClr val="003563"/>
                  </a:solidFill>
                  <a:latin typeface="Arial"/>
                  <a:ea typeface="+mn-ea"/>
                  <a:cs typeface="Arial"/>
                </a:rPr>
                <a:t>spolupracovníKů </a:t>
              </a:r>
              <a:br>
                <a:rPr lang="cs-CZ" sz="1050" cap="all" noProof="1"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lang="cs-CZ" sz="1050" cap="all" noProof="1">
                  <a:solidFill>
                    <a:srgbClr val="003563"/>
                  </a:solidFill>
                  <a:latin typeface="Arial"/>
                  <a:ea typeface="+mn-ea"/>
                  <a:cs typeface="Arial"/>
                </a:rPr>
                <a:t>v CEE regionu</a:t>
              </a:r>
              <a:endParaRPr kumimoji="0" lang="en-US" sz="1050" i="0" u="none" strike="noStrike" kern="1200" cap="all" spc="0" normalizeH="0" noProof="1">
                <a:ln>
                  <a:noFill/>
                </a:ln>
                <a:solidFill>
                  <a:srgbClr val="003563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49" name="Skupina 48">
              <a:extLst>
                <a:ext uri="{FF2B5EF4-FFF2-40B4-BE49-F238E27FC236}">
                  <a16:creationId xmlns:a16="http://schemas.microsoft.com/office/drawing/2014/main" id="{3C7245BE-44AE-4E1C-9F1E-BC2538AC5602}"/>
                </a:ext>
              </a:extLst>
            </p:cNvPr>
            <p:cNvGrpSpPr/>
            <p:nvPr/>
          </p:nvGrpSpPr>
          <p:grpSpPr>
            <a:xfrm>
              <a:off x="558629" y="3658061"/>
              <a:ext cx="1107375" cy="1101781"/>
              <a:chOff x="558629" y="3658061"/>
              <a:chExt cx="1107375" cy="1101781"/>
            </a:xfrm>
          </p:grpSpPr>
          <p:pic>
            <p:nvPicPr>
              <p:cNvPr id="50" name="Picture 6" descr="Shape, circle&#10;&#10;Description automatically generated">
                <a:extLst>
                  <a:ext uri="{FF2B5EF4-FFF2-40B4-BE49-F238E27FC236}">
                    <a16:creationId xmlns:a16="http://schemas.microsoft.com/office/drawing/2014/main" id="{A6D51F42-A90D-4B2B-9AC9-DC3B0CF79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629" y="3658061"/>
                <a:ext cx="1107375" cy="1101781"/>
              </a:xfrm>
              <a:prstGeom prst="rect">
                <a:avLst/>
              </a:prstGeom>
            </p:spPr>
          </p:pic>
          <p:sp>
            <p:nvSpPr>
              <p:cNvPr id="51" name="Nadpis 1">
                <a:extLst>
                  <a:ext uri="{FF2B5EF4-FFF2-40B4-BE49-F238E27FC236}">
                    <a16:creationId xmlns:a16="http://schemas.microsoft.com/office/drawing/2014/main" id="{6459D787-A1C8-44FD-9D4C-F1FCAD8259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653" y="3838852"/>
                <a:ext cx="964934" cy="67309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cs-CZ" sz="1600" noProof="1">
                    <a:solidFill>
                      <a:schemeClr val="accent1">
                        <a:lumMod val="75000"/>
                      </a:schemeClr>
                    </a:solidFill>
                    <a:cs typeface="Arial"/>
                  </a:rPr>
                  <a:t>2 800</a:t>
                </a:r>
                <a:endParaRPr lang="en-US" sz="1600" noProof="1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DB111FD4-9432-4F8A-B176-96EC3275F98C}"/>
              </a:ext>
            </a:extLst>
          </p:cNvPr>
          <p:cNvGrpSpPr>
            <a:grpSpLocks noChangeAspect="1"/>
          </p:cNvGrpSpPr>
          <p:nvPr/>
        </p:nvGrpSpPr>
        <p:grpSpPr>
          <a:xfrm>
            <a:off x="3627694" y="3968496"/>
            <a:ext cx="2990480" cy="826336"/>
            <a:chOff x="3976027" y="3659121"/>
            <a:chExt cx="3987307" cy="1101781"/>
          </a:xfrm>
        </p:grpSpPr>
        <p:sp>
          <p:nvSpPr>
            <p:cNvPr id="53" name="Nadpis 1">
              <a:extLst>
                <a:ext uri="{FF2B5EF4-FFF2-40B4-BE49-F238E27FC236}">
                  <a16:creationId xmlns:a16="http://schemas.microsoft.com/office/drawing/2014/main" id="{DE045062-450F-4011-B078-5C917722FFE4}"/>
                </a:ext>
              </a:extLst>
            </p:cNvPr>
            <p:cNvSpPr txBox="1">
              <a:spLocks/>
            </p:cNvSpPr>
            <p:nvPr/>
          </p:nvSpPr>
          <p:spPr>
            <a:xfrm>
              <a:off x="5163946" y="3948620"/>
              <a:ext cx="2799388" cy="539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SpravOVANÉ</a:t>
              </a:r>
            </a:p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Pojistné</a:t>
              </a:r>
            </a:p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K 31. 12. 2024</a:t>
              </a:r>
              <a:endParaRPr lang="en-US" sz="1050" cap="all" noProof="1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" name="Přímá spojnice 39">
              <a:extLst>
                <a:ext uri="{FF2B5EF4-FFF2-40B4-BE49-F238E27FC236}">
                  <a16:creationId xmlns:a16="http://schemas.microsoft.com/office/drawing/2014/main" id="{3B2673E1-9BE9-40BD-A3AE-742539FB5649}"/>
                </a:ext>
              </a:extLst>
            </p:cNvPr>
            <p:cNvCxnSpPr>
              <a:cxnSpLocks/>
            </p:cNvCxnSpPr>
            <p:nvPr/>
          </p:nvCxnSpPr>
          <p:spPr>
            <a:xfrm>
              <a:off x="5119079" y="3866677"/>
              <a:ext cx="0" cy="720000"/>
            </a:xfrm>
            <a:prstGeom prst="line">
              <a:avLst/>
            </a:prstGeom>
            <a:ln w="9525">
              <a:solidFill>
                <a:srgbClr val="003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57799B96-5E8B-48F7-828B-E687DD38CE76}"/>
                </a:ext>
              </a:extLst>
            </p:cNvPr>
            <p:cNvGrpSpPr/>
            <p:nvPr/>
          </p:nvGrpSpPr>
          <p:grpSpPr>
            <a:xfrm>
              <a:off x="3976027" y="3659121"/>
              <a:ext cx="1107375" cy="1101781"/>
              <a:chOff x="3976027" y="3659121"/>
              <a:chExt cx="1107375" cy="1101781"/>
            </a:xfrm>
          </p:grpSpPr>
          <p:pic>
            <p:nvPicPr>
              <p:cNvPr id="56" name="Picture 66" descr="Shape, circle&#10;&#10;Description automatically generated">
                <a:extLst>
                  <a:ext uri="{FF2B5EF4-FFF2-40B4-BE49-F238E27FC236}">
                    <a16:creationId xmlns:a16="http://schemas.microsoft.com/office/drawing/2014/main" id="{83BE415E-DB56-4872-8180-CCCC13C5D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6027" y="3659121"/>
                <a:ext cx="1107375" cy="1101781"/>
              </a:xfrm>
              <a:prstGeom prst="rect">
                <a:avLst/>
              </a:prstGeom>
            </p:spPr>
          </p:pic>
          <p:sp>
            <p:nvSpPr>
              <p:cNvPr id="57" name="Nadpis 1">
                <a:extLst>
                  <a:ext uri="{FF2B5EF4-FFF2-40B4-BE49-F238E27FC236}">
                    <a16:creationId xmlns:a16="http://schemas.microsoft.com/office/drawing/2014/main" id="{1ACCF3FE-2527-431F-81AD-7081023647C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020781" y="3831400"/>
                <a:ext cx="964933" cy="67309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cs-CZ" sz="2000" noProof="1">
                    <a:solidFill>
                      <a:schemeClr val="accent1">
                        <a:lumMod val="75000"/>
                      </a:schemeClr>
                    </a:solidFill>
                    <a:cs typeface="Arial"/>
                  </a:rPr>
                  <a:t>24 </a:t>
                </a:r>
                <a:r>
                  <a:rPr lang="cs-CZ" sz="1050" noProof="1">
                    <a:solidFill>
                      <a:schemeClr val="accent1">
                        <a:lumMod val="75000"/>
                      </a:schemeClr>
                    </a:solidFill>
                    <a:cs typeface="Arial"/>
                  </a:rPr>
                  <a:t>mld. Kč</a:t>
                </a:r>
                <a:endParaRPr lang="en-US" sz="2000" noProof="1">
                  <a:solidFill>
                    <a:schemeClr val="accent1">
                      <a:lumMod val="75000"/>
                    </a:schemeClr>
                  </a:solidFill>
                  <a:cs typeface="Arial"/>
                </a:endParaRPr>
              </a:p>
            </p:txBody>
          </p:sp>
        </p:grp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5F0A485A-E00F-47F4-8621-220B8262C283}"/>
              </a:ext>
            </a:extLst>
          </p:cNvPr>
          <p:cNvGrpSpPr>
            <a:grpSpLocks noChangeAspect="1"/>
          </p:cNvGrpSpPr>
          <p:nvPr/>
        </p:nvGrpSpPr>
        <p:grpSpPr>
          <a:xfrm>
            <a:off x="3597130" y="2969840"/>
            <a:ext cx="2797744" cy="826336"/>
            <a:chOff x="3940884" y="2557340"/>
            <a:chExt cx="3730326" cy="1101781"/>
          </a:xfrm>
        </p:grpSpPr>
        <p:sp>
          <p:nvSpPr>
            <p:cNvPr id="59" name="Nadpis 1">
              <a:extLst>
                <a:ext uri="{FF2B5EF4-FFF2-40B4-BE49-F238E27FC236}">
                  <a16:creationId xmlns:a16="http://schemas.microsoft.com/office/drawing/2014/main" id="{5FFA2D0D-0898-4D80-9CE8-06D16CFEF78C}"/>
                </a:ext>
              </a:extLst>
            </p:cNvPr>
            <p:cNvSpPr txBox="1">
              <a:spLocks/>
            </p:cNvSpPr>
            <p:nvPr/>
          </p:nvSpPr>
          <p:spPr>
            <a:xfrm>
              <a:off x="5163946" y="2860747"/>
              <a:ext cx="2507264" cy="5347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oborových </a:t>
              </a:r>
              <a:r>
                <a:rPr lang="en-US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speciali</a:t>
              </a:r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zací – </a:t>
              </a:r>
            </a:p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Rozumíme podnikání </a:t>
              </a:r>
              <a:b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</a:br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našich klientů</a:t>
              </a:r>
              <a:endParaRPr lang="en-US" sz="1050" i="0" u="none" strike="noStrike" kern="1200" cap="all" spc="0" normalizeH="0" noProof="1">
                <a:ln>
                  <a:noFill/>
                </a:ln>
                <a:solidFill>
                  <a:srgbClr val="003563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60" name="Přímá spojnice 20">
              <a:extLst>
                <a:ext uri="{FF2B5EF4-FFF2-40B4-BE49-F238E27FC236}">
                  <a16:creationId xmlns:a16="http://schemas.microsoft.com/office/drawing/2014/main" id="{9CC3C7E9-9931-4C1B-A126-F5FD8DD3642A}"/>
                </a:ext>
              </a:extLst>
            </p:cNvPr>
            <p:cNvCxnSpPr>
              <a:cxnSpLocks/>
            </p:cNvCxnSpPr>
            <p:nvPr/>
          </p:nvCxnSpPr>
          <p:spPr>
            <a:xfrm>
              <a:off x="5087292" y="2771719"/>
              <a:ext cx="0" cy="720000"/>
            </a:xfrm>
            <a:prstGeom prst="line">
              <a:avLst/>
            </a:prstGeom>
            <a:ln w="9525">
              <a:solidFill>
                <a:srgbClr val="003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Skupina 60">
              <a:extLst>
                <a:ext uri="{FF2B5EF4-FFF2-40B4-BE49-F238E27FC236}">
                  <a16:creationId xmlns:a16="http://schemas.microsoft.com/office/drawing/2014/main" id="{B4EDCD1B-B756-466E-9CD4-932F5F8A6DD6}"/>
                </a:ext>
              </a:extLst>
            </p:cNvPr>
            <p:cNvGrpSpPr/>
            <p:nvPr/>
          </p:nvGrpSpPr>
          <p:grpSpPr>
            <a:xfrm>
              <a:off x="3940884" y="2557340"/>
              <a:ext cx="1107375" cy="1101781"/>
              <a:chOff x="3940884" y="2557340"/>
              <a:chExt cx="1107375" cy="1101781"/>
            </a:xfrm>
          </p:grpSpPr>
          <p:pic>
            <p:nvPicPr>
              <p:cNvPr id="62" name="Picture 65" descr="Shape, circle&#10;&#10;Description automatically generated">
                <a:extLst>
                  <a:ext uri="{FF2B5EF4-FFF2-40B4-BE49-F238E27FC236}">
                    <a16:creationId xmlns:a16="http://schemas.microsoft.com/office/drawing/2014/main" id="{17935B70-7C6F-479F-A00C-739CDB773C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0884" y="2557340"/>
                <a:ext cx="1107375" cy="1101781"/>
              </a:xfrm>
              <a:prstGeom prst="rect">
                <a:avLst/>
              </a:prstGeom>
            </p:spPr>
          </p:pic>
          <p:sp>
            <p:nvSpPr>
              <p:cNvPr id="63" name="Nadpis 1">
                <a:extLst>
                  <a:ext uri="{FF2B5EF4-FFF2-40B4-BE49-F238E27FC236}">
                    <a16:creationId xmlns:a16="http://schemas.microsoft.com/office/drawing/2014/main" id="{C727A410-2949-4907-9C87-21A52ECBBE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93772" y="2727237"/>
                <a:ext cx="934031" cy="67309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cs-CZ" sz="2400" noProof="1">
                    <a:solidFill>
                      <a:schemeClr val="accent1">
                        <a:lumMod val="75000"/>
                      </a:schemeClr>
                    </a:solidFill>
                    <a:cs typeface="Arial" panose="020B0604020202020204" pitchFamily="34" charset="0"/>
                  </a:rPr>
                  <a:t>30</a:t>
                </a:r>
                <a:endParaRPr lang="en-US" sz="2400" noProof="1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4" name="Skupina 63">
            <a:extLst>
              <a:ext uri="{FF2B5EF4-FFF2-40B4-BE49-F238E27FC236}">
                <a16:creationId xmlns:a16="http://schemas.microsoft.com/office/drawing/2014/main" id="{F340666C-553D-4A86-9EC4-6280BD9DBF7B}"/>
              </a:ext>
            </a:extLst>
          </p:cNvPr>
          <p:cNvGrpSpPr>
            <a:grpSpLocks noChangeAspect="1"/>
          </p:cNvGrpSpPr>
          <p:nvPr/>
        </p:nvGrpSpPr>
        <p:grpSpPr>
          <a:xfrm>
            <a:off x="3595850" y="4948026"/>
            <a:ext cx="2431390" cy="826336"/>
            <a:chOff x="3932733" y="4741776"/>
            <a:chExt cx="3241855" cy="1101781"/>
          </a:xfrm>
        </p:grpSpPr>
        <p:sp>
          <p:nvSpPr>
            <p:cNvPr id="65" name="Nadpis 1">
              <a:extLst>
                <a:ext uri="{FF2B5EF4-FFF2-40B4-BE49-F238E27FC236}">
                  <a16:creationId xmlns:a16="http://schemas.microsoft.com/office/drawing/2014/main" id="{D2B63024-4FA5-4DAD-8C5F-804DB4A93A34}"/>
                </a:ext>
              </a:extLst>
            </p:cNvPr>
            <p:cNvSpPr txBox="1">
              <a:spLocks/>
            </p:cNvSpPr>
            <p:nvPr/>
          </p:nvSpPr>
          <p:spPr>
            <a:xfrm>
              <a:off x="5171140" y="4983189"/>
              <a:ext cx="2003448" cy="58477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Jsme odpovědná</a:t>
              </a:r>
            </a:p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Firma, Pomáháme </a:t>
              </a:r>
            </a:p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pROSTŘEDNICTVÍM</a:t>
              </a:r>
            </a:p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našÍ nadacE</a:t>
              </a:r>
              <a:endParaRPr lang="en-US" sz="1050" cap="all" noProof="1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6" name="Přímá spojnice 40">
              <a:extLst>
                <a:ext uri="{FF2B5EF4-FFF2-40B4-BE49-F238E27FC236}">
                  <a16:creationId xmlns:a16="http://schemas.microsoft.com/office/drawing/2014/main" id="{8043F81F-8104-459C-92C2-DBC5E8888F63}"/>
                </a:ext>
              </a:extLst>
            </p:cNvPr>
            <p:cNvCxnSpPr>
              <a:cxnSpLocks/>
            </p:cNvCxnSpPr>
            <p:nvPr/>
          </p:nvCxnSpPr>
          <p:spPr>
            <a:xfrm>
              <a:off x="5087291" y="4952497"/>
              <a:ext cx="0" cy="720000"/>
            </a:xfrm>
            <a:prstGeom prst="line">
              <a:avLst/>
            </a:prstGeom>
            <a:ln w="9525">
              <a:solidFill>
                <a:srgbClr val="003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745FE858-3855-47AD-A11E-ED48A105BF4B}"/>
                </a:ext>
              </a:extLst>
            </p:cNvPr>
            <p:cNvGrpSpPr/>
            <p:nvPr/>
          </p:nvGrpSpPr>
          <p:grpSpPr>
            <a:xfrm>
              <a:off x="3932733" y="4741776"/>
              <a:ext cx="1107375" cy="1101781"/>
              <a:chOff x="3932733" y="4741776"/>
              <a:chExt cx="1107375" cy="1101781"/>
            </a:xfrm>
          </p:grpSpPr>
          <p:pic>
            <p:nvPicPr>
              <p:cNvPr id="68" name="Picture 67" descr="Shape, circle&#10;&#10;Description automatically generated">
                <a:extLst>
                  <a:ext uri="{FF2B5EF4-FFF2-40B4-BE49-F238E27FC236}">
                    <a16:creationId xmlns:a16="http://schemas.microsoft.com/office/drawing/2014/main" id="{C7F65FE7-7721-4798-A318-2B027F836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2733" y="4741776"/>
                <a:ext cx="1107375" cy="1101781"/>
              </a:xfrm>
              <a:prstGeom prst="rect">
                <a:avLst/>
              </a:prstGeom>
            </p:spPr>
          </p:pic>
          <p:pic>
            <p:nvPicPr>
              <p:cNvPr id="69" name="Obrázek 68">
                <a:extLst>
                  <a:ext uri="{FF2B5EF4-FFF2-40B4-BE49-F238E27FC236}">
                    <a16:creationId xmlns:a16="http://schemas.microsoft.com/office/drawing/2014/main" id="{261C201B-1D6D-459B-B965-AC8518E6B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5205" y="4951344"/>
                <a:ext cx="926875" cy="694764"/>
              </a:xfrm>
              <a:prstGeom prst="rect">
                <a:avLst/>
              </a:prstGeom>
            </p:spPr>
          </p:pic>
        </p:grpSp>
      </p:grp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8ABABD3D-BB47-4E43-B49F-4A87A0418C55}"/>
              </a:ext>
            </a:extLst>
          </p:cNvPr>
          <p:cNvGrpSpPr>
            <a:grpSpLocks noChangeAspect="1"/>
          </p:cNvGrpSpPr>
          <p:nvPr/>
        </p:nvGrpSpPr>
        <p:grpSpPr>
          <a:xfrm>
            <a:off x="569093" y="4948026"/>
            <a:ext cx="2322165" cy="826336"/>
            <a:chOff x="550757" y="4741776"/>
            <a:chExt cx="3096223" cy="1101781"/>
          </a:xfrm>
        </p:grpSpPr>
        <p:cxnSp>
          <p:nvCxnSpPr>
            <p:cNvPr id="71" name="Přímá spojnice 23">
              <a:extLst>
                <a:ext uri="{FF2B5EF4-FFF2-40B4-BE49-F238E27FC236}">
                  <a16:creationId xmlns:a16="http://schemas.microsoft.com/office/drawing/2014/main" id="{2E49B9F0-CD8D-4250-879C-AF9463DF1572}"/>
                </a:ext>
              </a:extLst>
            </p:cNvPr>
            <p:cNvCxnSpPr>
              <a:cxnSpLocks/>
            </p:cNvCxnSpPr>
            <p:nvPr/>
          </p:nvCxnSpPr>
          <p:spPr>
            <a:xfrm>
              <a:off x="1746257" y="4997403"/>
              <a:ext cx="0" cy="720000"/>
            </a:xfrm>
            <a:prstGeom prst="line">
              <a:avLst/>
            </a:prstGeom>
            <a:ln w="9525">
              <a:solidFill>
                <a:srgbClr val="003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Nadpis 1">
              <a:extLst>
                <a:ext uri="{FF2B5EF4-FFF2-40B4-BE49-F238E27FC236}">
                  <a16:creationId xmlns:a16="http://schemas.microsoft.com/office/drawing/2014/main" id="{816C969A-55C0-4535-9CF6-00CC69FB0DA9}"/>
                </a:ext>
              </a:extLst>
            </p:cNvPr>
            <p:cNvSpPr txBox="1">
              <a:spLocks/>
            </p:cNvSpPr>
            <p:nvPr/>
          </p:nvSpPr>
          <p:spPr>
            <a:xfrm>
              <a:off x="1831384" y="4837475"/>
              <a:ext cx="1815596" cy="92463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Zajišťujeme </a:t>
              </a:r>
              <a:b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služby klientům </a:t>
              </a:r>
              <a:b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 celém světě</a:t>
              </a:r>
              <a:endParaRPr lang="en-US" sz="1050" cap="all" noProof="1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3" name="Skupina 72">
              <a:extLst>
                <a:ext uri="{FF2B5EF4-FFF2-40B4-BE49-F238E27FC236}">
                  <a16:creationId xmlns:a16="http://schemas.microsoft.com/office/drawing/2014/main" id="{A0DFD189-8E26-45B5-B9B3-5CB7450354B6}"/>
                </a:ext>
              </a:extLst>
            </p:cNvPr>
            <p:cNvGrpSpPr/>
            <p:nvPr/>
          </p:nvGrpSpPr>
          <p:grpSpPr>
            <a:xfrm>
              <a:off x="550757" y="4741776"/>
              <a:ext cx="1107375" cy="1101781"/>
              <a:chOff x="550757" y="4741776"/>
              <a:chExt cx="1107375" cy="1101781"/>
            </a:xfrm>
          </p:grpSpPr>
          <p:pic>
            <p:nvPicPr>
              <p:cNvPr id="74" name="Picture 15" descr="Shape, circle&#10;&#10;Description automatically generated">
                <a:extLst>
                  <a:ext uri="{FF2B5EF4-FFF2-40B4-BE49-F238E27FC236}">
                    <a16:creationId xmlns:a16="http://schemas.microsoft.com/office/drawing/2014/main" id="{B1C6D4A4-511E-47C4-9543-335F331A64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757" y="4741776"/>
                <a:ext cx="1107375" cy="1101781"/>
              </a:xfrm>
              <a:prstGeom prst="rect">
                <a:avLst/>
              </a:prstGeom>
            </p:spPr>
          </p:pic>
          <p:pic>
            <p:nvPicPr>
              <p:cNvPr id="75" name="Obrázek 74" descr="Obsah obrázku text&#10;&#10;Popis byl vytvořen automaticky">
                <a:extLst>
                  <a:ext uri="{FF2B5EF4-FFF2-40B4-BE49-F238E27FC236}">
                    <a16:creationId xmlns:a16="http://schemas.microsoft.com/office/drawing/2014/main" id="{BD55DC3F-9C96-43A1-A22F-525F1E00B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4485" y="4972216"/>
                <a:ext cx="617605" cy="617605"/>
              </a:xfrm>
              <a:prstGeom prst="rect">
                <a:avLst/>
              </a:prstGeom>
            </p:spPr>
          </p:pic>
        </p:grpSp>
      </p:grpSp>
      <p:grpSp>
        <p:nvGrpSpPr>
          <p:cNvPr id="76" name="Skupina 75">
            <a:extLst>
              <a:ext uri="{FF2B5EF4-FFF2-40B4-BE49-F238E27FC236}">
                <a16:creationId xmlns:a16="http://schemas.microsoft.com/office/drawing/2014/main" id="{31A4019D-8CD7-4FD8-942F-90785CF2B142}"/>
              </a:ext>
            </a:extLst>
          </p:cNvPr>
          <p:cNvGrpSpPr>
            <a:grpSpLocks noChangeAspect="1"/>
          </p:cNvGrpSpPr>
          <p:nvPr/>
        </p:nvGrpSpPr>
        <p:grpSpPr>
          <a:xfrm>
            <a:off x="3595329" y="1980747"/>
            <a:ext cx="2920015" cy="826336"/>
            <a:chOff x="3948246" y="1465122"/>
            <a:chExt cx="3893353" cy="1101781"/>
          </a:xfrm>
        </p:grpSpPr>
        <p:sp>
          <p:nvSpPr>
            <p:cNvPr id="77" name="Nadpis 1">
              <a:extLst>
                <a:ext uri="{FF2B5EF4-FFF2-40B4-BE49-F238E27FC236}">
                  <a16:creationId xmlns:a16="http://schemas.microsoft.com/office/drawing/2014/main" id="{CF5B14CA-C623-4EBB-98D4-B9C0A760F236}"/>
                </a:ext>
              </a:extLst>
            </p:cNvPr>
            <p:cNvSpPr txBox="1">
              <a:spLocks/>
            </p:cNvSpPr>
            <p:nvPr/>
          </p:nvSpPr>
          <p:spPr>
            <a:xfrm>
              <a:off x="5163947" y="1735379"/>
              <a:ext cx="2677652" cy="539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Garantujeme individuální </a:t>
              </a:r>
              <a:b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</a:br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přístup vždy v zájmu </a:t>
              </a:r>
            </a:p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našich klientů</a:t>
              </a:r>
              <a:endParaRPr lang="en-US" sz="1050" cap="all" noProof="1">
                <a:solidFill>
                  <a:srgbClr val="003563"/>
                </a:solidFill>
                <a:latin typeface="Arial"/>
                <a:cs typeface="Arial"/>
              </a:endParaRPr>
            </a:p>
          </p:txBody>
        </p:sp>
        <p:cxnSp>
          <p:nvCxnSpPr>
            <p:cNvPr id="78" name="Přímá spojnice 37">
              <a:extLst>
                <a:ext uri="{FF2B5EF4-FFF2-40B4-BE49-F238E27FC236}">
                  <a16:creationId xmlns:a16="http://schemas.microsoft.com/office/drawing/2014/main" id="{A0223B40-9D5A-449B-A317-4EEB08E1178C}"/>
                </a:ext>
              </a:extLst>
            </p:cNvPr>
            <p:cNvCxnSpPr>
              <a:cxnSpLocks/>
            </p:cNvCxnSpPr>
            <p:nvPr/>
          </p:nvCxnSpPr>
          <p:spPr>
            <a:xfrm>
              <a:off x="5097003" y="1680377"/>
              <a:ext cx="0" cy="720000"/>
            </a:xfrm>
            <a:prstGeom prst="line">
              <a:avLst/>
            </a:prstGeom>
            <a:ln w="9525">
              <a:solidFill>
                <a:srgbClr val="003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Skupina 78">
              <a:extLst>
                <a:ext uri="{FF2B5EF4-FFF2-40B4-BE49-F238E27FC236}">
                  <a16:creationId xmlns:a16="http://schemas.microsoft.com/office/drawing/2014/main" id="{5A670CFC-BB18-4250-998A-FFE9C85EAE2C}"/>
                </a:ext>
              </a:extLst>
            </p:cNvPr>
            <p:cNvGrpSpPr/>
            <p:nvPr/>
          </p:nvGrpSpPr>
          <p:grpSpPr>
            <a:xfrm>
              <a:off x="3948246" y="1465122"/>
              <a:ext cx="1107375" cy="1101781"/>
              <a:chOff x="3948246" y="1465122"/>
              <a:chExt cx="1107375" cy="1101781"/>
            </a:xfrm>
          </p:grpSpPr>
          <p:pic>
            <p:nvPicPr>
              <p:cNvPr id="80" name="Picture 64" descr="Shape, circle&#10;&#10;Description automatically generated">
                <a:extLst>
                  <a:ext uri="{FF2B5EF4-FFF2-40B4-BE49-F238E27FC236}">
                    <a16:creationId xmlns:a16="http://schemas.microsoft.com/office/drawing/2014/main" id="{3CD4FC7B-F129-47C6-AC1B-BF1AAA9889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8246" y="1465122"/>
                <a:ext cx="1107375" cy="1101781"/>
              </a:xfrm>
              <a:prstGeom prst="rect">
                <a:avLst/>
              </a:prstGeom>
            </p:spPr>
          </p:pic>
          <p:pic>
            <p:nvPicPr>
              <p:cNvPr id="81" name="Grafický objekt 80" descr="Pás karet">
                <a:extLst>
                  <a:ext uri="{FF2B5EF4-FFF2-40B4-BE49-F238E27FC236}">
                    <a16:creationId xmlns:a16="http://schemas.microsoft.com/office/drawing/2014/main" id="{C0FD7636-0B33-4CAC-A6D3-B86120443E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202250" y="1745717"/>
                <a:ext cx="540000" cy="540000"/>
              </a:xfrm>
              <a:prstGeom prst="rect">
                <a:avLst/>
              </a:prstGeom>
            </p:spPr>
          </p:pic>
        </p:grpSp>
      </p:grpSp>
      <p:sp>
        <p:nvSpPr>
          <p:cNvPr id="82" name="Nadpis 1">
            <a:extLst>
              <a:ext uri="{FF2B5EF4-FFF2-40B4-BE49-F238E27FC236}">
                <a16:creationId xmlns:a16="http://schemas.microsoft.com/office/drawing/2014/main" id="{ED8D37DC-A7B9-4ADD-9A97-529147DFEAA2}"/>
              </a:ext>
            </a:extLst>
          </p:cNvPr>
          <p:cNvSpPr txBox="1">
            <a:spLocks/>
          </p:cNvSpPr>
          <p:nvPr/>
        </p:nvSpPr>
        <p:spPr>
          <a:xfrm>
            <a:off x="479399" y="1330855"/>
            <a:ext cx="6435992" cy="5399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400" cap="all" noProof="1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RODINNÁ firma POSTAVENÁ NA TRADIČNÍCH HODNOTÁCH </a:t>
            </a:r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F3BACE7-CC3D-3B18-28A2-CE99FD2A16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722" y="239005"/>
            <a:ext cx="4752000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3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obloha, voda, exteriér, město&#10;&#10;Popis byl vytvořen automaticky">
            <a:extLst>
              <a:ext uri="{FF2B5EF4-FFF2-40B4-BE49-F238E27FC236}">
                <a16:creationId xmlns:a16="http://schemas.microsoft.com/office/drawing/2014/main" id="{3BD8CB59-B5BE-43E7-92B9-029658909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7733" y="247523"/>
            <a:ext cx="5029919" cy="6336000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00A34951-2332-4594-B653-534EEAE43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9536" y="1840789"/>
            <a:ext cx="1677785" cy="943753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C015E08F-EB11-405A-9EDD-66D38553A8E4}"/>
              </a:ext>
            </a:extLst>
          </p:cNvPr>
          <p:cNvCxnSpPr>
            <a:cxnSpLocks/>
          </p:cNvCxnSpPr>
          <p:nvPr/>
        </p:nvCxnSpPr>
        <p:spPr>
          <a:xfrm>
            <a:off x="11431899" y="3304605"/>
            <a:ext cx="0" cy="720000"/>
          </a:xfrm>
          <a:prstGeom prst="line">
            <a:avLst/>
          </a:prstGeom>
          <a:ln w="9525">
            <a:solidFill>
              <a:srgbClr val="003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5756833D-5A3B-4EF2-8E3B-A154DB9BCABC}"/>
              </a:ext>
            </a:extLst>
          </p:cNvPr>
          <p:cNvCxnSpPr>
            <a:cxnSpLocks/>
          </p:cNvCxnSpPr>
          <p:nvPr/>
        </p:nvCxnSpPr>
        <p:spPr>
          <a:xfrm>
            <a:off x="8216053" y="3286727"/>
            <a:ext cx="0" cy="792000"/>
          </a:xfrm>
          <a:prstGeom prst="line">
            <a:avLst/>
          </a:prstGeom>
          <a:ln w="9525">
            <a:solidFill>
              <a:srgbClr val="003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62FA282-436B-4EC9-B49C-177D501BCEB8}"/>
              </a:ext>
            </a:extLst>
          </p:cNvPr>
          <p:cNvCxnSpPr>
            <a:cxnSpLocks/>
          </p:cNvCxnSpPr>
          <p:nvPr/>
        </p:nvCxnSpPr>
        <p:spPr>
          <a:xfrm>
            <a:off x="8232975" y="4878411"/>
            <a:ext cx="0" cy="792000"/>
          </a:xfrm>
          <a:prstGeom prst="line">
            <a:avLst/>
          </a:prstGeom>
          <a:ln w="9525">
            <a:solidFill>
              <a:srgbClr val="003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B526B9F8-00DA-4F9A-8726-AEECF99BD5EE}"/>
              </a:ext>
            </a:extLst>
          </p:cNvPr>
          <p:cNvCxnSpPr>
            <a:cxnSpLocks/>
          </p:cNvCxnSpPr>
          <p:nvPr/>
        </p:nvCxnSpPr>
        <p:spPr>
          <a:xfrm>
            <a:off x="11431899" y="4865937"/>
            <a:ext cx="0" cy="792000"/>
          </a:xfrm>
          <a:prstGeom prst="line">
            <a:avLst/>
          </a:prstGeom>
          <a:ln w="9525">
            <a:solidFill>
              <a:srgbClr val="0035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Nadpis 1">
            <a:extLst>
              <a:ext uri="{FF2B5EF4-FFF2-40B4-BE49-F238E27FC236}">
                <a16:creationId xmlns:a16="http://schemas.microsoft.com/office/drawing/2014/main" id="{5B25CE24-1194-4E9E-B6D7-0EBAFC62EA0F}"/>
              </a:ext>
            </a:extLst>
          </p:cNvPr>
          <p:cNvSpPr txBox="1">
            <a:spLocks/>
          </p:cNvSpPr>
          <p:nvPr/>
        </p:nvSpPr>
        <p:spPr>
          <a:xfrm>
            <a:off x="479399" y="427880"/>
            <a:ext cx="5216864" cy="1011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2600" cap="all" noProof="1">
                <a:solidFill>
                  <a:srgbClr val="003565"/>
                </a:solidFill>
                <a:latin typeface="Georgia" panose="02040502050405020303" pitchFamily="18" charset="0"/>
              </a:rPr>
              <a:t>GALLAGHER – STRATEGICKÝ</a:t>
            </a:r>
          </a:p>
          <a:p>
            <a:pPr algn="l">
              <a:lnSpc>
                <a:spcPct val="100000"/>
              </a:lnSpc>
            </a:pPr>
            <a:r>
              <a:rPr lang="cs-CZ" sz="2600" cap="all" noProof="1">
                <a:solidFill>
                  <a:srgbClr val="003565"/>
                </a:solidFill>
                <a:latin typeface="Georgia" panose="02040502050405020303" pitchFamily="18" charset="0"/>
              </a:rPr>
              <a:t>PARTNER RENOMIA</a:t>
            </a:r>
            <a:endParaRPr lang="en-US" sz="2600" cap="all" noProof="1">
              <a:solidFill>
                <a:srgbClr val="003565"/>
              </a:solidFill>
              <a:latin typeface="Georgia" panose="02040502050405020303" pitchFamily="18" charset="0"/>
            </a:endParaRPr>
          </a:p>
        </p:txBody>
      </p: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B98D50D5-5BC0-4764-8655-0AF432FF1065}"/>
              </a:ext>
            </a:extLst>
          </p:cNvPr>
          <p:cNvGrpSpPr>
            <a:grpSpLocks noChangeAspect="1"/>
          </p:cNvGrpSpPr>
          <p:nvPr/>
        </p:nvGrpSpPr>
        <p:grpSpPr>
          <a:xfrm>
            <a:off x="568126" y="3520328"/>
            <a:ext cx="2590064" cy="826336"/>
            <a:chOff x="570418" y="1478410"/>
            <a:chExt cx="3453418" cy="1101781"/>
          </a:xfrm>
        </p:grpSpPr>
        <p:cxnSp>
          <p:nvCxnSpPr>
            <p:cNvPr id="29" name="Přímá spojnice 19">
              <a:extLst>
                <a:ext uri="{FF2B5EF4-FFF2-40B4-BE49-F238E27FC236}">
                  <a16:creationId xmlns:a16="http://schemas.microsoft.com/office/drawing/2014/main" id="{89C73F3B-2E2A-4A15-AAF0-3E19F5425D65}"/>
                </a:ext>
              </a:extLst>
            </p:cNvPr>
            <p:cNvCxnSpPr>
              <a:cxnSpLocks/>
            </p:cNvCxnSpPr>
            <p:nvPr/>
          </p:nvCxnSpPr>
          <p:spPr>
            <a:xfrm>
              <a:off x="1767828" y="1700834"/>
              <a:ext cx="0" cy="720000"/>
            </a:xfrm>
            <a:prstGeom prst="line">
              <a:avLst/>
            </a:prstGeom>
            <a:ln w="9525">
              <a:solidFill>
                <a:srgbClr val="003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Nadpis 1">
              <a:extLst>
                <a:ext uri="{FF2B5EF4-FFF2-40B4-BE49-F238E27FC236}">
                  <a16:creationId xmlns:a16="http://schemas.microsoft.com/office/drawing/2014/main" id="{6ADF7897-1A1F-4FC8-8162-C159FF3D7A76}"/>
                </a:ext>
              </a:extLst>
            </p:cNvPr>
            <p:cNvSpPr txBox="1">
              <a:spLocks/>
            </p:cNvSpPr>
            <p:nvPr/>
          </p:nvSpPr>
          <p:spPr>
            <a:xfrm>
              <a:off x="1861107" y="1707617"/>
              <a:ext cx="2162729" cy="6730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NEJVĚTŠÍ GLOBÁLNÍ POJIŠŤOVACÍ MAKLÉŘ</a:t>
              </a:r>
              <a:endParaRPr lang="en-US" sz="1050" cap="all" noProof="1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Skupina 33">
              <a:extLst>
                <a:ext uri="{FF2B5EF4-FFF2-40B4-BE49-F238E27FC236}">
                  <a16:creationId xmlns:a16="http://schemas.microsoft.com/office/drawing/2014/main" id="{847740E2-B5A2-4C6A-AA1D-A3F95ED9E2E9}"/>
                </a:ext>
              </a:extLst>
            </p:cNvPr>
            <p:cNvGrpSpPr/>
            <p:nvPr/>
          </p:nvGrpSpPr>
          <p:grpSpPr>
            <a:xfrm>
              <a:off x="570418" y="1478410"/>
              <a:ext cx="1107375" cy="1101781"/>
              <a:chOff x="570418" y="1478410"/>
              <a:chExt cx="1107375" cy="1101781"/>
            </a:xfrm>
          </p:grpSpPr>
          <p:pic>
            <p:nvPicPr>
              <p:cNvPr id="35" name="Picture 80" descr="Shape, circle&#10;&#10;Description automatically generated">
                <a:extLst>
                  <a:ext uri="{FF2B5EF4-FFF2-40B4-BE49-F238E27FC236}">
                    <a16:creationId xmlns:a16="http://schemas.microsoft.com/office/drawing/2014/main" id="{4176AAB7-26F8-41E7-966A-52CD092B5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418" y="1478410"/>
                <a:ext cx="1107375" cy="1101781"/>
              </a:xfrm>
              <a:prstGeom prst="rect">
                <a:avLst/>
              </a:prstGeom>
            </p:spPr>
          </p:pic>
          <p:sp>
            <p:nvSpPr>
              <p:cNvPr id="38" name="Nadpis 1">
                <a:extLst>
                  <a:ext uri="{FF2B5EF4-FFF2-40B4-BE49-F238E27FC236}">
                    <a16:creationId xmlns:a16="http://schemas.microsoft.com/office/drawing/2014/main" id="{CCE92C04-938E-4E43-84FF-D6D0F651A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334" y="1633629"/>
                <a:ext cx="964934" cy="67309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cs-CZ" sz="2400" noProof="1">
                    <a:solidFill>
                      <a:schemeClr val="accent1">
                        <a:lumMod val="75000"/>
                      </a:schemeClr>
                    </a:solidFill>
                    <a:cs typeface="Arial" panose="020B0604020202020204" pitchFamily="34" charset="0"/>
                  </a:rPr>
                  <a:t>3.</a:t>
                </a:r>
                <a:endParaRPr lang="en-US" sz="1800" noProof="1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53CF9548-7157-466C-BBB7-59F4576D9F87}"/>
              </a:ext>
            </a:extLst>
          </p:cNvPr>
          <p:cNvGrpSpPr>
            <a:grpSpLocks noChangeAspect="1"/>
          </p:cNvGrpSpPr>
          <p:nvPr/>
        </p:nvGrpSpPr>
        <p:grpSpPr>
          <a:xfrm>
            <a:off x="569668" y="4524828"/>
            <a:ext cx="2723647" cy="826336"/>
            <a:chOff x="560500" y="2586035"/>
            <a:chExt cx="3631531" cy="1101781"/>
          </a:xfrm>
        </p:grpSpPr>
        <p:sp>
          <p:nvSpPr>
            <p:cNvPr id="40" name="Nadpis 1">
              <a:extLst>
                <a:ext uri="{FF2B5EF4-FFF2-40B4-BE49-F238E27FC236}">
                  <a16:creationId xmlns:a16="http://schemas.microsoft.com/office/drawing/2014/main" id="{BEA437EA-0D9B-40F1-8CF7-E7ECF94C4998}"/>
                </a:ext>
              </a:extLst>
            </p:cNvPr>
            <p:cNvSpPr txBox="1">
              <a:spLocks/>
            </p:cNvSpPr>
            <p:nvPr/>
          </p:nvSpPr>
          <p:spPr>
            <a:xfrm>
              <a:off x="1829471" y="2783404"/>
              <a:ext cx="2362560" cy="72943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ZALOŽEN</a:t>
              </a:r>
            </a:p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VE SPOJENÝCH</a:t>
              </a:r>
            </a:p>
            <a:p>
              <a:pPr algn="l"/>
              <a:r>
                <a:rPr lang="cs-CZ" sz="1050" cap="all" noProof="1">
                  <a:solidFill>
                    <a:srgbClr val="003563"/>
                  </a:solidFill>
                  <a:latin typeface="Arial"/>
                  <a:cs typeface="Arial"/>
                </a:rPr>
                <a:t>STÁTECH AMERICKÝCH</a:t>
              </a:r>
              <a:endParaRPr lang="en-US" sz="1050" cap="all" noProof="1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Přímá spojnice 20">
              <a:extLst>
                <a:ext uri="{FF2B5EF4-FFF2-40B4-BE49-F238E27FC236}">
                  <a16:creationId xmlns:a16="http://schemas.microsoft.com/office/drawing/2014/main" id="{15DA846A-6854-4257-99BE-A099EDD6A370}"/>
                </a:ext>
              </a:extLst>
            </p:cNvPr>
            <p:cNvCxnSpPr>
              <a:cxnSpLocks/>
            </p:cNvCxnSpPr>
            <p:nvPr/>
          </p:nvCxnSpPr>
          <p:spPr>
            <a:xfrm>
              <a:off x="1767222" y="2798943"/>
              <a:ext cx="0" cy="720000"/>
            </a:xfrm>
            <a:prstGeom prst="line">
              <a:avLst/>
            </a:prstGeom>
            <a:ln w="9525">
              <a:solidFill>
                <a:srgbClr val="0035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Skupina 41">
              <a:extLst>
                <a:ext uri="{FF2B5EF4-FFF2-40B4-BE49-F238E27FC236}">
                  <a16:creationId xmlns:a16="http://schemas.microsoft.com/office/drawing/2014/main" id="{FA05DD27-EAF9-4288-B879-8233DD27D4C3}"/>
                </a:ext>
              </a:extLst>
            </p:cNvPr>
            <p:cNvGrpSpPr/>
            <p:nvPr/>
          </p:nvGrpSpPr>
          <p:grpSpPr>
            <a:xfrm>
              <a:off x="560500" y="2586035"/>
              <a:ext cx="1107375" cy="1101781"/>
              <a:chOff x="560500" y="2586035"/>
              <a:chExt cx="1107375" cy="1101781"/>
            </a:xfrm>
          </p:grpSpPr>
          <p:pic>
            <p:nvPicPr>
              <p:cNvPr id="44" name="Picture 3" descr="Shape, circle&#10;&#10;Description automatically generated">
                <a:extLst>
                  <a:ext uri="{FF2B5EF4-FFF2-40B4-BE49-F238E27FC236}">
                    <a16:creationId xmlns:a16="http://schemas.microsoft.com/office/drawing/2014/main" id="{773D4922-DBAB-4D5E-81D6-E9A7E8576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500" y="2586035"/>
                <a:ext cx="1107375" cy="1101781"/>
              </a:xfrm>
              <a:prstGeom prst="rect">
                <a:avLst/>
              </a:prstGeom>
            </p:spPr>
          </p:pic>
          <p:sp>
            <p:nvSpPr>
              <p:cNvPr id="45" name="Nadpis 1">
                <a:extLst>
                  <a:ext uri="{FF2B5EF4-FFF2-40B4-BE49-F238E27FC236}">
                    <a16:creationId xmlns:a16="http://schemas.microsoft.com/office/drawing/2014/main" id="{8EF2371F-AFF7-4C07-885F-DBA9CF38C8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751" y="2754255"/>
                <a:ext cx="964934" cy="67309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cs-CZ" sz="2000" noProof="1">
                    <a:solidFill>
                      <a:schemeClr val="accent1">
                        <a:lumMod val="75000"/>
                      </a:schemeClr>
                    </a:solidFill>
                    <a:cs typeface="Arial" panose="020B0604020202020204" pitchFamily="34" charset="0"/>
                  </a:rPr>
                  <a:t>1927</a:t>
                </a:r>
                <a:endParaRPr lang="en-US" sz="2000" noProof="1">
                  <a:solidFill>
                    <a:schemeClr val="accent1">
                      <a:lumMod val="75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B02CB30B-EC5D-4189-B988-B6B018218BDC}"/>
              </a:ext>
            </a:extLst>
          </p:cNvPr>
          <p:cNvGrpSpPr/>
          <p:nvPr/>
        </p:nvGrpSpPr>
        <p:grpSpPr>
          <a:xfrm>
            <a:off x="3597130" y="4496133"/>
            <a:ext cx="2797744" cy="826336"/>
            <a:chOff x="3597130" y="4496133"/>
            <a:chExt cx="2797744" cy="826336"/>
          </a:xfrm>
        </p:grpSpPr>
        <p:grpSp>
          <p:nvGrpSpPr>
            <p:cNvPr id="46" name="Skupina 45">
              <a:extLst>
                <a:ext uri="{FF2B5EF4-FFF2-40B4-BE49-F238E27FC236}">
                  <a16:creationId xmlns:a16="http://schemas.microsoft.com/office/drawing/2014/main" id="{B06AF662-DE84-4011-92C9-057256B036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97130" y="4496133"/>
              <a:ext cx="2797744" cy="826336"/>
              <a:chOff x="3940884" y="2557340"/>
              <a:chExt cx="3730326" cy="1101781"/>
            </a:xfrm>
          </p:grpSpPr>
          <p:sp>
            <p:nvSpPr>
              <p:cNvPr id="47" name="Nadpis 1">
                <a:extLst>
                  <a:ext uri="{FF2B5EF4-FFF2-40B4-BE49-F238E27FC236}">
                    <a16:creationId xmlns:a16="http://schemas.microsoft.com/office/drawing/2014/main" id="{BC5FD26E-7E28-47D0-AA81-15704ABB9E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3946" y="2860747"/>
                <a:ext cx="2507264" cy="53470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cs-CZ" sz="1050" cap="all" noProof="1">
                    <a:solidFill>
                      <a:srgbClr val="003563"/>
                    </a:solidFill>
                    <a:latin typeface="Arial"/>
                    <a:cs typeface="Arial"/>
                  </a:rPr>
                  <a:t>ZAJIŠŤUJE SLUŽBY KLIENTŮM KDEKOLIV</a:t>
                </a:r>
              </a:p>
              <a:p>
                <a:pPr algn="l"/>
                <a:r>
                  <a:rPr lang="cs-CZ" sz="1050" cap="all" noProof="1">
                    <a:solidFill>
                      <a:srgbClr val="003563"/>
                    </a:solidFill>
                    <a:latin typeface="Arial"/>
                    <a:cs typeface="Arial"/>
                  </a:rPr>
                  <a:t>NA SVĚTĚ</a:t>
                </a:r>
                <a:endParaRPr lang="en-US" sz="1050" i="0" u="none" strike="noStrike" kern="1200" cap="all" spc="0" normalizeH="0" noProof="1">
                  <a:ln>
                    <a:noFill/>
                  </a:ln>
                  <a:solidFill>
                    <a:srgbClr val="003563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cxnSp>
            <p:nvCxnSpPr>
              <p:cNvPr id="48" name="Přímá spojnice 20">
                <a:extLst>
                  <a:ext uri="{FF2B5EF4-FFF2-40B4-BE49-F238E27FC236}">
                    <a16:creationId xmlns:a16="http://schemas.microsoft.com/office/drawing/2014/main" id="{F5DCA5BD-490B-4C2D-BAEE-907E15CD17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7292" y="2771719"/>
                <a:ext cx="0" cy="720000"/>
              </a:xfrm>
              <a:prstGeom prst="line">
                <a:avLst/>
              </a:prstGeom>
              <a:ln w="9525">
                <a:solidFill>
                  <a:srgbClr val="00356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Picture 65" descr="Shape, circle&#10;&#10;Description automatically generated">
                <a:extLst>
                  <a:ext uri="{FF2B5EF4-FFF2-40B4-BE49-F238E27FC236}">
                    <a16:creationId xmlns:a16="http://schemas.microsoft.com/office/drawing/2014/main" id="{F2701B1E-232B-4CD1-A751-B6616FACC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0884" y="2557340"/>
                <a:ext cx="1107375" cy="1101781"/>
              </a:xfrm>
              <a:prstGeom prst="rect">
                <a:avLst/>
              </a:prstGeom>
            </p:spPr>
          </p:pic>
        </p:grpSp>
        <p:pic>
          <p:nvPicPr>
            <p:cNvPr id="58" name="Obrázek 57" descr="Obsah obrázku text&#10;&#10;Popis byl vytvořen automaticky">
              <a:extLst>
                <a:ext uri="{FF2B5EF4-FFF2-40B4-BE49-F238E27FC236}">
                  <a16:creationId xmlns:a16="http://schemas.microsoft.com/office/drawing/2014/main" id="{EA71B090-DE65-4702-A908-32C3E572F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080" y="4661516"/>
              <a:ext cx="463203" cy="463204"/>
            </a:xfrm>
            <a:prstGeom prst="rect">
              <a:avLst/>
            </a:prstGeom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73B0B462-7F0B-4089-83A3-B6CB908EB3C7}"/>
              </a:ext>
            </a:extLst>
          </p:cNvPr>
          <p:cNvGrpSpPr/>
          <p:nvPr/>
        </p:nvGrpSpPr>
        <p:grpSpPr>
          <a:xfrm>
            <a:off x="3595329" y="3507040"/>
            <a:ext cx="2920015" cy="826336"/>
            <a:chOff x="3595329" y="3507040"/>
            <a:chExt cx="2920015" cy="826336"/>
          </a:xfrm>
        </p:grpSpPr>
        <p:grpSp>
          <p:nvGrpSpPr>
            <p:cNvPr id="52" name="Skupina 51">
              <a:extLst>
                <a:ext uri="{FF2B5EF4-FFF2-40B4-BE49-F238E27FC236}">
                  <a16:creationId xmlns:a16="http://schemas.microsoft.com/office/drawing/2014/main" id="{667B2CCB-373D-4B78-ACF6-9174A4162C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95329" y="3507040"/>
              <a:ext cx="2920015" cy="826336"/>
              <a:chOff x="3948246" y="1465122"/>
              <a:chExt cx="3893353" cy="1101781"/>
            </a:xfrm>
          </p:grpSpPr>
          <p:sp>
            <p:nvSpPr>
              <p:cNvPr id="53" name="Nadpis 1">
                <a:extLst>
                  <a:ext uri="{FF2B5EF4-FFF2-40B4-BE49-F238E27FC236}">
                    <a16:creationId xmlns:a16="http://schemas.microsoft.com/office/drawing/2014/main" id="{4DBD5447-9ED0-470F-852E-968DC6085A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3947" y="1735379"/>
                <a:ext cx="2677652" cy="53999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cs-CZ" sz="1050" cap="all" noProof="1">
                    <a:solidFill>
                      <a:srgbClr val="003563"/>
                    </a:solidFill>
                    <a:latin typeface="Arial"/>
                    <a:cs typeface="Arial"/>
                  </a:rPr>
                  <a:t>SPOLUPRACOVNÍKŮ</a:t>
                </a:r>
              </a:p>
              <a:p>
                <a:pPr algn="l"/>
                <a:r>
                  <a:rPr lang="cs-CZ" sz="1050" cap="all" noProof="1">
                    <a:solidFill>
                      <a:srgbClr val="003563"/>
                    </a:solidFill>
                    <a:latin typeface="Arial"/>
                    <a:cs typeface="Arial"/>
                  </a:rPr>
                  <a:t>PO CELÉM</a:t>
                </a:r>
              </a:p>
              <a:p>
                <a:pPr algn="l"/>
                <a:r>
                  <a:rPr lang="cs-CZ" sz="1050" cap="all" noProof="1">
                    <a:solidFill>
                      <a:srgbClr val="003563"/>
                    </a:solidFill>
                    <a:latin typeface="Arial"/>
                    <a:cs typeface="Arial"/>
                  </a:rPr>
                  <a:t>SVĚTĚ</a:t>
                </a:r>
                <a:endParaRPr lang="en-US" sz="1050" cap="all" noProof="1">
                  <a:solidFill>
                    <a:srgbClr val="003563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54" name="Přímá spojnice 37">
                <a:extLst>
                  <a:ext uri="{FF2B5EF4-FFF2-40B4-BE49-F238E27FC236}">
                    <a16:creationId xmlns:a16="http://schemas.microsoft.com/office/drawing/2014/main" id="{7A5EF897-C48C-4A21-A372-21917E2762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7003" y="1680377"/>
                <a:ext cx="0" cy="720000"/>
              </a:xfrm>
              <a:prstGeom prst="line">
                <a:avLst/>
              </a:prstGeom>
              <a:ln w="9525">
                <a:solidFill>
                  <a:srgbClr val="00356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64" descr="Shape, circle&#10;&#10;Description automatically generated">
                <a:extLst>
                  <a:ext uri="{FF2B5EF4-FFF2-40B4-BE49-F238E27FC236}">
                    <a16:creationId xmlns:a16="http://schemas.microsoft.com/office/drawing/2014/main" id="{D082989F-DB03-4283-9CA2-C81214DAE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alphaModFix amt="4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8246" y="1465122"/>
                <a:ext cx="1107375" cy="1101781"/>
              </a:xfrm>
              <a:prstGeom prst="rect">
                <a:avLst/>
              </a:prstGeom>
            </p:spPr>
          </p:pic>
        </p:grpSp>
        <p:sp>
          <p:nvSpPr>
            <p:cNvPr id="60" name="Nadpis 1">
              <a:extLst>
                <a:ext uri="{FF2B5EF4-FFF2-40B4-BE49-F238E27FC236}">
                  <a16:creationId xmlns:a16="http://schemas.microsoft.com/office/drawing/2014/main" id="{3D199509-571A-446F-9EB4-8CE5EF0BD70C}"/>
                </a:ext>
              </a:extLst>
            </p:cNvPr>
            <p:cNvSpPr txBox="1">
              <a:spLocks/>
            </p:cNvSpPr>
            <p:nvPr/>
          </p:nvSpPr>
          <p:spPr>
            <a:xfrm>
              <a:off x="3631049" y="3656206"/>
              <a:ext cx="723700" cy="5048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200" noProof="1">
                  <a:solidFill>
                    <a:schemeClr val="accent1">
                      <a:lumMod val="75000"/>
                    </a:schemeClr>
                  </a:solidFill>
                  <a:cs typeface="Arial"/>
                </a:rPr>
                <a:t>56 000</a:t>
              </a:r>
              <a:endParaRPr lang="en-US" sz="1200" noProof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9B380287-2CB4-D99F-F8FF-79E4CBC453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BCCB8-CA0A-9138-78A1-712B097C2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4709" y="2000435"/>
            <a:ext cx="1191564" cy="7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1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242900-C46B-F861-DF7A-8D04DDF1D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Volný tvar: obrazec 264">
            <a:extLst>
              <a:ext uri="{FF2B5EF4-FFF2-40B4-BE49-F238E27FC236}">
                <a16:creationId xmlns:a16="http://schemas.microsoft.com/office/drawing/2014/main" id="{85A8E57D-49A2-A574-328D-AB088A778F4C}"/>
              </a:ext>
            </a:extLst>
          </p:cNvPr>
          <p:cNvSpPr/>
          <p:nvPr/>
        </p:nvSpPr>
        <p:spPr>
          <a:xfrm>
            <a:off x="12176125" y="6850380"/>
            <a:ext cx="6985" cy="7620"/>
          </a:xfrm>
          <a:custGeom>
            <a:avLst/>
            <a:gdLst>
              <a:gd name="connsiteX0" fmla="*/ 3811 w 13969"/>
              <a:gd name="connsiteY0" fmla="*/ 15239 h 15239"/>
              <a:gd name="connsiteX1" fmla="*/ 3811 w 13969"/>
              <a:gd name="connsiteY1" fmla="*/ 15239 h 15239"/>
              <a:gd name="connsiteX2" fmla="*/ 0 w 13969"/>
              <a:gd name="connsiteY2" fmla="*/ 15239 h 15239"/>
              <a:gd name="connsiteX3" fmla="*/ 13970 w 13969"/>
              <a:gd name="connsiteY3" fmla="*/ 15239 h 15239"/>
              <a:gd name="connsiteX4" fmla="*/ 13970 w 13969"/>
              <a:gd name="connsiteY4" fmla="*/ 0 h 15239"/>
              <a:gd name="connsiteX5" fmla="*/ 5080 w 13969"/>
              <a:gd name="connsiteY5" fmla="*/ 15239 h 1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69" h="15239">
                <a:moveTo>
                  <a:pt x="3811" y="15239"/>
                </a:moveTo>
                <a:cubicBezTo>
                  <a:pt x="3811" y="15239"/>
                  <a:pt x="3811" y="15239"/>
                  <a:pt x="3811" y="15239"/>
                </a:cubicBezTo>
                <a:cubicBezTo>
                  <a:pt x="2539" y="15239"/>
                  <a:pt x="1270" y="15239"/>
                  <a:pt x="0" y="15239"/>
                </a:cubicBezTo>
                <a:lnTo>
                  <a:pt x="13970" y="15239"/>
                </a:lnTo>
                <a:lnTo>
                  <a:pt x="13970" y="0"/>
                </a:lnTo>
                <a:cubicBezTo>
                  <a:pt x="7620" y="5079"/>
                  <a:pt x="6350" y="11429"/>
                  <a:pt x="5080" y="15239"/>
                </a:cubicBezTo>
                <a:close/>
              </a:path>
            </a:pathLst>
          </a:custGeom>
          <a:solidFill>
            <a:srgbClr val="003865">
              <a:alpha val="30000"/>
            </a:srgbClr>
          </a:solidFill>
          <a:ln w="12695" cap="flat">
            <a:noFill/>
            <a:prstDash val="solid"/>
            <a:miter/>
          </a:ln>
        </p:spPr>
        <p:txBody>
          <a:bodyPr rtlCol="0" anchor="ctr"/>
          <a:lstStyle/>
          <a:p>
            <a:endParaRPr lang="cs-CZ" sz="1000">
              <a:solidFill>
                <a:srgbClr val="002060"/>
              </a:solidFill>
            </a:endParaRPr>
          </a:p>
        </p:txBody>
      </p:sp>
      <p:grpSp>
        <p:nvGrpSpPr>
          <p:cNvPr id="292" name="Grafický objekt 5" hidden="1">
            <a:extLst>
              <a:ext uri="{FF2B5EF4-FFF2-40B4-BE49-F238E27FC236}">
                <a16:creationId xmlns:a16="http://schemas.microsoft.com/office/drawing/2014/main" id="{C111F717-0647-FD3F-7446-B4782E540EE9}"/>
              </a:ext>
            </a:extLst>
          </p:cNvPr>
          <p:cNvGrpSpPr/>
          <p:nvPr/>
        </p:nvGrpSpPr>
        <p:grpSpPr>
          <a:xfrm>
            <a:off x="4361815" y="1819275"/>
            <a:ext cx="7600315" cy="5010785"/>
            <a:chOff x="8723629" y="3638550"/>
            <a:chExt cx="15200630" cy="10021569"/>
          </a:xfrm>
        </p:grpSpPr>
        <p:sp>
          <p:nvSpPr>
            <p:cNvPr id="293" name="Volný tvar: obrazec 292">
              <a:extLst>
                <a:ext uri="{FF2B5EF4-FFF2-40B4-BE49-F238E27FC236}">
                  <a16:creationId xmlns:a16="http://schemas.microsoft.com/office/drawing/2014/main" id="{4CE6A73C-C1B4-D306-A7C3-C76CDAC6A86A}"/>
                </a:ext>
              </a:extLst>
            </p:cNvPr>
            <p:cNvSpPr/>
            <p:nvPr/>
          </p:nvSpPr>
          <p:spPr>
            <a:xfrm>
              <a:off x="22414230" y="13421360"/>
              <a:ext cx="27939" cy="228600"/>
            </a:xfrm>
            <a:custGeom>
              <a:avLst/>
              <a:gdLst>
                <a:gd name="connsiteX0" fmla="*/ 27939 w 27939"/>
                <a:gd name="connsiteY0" fmla="*/ 228600 h 228600"/>
                <a:gd name="connsiteX1" fmla="*/ 0 w 27939"/>
                <a:gd name="connsiteY1" fmla="*/ 228600 h 228600"/>
                <a:gd name="connsiteX2" fmla="*/ 0 w 27939"/>
                <a:gd name="connsiteY2" fmla="*/ 0 h 228600"/>
                <a:gd name="connsiteX3" fmla="*/ 27939 w 27939"/>
                <a:gd name="connsiteY3" fmla="*/ 0 h 228600"/>
                <a:gd name="connsiteX4" fmla="*/ 27939 w 27939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39" h="228600">
                  <a:moveTo>
                    <a:pt x="27939" y="228600"/>
                  </a:moveTo>
                  <a:lnTo>
                    <a:pt x="0" y="228600"/>
                  </a:lnTo>
                  <a:lnTo>
                    <a:pt x="0" y="0"/>
                  </a:lnTo>
                  <a:lnTo>
                    <a:pt x="27939" y="0"/>
                  </a:lnTo>
                  <a:lnTo>
                    <a:pt x="27939" y="2286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294" name="Volný tvar: obrazec 293">
              <a:extLst>
                <a:ext uri="{FF2B5EF4-FFF2-40B4-BE49-F238E27FC236}">
                  <a16:creationId xmlns:a16="http://schemas.microsoft.com/office/drawing/2014/main" id="{58F0A542-02BC-2AB7-2A1A-4923EBD8FEE8}"/>
                </a:ext>
              </a:extLst>
            </p:cNvPr>
            <p:cNvSpPr/>
            <p:nvPr/>
          </p:nvSpPr>
          <p:spPr>
            <a:xfrm>
              <a:off x="22566630" y="13409930"/>
              <a:ext cx="199389" cy="250189"/>
            </a:xfrm>
            <a:custGeom>
              <a:avLst/>
              <a:gdLst>
                <a:gd name="connsiteX0" fmla="*/ 0 w 199389"/>
                <a:gd name="connsiteY0" fmla="*/ 0 h 250189"/>
                <a:gd name="connsiteX1" fmla="*/ 171450 w 199389"/>
                <a:gd name="connsiteY1" fmla="*/ 180339 h 250189"/>
                <a:gd name="connsiteX2" fmla="*/ 171450 w 199389"/>
                <a:gd name="connsiteY2" fmla="*/ 11430 h 250189"/>
                <a:gd name="connsiteX3" fmla="*/ 199389 w 199389"/>
                <a:gd name="connsiteY3" fmla="*/ 11430 h 250189"/>
                <a:gd name="connsiteX4" fmla="*/ 199389 w 199389"/>
                <a:gd name="connsiteY4" fmla="*/ 250189 h 250189"/>
                <a:gd name="connsiteX5" fmla="*/ 27939 w 199389"/>
                <a:gd name="connsiteY5" fmla="*/ 69850 h 250189"/>
                <a:gd name="connsiteX6" fmla="*/ 27939 w 199389"/>
                <a:gd name="connsiteY6" fmla="*/ 240030 h 250189"/>
                <a:gd name="connsiteX7" fmla="*/ 0 w 199389"/>
                <a:gd name="connsiteY7" fmla="*/ 240030 h 250189"/>
                <a:gd name="connsiteX8" fmla="*/ 0 w 199389"/>
                <a:gd name="connsiteY8" fmla="*/ 0 h 250189"/>
                <a:gd name="connsiteX9" fmla="*/ 0 w 199389"/>
                <a:gd name="connsiteY9" fmla="*/ 0 h 25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389" h="250189">
                  <a:moveTo>
                    <a:pt x="0" y="0"/>
                  </a:moveTo>
                  <a:lnTo>
                    <a:pt x="171450" y="180339"/>
                  </a:lnTo>
                  <a:lnTo>
                    <a:pt x="171450" y="11430"/>
                  </a:lnTo>
                  <a:lnTo>
                    <a:pt x="199389" y="11430"/>
                  </a:lnTo>
                  <a:lnTo>
                    <a:pt x="199389" y="250189"/>
                  </a:lnTo>
                  <a:lnTo>
                    <a:pt x="27939" y="69850"/>
                  </a:lnTo>
                  <a:lnTo>
                    <a:pt x="27939" y="240030"/>
                  </a:lnTo>
                  <a:lnTo>
                    <a:pt x="0" y="2400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295" name="Volný tvar: obrazec 294">
              <a:extLst>
                <a:ext uri="{FF2B5EF4-FFF2-40B4-BE49-F238E27FC236}">
                  <a16:creationId xmlns:a16="http://schemas.microsoft.com/office/drawing/2014/main" id="{A59AFDD3-4DAF-3CB2-805D-9139DA1397D0}"/>
                </a:ext>
              </a:extLst>
            </p:cNvPr>
            <p:cNvSpPr/>
            <p:nvPr/>
          </p:nvSpPr>
          <p:spPr>
            <a:xfrm>
              <a:off x="22889210" y="13421360"/>
              <a:ext cx="176528" cy="228600"/>
            </a:xfrm>
            <a:custGeom>
              <a:avLst/>
              <a:gdLst>
                <a:gd name="connsiteX0" fmla="*/ 1270 w 176528"/>
                <a:gd name="connsiteY0" fmla="*/ 0 h 228600"/>
                <a:gd name="connsiteX1" fmla="*/ 48259 w 176528"/>
                <a:gd name="connsiteY1" fmla="*/ 0 h 228600"/>
                <a:gd name="connsiteX2" fmla="*/ 176529 w 176528"/>
                <a:gd name="connsiteY2" fmla="*/ 113029 h 228600"/>
                <a:gd name="connsiteX3" fmla="*/ 46989 w 176528"/>
                <a:gd name="connsiteY3" fmla="*/ 228600 h 228600"/>
                <a:gd name="connsiteX4" fmla="*/ 0 w 176528"/>
                <a:gd name="connsiteY4" fmla="*/ 228600 h 228600"/>
                <a:gd name="connsiteX5" fmla="*/ 0 w 176528"/>
                <a:gd name="connsiteY5" fmla="*/ 0 h 228600"/>
                <a:gd name="connsiteX6" fmla="*/ 0 w 176528"/>
                <a:gd name="connsiteY6" fmla="*/ 0 h 228600"/>
                <a:gd name="connsiteX7" fmla="*/ 30479 w 176528"/>
                <a:gd name="connsiteY7" fmla="*/ 201929 h 228600"/>
                <a:gd name="connsiteX8" fmla="*/ 40639 w 176528"/>
                <a:gd name="connsiteY8" fmla="*/ 201929 h 228600"/>
                <a:gd name="connsiteX9" fmla="*/ 149859 w 176528"/>
                <a:gd name="connsiteY9" fmla="*/ 114300 h 228600"/>
                <a:gd name="connsiteX10" fmla="*/ 40639 w 176528"/>
                <a:gd name="connsiteY10" fmla="*/ 26670 h 228600"/>
                <a:gd name="connsiteX11" fmla="*/ 30479 w 176528"/>
                <a:gd name="connsiteY11" fmla="*/ 26670 h 228600"/>
                <a:gd name="connsiteX12" fmla="*/ 30479 w 176528"/>
                <a:gd name="connsiteY12" fmla="*/ 203200 h 228600"/>
                <a:gd name="connsiteX13" fmla="*/ 30479 w 176528"/>
                <a:gd name="connsiteY13" fmla="*/ 2032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528" h="228600">
                  <a:moveTo>
                    <a:pt x="1270" y="0"/>
                  </a:moveTo>
                  <a:lnTo>
                    <a:pt x="48259" y="0"/>
                  </a:lnTo>
                  <a:cubicBezTo>
                    <a:pt x="118109" y="0"/>
                    <a:pt x="176529" y="36829"/>
                    <a:pt x="176529" y="113029"/>
                  </a:cubicBezTo>
                  <a:cubicBezTo>
                    <a:pt x="176529" y="189229"/>
                    <a:pt x="119379" y="228600"/>
                    <a:pt x="46989" y="228600"/>
                  </a:cubicBezTo>
                  <a:lnTo>
                    <a:pt x="0" y="22860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30479" y="201929"/>
                  </a:moveTo>
                  <a:lnTo>
                    <a:pt x="40639" y="201929"/>
                  </a:lnTo>
                  <a:cubicBezTo>
                    <a:pt x="99059" y="201929"/>
                    <a:pt x="149859" y="180339"/>
                    <a:pt x="149859" y="114300"/>
                  </a:cubicBezTo>
                  <a:cubicBezTo>
                    <a:pt x="149859" y="48259"/>
                    <a:pt x="99059" y="26670"/>
                    <a:pt x="40639" y="26670"/>
                  </a:cubicBezTo>
                  <a:lnTo>
                    <a:pt x="30479" y="26670"/>
                  </a:lnTo>
                  <a:lnTo>
                    <a:pt x="30479" y="203200"/>
                  </a:lnTo>
                  <a:lnTo>
                    <a:pt x="30479" y="2032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296" name="Volný tvar: obrazec 295">
              <a:extLst>
                <a:ext uri="{FF2B5EF4-FFF2-40B4-BE49-F238E27FC236}">
                  <a16:creationId xmlns:a16="http://schemas.microsoft.com/office/drawing/2014/main" id="{5D8D9B42-408A-E08C-7137-D16614A4F1A0}"/>
                </a:ext>
              </a:extLst>
            </p:cNvPr>
            <p:cNvSpPr/>
            <p:nvPr/>
          </p:nvSpPr>
          <p:spPr>
            <a:xfrm>
              <a:off x="23180039" y="13421360"/>
              <a:ext cx="27940" cy="228600"/>
            </a:xfrm>
            <a:custGeom>
              <a:avLst/>
              <a:gdLst>
                <a:gd name="connsiteX0" fmla="*/ 27941 w 27940"/>
                <a:gd name="connsiteY0" fmla="*/ 228600 h 228600"/>
                <a:gd name="connsiteX1" fmla="*/ 0 w 27940"/>
                <a:gd name="connsiteY1" fmla="*/ 228600 h 228600"/>
                <a:gd name="connsiteX2" fmla="*/ 0 w 27940"/>
                <a:gd name="connsiteY2" fmla="*/ 0 h 228600"/>
                <a:gd name="connsiteX3" fmla="*/ 27941 w 27940"/>
                <a:gd name="connsiteY3" fmla="*/ 0 h 228600"/>
                <a:gd name="connsiteX4" fmla="*/ 27941 w 27940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40" h="228600">
                  <a:moveTo>
                    <a:pt x="27941" y="228600"/>
                  </a:moveTo>
                  <a:lnTo>
                    <a:pt x="0" y="228600"/>
                  </a:lnTo>
                  <a:lnTo>
                    <a:pt x="0" y="0"/>
                  </a:lnTo>
                  <a:lnTo>
                    <a:pt x="27941" y="0"/>
                  </a:lnTo>
                  <a:lnTo>
                    <a:pt x="27941" y="2286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297" name="Volný tvar: obrazec 296">
              <a:extLst>
                <a:ext uri="{FF2B5EF4-FFF2-40B4-BE49-F238E27FC236}">
                  <a16:creationId xmlns:a16="http://schemas.microsoft.com/office/drawing/2014/main" id="{A069F83F-1986-F478-CAEA-1C133EF5EA95}"/>
                </a:ext>
              </a:extLst>
            </p:cNvPr>
            <p:cNvSpPr/>
            <p:nvPr/>
          </p:nvSpPr>
          <p:spPr>
            <a:xfrm>
              <a:off x="23310850" y="13411200"/>
              <a:ext cx="218439" cy="238760"/>
            </a:xfrm>
            <a:custGeom>
              <a:avLst/>
              <a:gdLst>
                <a:gd name="connsiteX0" fmla="*/ 57150 w 218439"/>
                <a:gd name="connsiteY0" fmla="*/ 181611 h 238760"/>
                <a:gd name="connsiteX1" fmla="*/ 30480 w 218439"/>
                <a:gd name="connsiteY1" fmla="*/ 238761 h 238760"/>
                <a:gd name="connsiteX2" fmla="*/ 0 w 218439"/>
                <a:gd name="connsiteY2" fmla="*/ 238761 h 238760"/>
                <a:gd name="connsiteX3" fmla="*/ 109220 w 218439"/>
                <a:gd name="connsiteY3" fmla="*/ 0 h 238760"/>
                <a:gd name="connsiteX4" fmla="*/ 218439 w 218439"/>
                <a:gd name="connsiteY4" fmla="*/ 238761 h 238760"/>
                <a:gd name="connsiteX5" fmla="*/ 187961 w 218439"/>
                <a:gd name="connsiteY5" fmla="*/ 238761 h 238760"/>
                <a:gd name="connsiteX6" fmla="*/ 161289 w 218439"/>
                <a:gd name="connsiteY6" fmla="*/ 181611 h 238760"/>
                <a:gd name="connsiteX7" fmla="*/ 55880 w 218439"/>
                <a:gd name="connsiteY7" fmla="*/ 181611 h 238760"/>
                <a:gd name="connsiteX8" fmla="*/ 110489 w 218439"/>
                <a:gd name="connsiteY8" fmla="*/ 62230 h 238760"/>
                <a:gd name="connsiteX9" fmla="*/ 69850 w 218439"/>
                <a:gd name="connsiteY9" fmla="*/ 154939 h 238760"/>
                <a:gd name="connsiteX10" fmla="*/ 151130 w 218439"/>
                <a:gd name="connsiteY10" fmla="*/ 154939 h 238760"/>
                <a:gd name="connsiteX11" fmla="*/ 110489 w 218439"/>
                <a:gd name="connsiteY11" fmla="*/ 62230 h 238760"/>
                <a:gd name="connsiteX12" fmla="*/ 110489 w 218439"/>
                <a:gd name="connsiteY12" fmla="*/ 62230 h 23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439" h="238760">
                  <a:moveTo>
                    <a:pt x="57150" y="181611"/>
                  </a:moveTo>
                  <a:lnTo>
                    <a:pt x="30480" y="238761"/>
                  </a:lnTo>
                  <a:lnTo>
                    <a:pt x="0" y="238761"/>
                  </a:lnTo>
                  <a:lnTo>
                    <a:pt x="109220" y="0"/>
                  </a:lnTo>
                  <a:lnTo>
                    <a:pt x="218439" y="238761"/>
                  </a:lnTo>
                  <a:lnTo>
                    <a:pt x="187961" y="238761"/>
                  </a:lnTo>
                  <a:lnTo>
                    <a:pt x="161289" y="181611"/>
                  </a:lnTo>
                  <a:lnTo>
                    <a:pt x="55880" y="181611"/>
                  </a:lnTo>
                  <a:close/>
                  <a:moveTo>
                    <a:pt x="110489" y="62230"/>
                  </a:moveTo>
                  <a:lnTo>
                    <a:pt x="69850" y="154939"/>
                  </a:lnTo>
                  <a:lnTo>
                    <a:pt x="151130" y="154939"/>
                  </a:lnTo>
                  <a:lnTo>
                    <a:pt x="110489" y="62230"/>
                  </a:lnTo>
                  <a:lnTo>
                    <a:pt x="110489" y="622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298" name="Volný tvar: obrazec 297">
              <a:extLst>
                <a:ext uri="{FF2B5EF4-FFF2-40B4-BE49-F238E27FC236}">
                  <a16:creationId xmlns:a16="http://schemas.microsoft.com/office/drawing/2014/main" id="{03B70755-AEED-E7AE-AA5D-FA5D5892589F}"/>
                </a:ext>
              </a:extLst>
            </p:cNvPr>
            <p:cNvSpPr/>
            <p:nvPr/>
          </p:nvSpPr>
          <p:spPr>
            <a:xfrm>
              <a:off x="20815300" y="12448540"/>
              <a:ext cx="63500" cy="116840"/>
            </a:xfrm>
            <a:custGeom>
              <a:avLst/>
              <a:gdLst>
                <a:gd name="connsiteX0" fmla="*/ 13970 w 63500"/>
                <a:gd name="connsiteY0" fmla="*/ 116840 h 116840"/>
                <a:gd name="connsiteX1" fmla="*/ 0 w 63500"/>
                <a:gd name="connsiteY1" fmla="*/ 116840 h 116840"/>
                <a:gd name="connsiteX2" fmla="*/ 0 w 63500"/>
                <a:gd name="connsiteY2" fmla="*/ 0 h 116840"/>
                <a:gd name="connsiteX3" fmla="*/ 16510 w 63500"/>
                <a:gd name="connsiteY3" fmla="*/ 0 h 116840"/>
                <a:gd name="connsiteX4" fmla="*/ 63500 w 63500"/>
                <a:gd name="connsiteY4" fmla="*/ 34290 h 116840"/>
                <a:gd name="connsiteX5" fmla="*/ 22860 w 63500"/>
                <a:gd name="connsiteY5" fmla="*/ 68580 h 116840"/>
                <a:gd name="connsiteX6" fmla="*/ 13970 w 63500"/>
                <a:gd name="connsiteY6" fmla="*/ 68580 h 116840"/>
                <a:gd name="connsiteX7" fmla="*/ 13970 w 63500"/>
                <a:gd name="connsiteY7" fmla="*/ 116840 h 116840"/>
                <a:gd name="connsiteX8" fmla="*/ 13970 w 63500"/>
                <a:gd name="connsiteY8" fmla="*/ 116840 h 116840"/>
                <a:gd name="connsiteX9" fmla="*/ 13970 w 63500"/>
                <a:gd name="connsiteY9" fmla="*/ 55880 h 116840"/>
                <a:gd name="connsiteX10" fmla="*/ 19050 w 63500"/>
                <a:gd name="connsiteY10" fmla="*/ 55880 h 116840"/>
                <a:gd name="connsiteX11" fmla="*/ 49530 w 63500"/>
                <a:gd name="connsiteY11" fmla="*/ 34290 h 116840"/>
                <a:gd name="connsiteX12" fmla="*/ 17780 w 63500"/>
                <a:gd name="connsiteY12" fmla="*/ 13970 h 116840"/>
                <a:gd name="connsiteX13" fmla="*/ 13970 w 63500"/>
                <a:gd name="connsiteY13" fmla="*/ 13970 h 116840"/>
                <a:gd name="connsiteX14" fmla="*/ 13970 w 63500"/>
                <a:gd name="connsiteY14" fmla="*/ 55880 h 116840"/>
                <a:gd name="connsiteX15" fmla="*/ 13970 w 63500"/>
                <a:gd name="connsiteY15" fmla="*/ 55880 h 11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00" h="116840">
                  <a:moveTo>
                    <a:pt x="13970" y="116840"/>
                  </a:moveTo>
                  <a:lnTo>
                    <a:pt x="0" y="116840"/>
                  </a:lnTo>
                  <a:lnTo>
                    <a:pt x="0" y="0"/>
                  </a:lnTo>
                  <a:lnTo>
                    <a:pt x="16510" y="0"/>
                  </a:lnTo>
                  <a:cubicBezTo>
                    <a:pt x="52070" y="0"/>
                    <a:pt x="63500" y="12700"/>
                    <a:pt x="63500" y="34290"/>
                  </a:cubicBezTo>
                  <a:cubicBezTo>
                    <a:pt x="63500" y="55880"/>
                    <a:pt x="44450" y="68580"/>
                    <a:pt x="22860" y="68580"/>
                  </a:cubicBezTo>
                  <a:lnTo>
                    <a:pt x="13970" y="68580"/>
                  </a:lnTo>
                  <a:lnTo>
                    <a:pt x="13970" y="116840"/>
                  </a:lnTo>
                  <a:lnTo>
                    <a:pt x="13970" y="116840"/>
                  </a:lnTo>
                  <a:close/>
                  <a:moveTo>
                    <a:pt x="13970" y="55880"/>
                  </a:moveTo>
                  <a:lnTo>
                    <a:pt x="19050" y="55880"/>
                  </a:lnTo>
                  <a:cubicBezTo>
                    <a:pt x="34290" y="55880"/>
                    <a:pt x="49530" y="53340"/>
                    <a:pt x="49530" y="34290"/>
                  </a:cubicBezTo>
                  <a:cubicBezTo>
                    <a:pt x="49530" y="15240"/>
                    <a:pt x="31750" y="13970"/>
                    <a:pt x="17780" y="13970"/>
                  </a:cubicBezTo>
                  <a:lnTo>
                    <a:pt x="13970" y="13970"/>
                  </a:lnTo>
                  <a:lnTo>
                    <a:pt x="13970" y="55880"/>
                  </a:lnTo>
                  <a:lnTo>
                    <a:pt x="13970" y="558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299" name="Volný tvar: obrazec 298">
              <a:extLst>
                <a:ext uri="{FF2B5EF4-FFF2-40B4-BE49-F238E27FC236}">
                  <a16:creationId xmlns:a16="http://schemas.microsoft.com/office/drawing/2014/main" id="{423C0059-C434-D462-BB52-D72FC75E65DD}"/>
                </a:ext>
              </a:extLst>
            </p:cNvPr>
            <p:cNvSpPr/>
            <p:nvPr/>
          </p:nvSpPr>
          <p:spPr>
            <a:xfrm>
              <a:off x="20910550" y="12443459"/>
              <a:ext cx="111759" cy="121920"/>
            </a:xfrm>
            <a:custGeom>
              <a:avLst/>
              <a:gdLst>
                <a:gd name="connsiteX0" fmla="*/ 27940 w 111759"/>
                <a:gd name="connsiteY0" fmla="*/ 92710 h 121920"/>
                <a:gd name="connsiteX1" fmla="*/ 15240 w 111759"/>
                <a:gd name="connsiteY1" fmla="*/ 121920 h 121920"/>
                <a:gd name="connsiteX2" fmla="*/ 0 w 111759"/>
                <a:gd name="connsiteY2" fmla="*/ 121920 h 121920"/>
                <a:gd name="connsiteX3" fmla="*/ 55880 w 111759"/>
                <a:gd name="connsiteY3" fmla="*/ 0 h 121920"/>
                <a:gd name="connsiteX4" fmla="*/ 111760 w 111759"/>
                <a:gd name="connsiteY4" fmla="*/ 121920 h 121920"/>
                <a:gd name="connsiteX5" fmla="*/ 96520 w 111759"/>
                <a:gd name="connsiteY5" fmla="*/ 121920 h 121920"/>
                <a:gd name="connsiteX6" fmla="*/ 83820 w 111759"/>
                <a:gd name="connsiteY6" fmla="*/ 92710 h 121920"/>
                <a:gd name="connsiteX7" fmla="*/ 30480 w 111759"/>
                <a:gd name="connsiteY7" fmla="*/ 92710 h 121920"/>
                <a:gd name="connsiteX8" fmla="*/ 54610 w 111759"/>
                <a:gd name="connsiteY8" fmla="*/ 33020 h 121920"/>
                <a:gd name="connsiteX9" fmla="*/ 34290 w 111759"/>
                <a:gd name="connsiteY9" fmla="*/ 80010 h 121920"/>
                <a:gd name="connsiteX10" fmla="*/ 76200 w 111759"/>
                <a:gd name="connsiteY10" fmla="*/ 80010 h 121920"/>
                <a:gd name="connsiteX11" fmla="*/ 55880 w 111759"/>
                <a:gd name="connsiteY11" fmla="*/ 3302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759" h="121920">
                  <a:moveTo>
                    <a:pt x="27940" y="92710"/>
                  </a:moveTo>
                  <a:lnTo>
                    <a:pt x="15240" y="121920"/>
                  </a:lnTo>
                  <a:lnTo>
                    <a:pt x="0" y="121920"/>
                  </a:lnTo>
                  <a:lnTo>
                    <a:pt x="55880" y="0"/>
                  </a:lnTo>
                  <a:lnTo>
                    <a:pt x="111760" y="121920"/>
                  </a:lnTo>
                  <a:lnTo>
                    <a:pt x="96520" y="121920"/>
                  </a:lnTo>
                  <a:lnTo>
                    <a:pt x="83820" y="92710"/>
                  </a:lnTo>
                  <a:lnTo>
                    <a:pt x="30480" y="92710"/>
                  </a:lnTo>
                  <a:close/>
                  <a:moveTo>
                    <a:pt x="54610" y="33020"/>
                  </a:moveTo>
                  <a:lnTo>
                    <a:pt x="34290" y="80010"/>
                  </a:lnTo>
                  <a:lnTo>
                    <a:pt x="76200" y="80010"/>
                  </a:lnTo>
                  <a:lnTo>
                    <a:pt x="55880" y="330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00" name="Volný tvar: obrazec 299">
              <a:extLst>
                <a:ext uri="{FF2B5EF4-FFF2-40B4-BE49-F238E27FC236}">
                  <a16:creationId xmlns:a16="http://schemas.microsoft.com/office/drawing/2014/main" id="{F1157109-A559-93D6-63D8-72248B8E8F0B}"/>
                </a:ext>
              </a:extLst>
            </p:cNvPr>
            <p:cNvSpPr/>
            <p:nvPr/>
          </p:nvSpPr>
          <p:spPr>
            <a:xfrm>
              <a:off x="21075650" y="12447269"/>
              <a:ext cx="83819" cy="118110"/>
            </a:xfrm>
            <a:custGeom>
              <a:avLst/>
              <a:gdLst>
                <a:gd name="connsiteX0" fmla="*/ 63500 w 83819"/>
                <a:gd name="connsiteY0" fmla="*/ 2540 h 118110"/>
                <a:gd name="connsiteX1" fmla="*/ 82550 w 83819"/>
                <a:gd name="connsiteY1" fmla="*/ 2540 h 118110"/>
                <a:gd name="connsiteX2" fmla="*/ 30480 w 83819"/>
                <a:gd name="connsiteY2" fmla="*/ 54611 h 118110"/>
                <a:gd name="connsiteX3" fmla="*/ 83820 w 83819"/>
                <a:gd name="connsiteY3" fmla="*/ 118111 h 118110"/>
                <a:gd name="connsiteX4" fmla="*/ 64770 w 83819"/>
                <a:gd name="connsiteY4" fmla="*/ 118111 h 118110"/>
                <a:gd name="connsiteX5" fmla="*/ 20320 w 83819"/>
                <a:gd name="connsiteY5" fmla="*/ 63500 h 118110"/>
                <a:gd name="connsiteX6" fmla="*/ 13970 w 83819"/>
                <a:gd name="connsiteY6" fmla="*/ 68580 h 118110"/>
                <a:gd name="connsiteX7" fmla="*/ 13970 w 83819"/>
                <a:gd name="connsiteY7" fmla="*/ 116840 h 118110"/>
                <a:gd name="connsiteX8" fmla="*/ 0 w 83819"/>
                <a:gd name="connsiteY8" fmla="*/ 116840 h 118110"/>
                <a:gd name="connsiteX9" fmla="*/ 0 w 83819"/>
                <a:gd name="connsiteY9" fmla="*/ 0 h 118110"/>
                <a:gd name="connsiteX10" fmla="*/ 13970 w 83819"/>
                <a:gd name="connsiteY10" fmla="*/ 0 h 118110"/>
                <a:gd name="connsiteX11" fmla="*/ 13970 w 83819"/>
                <a:gd name="connsiteY11" fmla="*/ 50800 h 118110"/>
                <a:gd name="connsiteX12" fmla="*/ 63500 w 83819"/>
                <a:gd name="connsiteY12" fmla="*/ 0 h 118110"/>
                <a:gd name="connsiteX13" fmla="*/ 63500 w 83819"/>
                <a:gd name="connsiteY13" fmla="*/ 0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3819" h="118110">
                  <a:moveTo>
                    <a:pt x="63500" y="2540"/>
                  </a:moveTo>
                  <a:lnTo>
                    <a:pt x="82550" y="2540"/>
                  </a:lnTo>
                  <a:lnTo>
                    <a:pt x="30480" y="54611"/>
                  </a:lnTo>
                  <a:lnTo>
                    <a:pt x="83820" y="118111"/>
                  </a:lnTo>
                  <a:lnTo>
                    <a:pt x="64770" y="118111"/>
                  </a:lnTo>
                  <a:lnTo>
                    <a:pt x="20320" y="63500"/>
                  </a:lnTo>
                  <a:lnTo>
                    <a:pt x="13970" y="68580"/>
                  </a:lnTo>
                  <a:lnTo>
                    <a:pt x="13970" y="116840"/>
                  </a:lnTo>
                  <a:lnTo>
                    <a:pt x="0" y="116840"/>
                  </a:lnTo>
                  <a:lnTo>
                    <a:pt x="0" y="0"/>
                  </a:lnTo>
                  <a:lnTo>
                    <a:pt x="13970" y="0"/>
                  </a:lnTo>
                  <a:lnTo>
                    <a:pt x="13970" y="50800"/>
                  </a:lnTo>
                  <a:lnTo>
                    <a:pt x="63500" y="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01" name="Volný tvar: obrazec 300">
              <a:extLst>
                <a:ext uri="{FF2B5EF4-FFF2-40B4-BE49-F238E27FC236}">
                  <a16:creationId xmlns:a16="http://schemas.microsoft.com/office/drawing/2014/main" id="{DD48A53C-371E-6202-B9CC-1ACA12120D2B}"/>
                </a:ext>
              </a:extLst>
            </p:cNvPr>
            <p:cNvSpPr/>
            <p:nvPr/>
          </p:nvSpPr>
          <p:spPr>
            <a:xfrm>
              <a:off x="21210269" y="12448540"/>
              <a:ext cx="13970" cy="116840"/>
            </a:xfrm>
            <a:custGeom>
              <a:avLst/>
              <a:gdLst>
                <a:gd name="connsiteX0" fmla="*/ 13970 w 13970"/>
                <a:gd name="connsiteY0" fmla="*/ 116840 h 116840"/>
                <a:gd name="connsiteX1" fmla="*/ 0 w 13970"/>
                <a:gd name="connsiteY1" fmla="*/ 116840 h 116840"/>
                <a:gd name="connsiteX2" fmla="*/ 0 w 13970"/>
                <a:gd name="connsiteY2" fmla="*/ 0 h 116840"/>
                <a:gd name="connsiteX3" fmla="*/ 13970 w 13970"/>
                <a:gd name="connsiteY3" fmla="*/ 0 h 116840"/>
                <a:gd name="connsiteX4" fmla="*/ 13970 w 13970"/>
                <a:gd name="connsiteY4" fmla="*/ 116840 h 11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70" h="116840">
                  <a:moveTo>
                    <a:pt x="13970" y="116840"/>
                  </a:moveTo>
                  <a:lnTo>
                    <a:pt x="0" y="116840"/>
                  </a:lnTo>
                  <a:lnTo>
                    <a:pt x="0" y="0"/>
                  </a:lnTo>
                  <a:lnTo>
                    <a:pt x="13970" y="0"/>
                  </a:lnTo>
                  <a:lnTo>
                    <a:pt x="13970" y="1168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02" name="Volný tvar: obrazec 301">
              <a:extLst>
                <a:ext uri="{FF2B5EF4-FFF2-40B4-BE49-F238E27FC236}">
                  <a16:creationId xmlns:a16="http://schemas.microsoft.com/office/drawing/2014/main" id="{87B0DD14-3F01-5546-206F-5878545BA243}"/>
                </a:ext>
              </a:extLst>
            </p:cNvPr>
            <p:cNvSpPr/>
            <p:nvPr/>
          </p:nvSpPr>
          <p:spPr>
            <a:xfrm>
              <a:off x="21286469" y="12446000"/>
              <a:ext cx="72390" cy="121919"/>
            </a:xfrm>
            <a:custGeom>
              <a:avLst/>
              <a:gdLst>
                <a:gd name="connsiteX0" fmla="*/ 55880 w 72390"/>
                <a:gd name="connsiteY0" fmla="*/ 25400 h 121919"/>
                <a:gd name="connsiteX1" fmla="*/ 36830 w 72390"/>
                <a:gd name="connsiteY1" fmla="*/ 13970 h 121919"/>
                <a:gd name="connsiteX2" fmla="*/ 17780 w 72390"/>
                <a:gd name="connsiteY2" fmla="*/ 30480 h 121919"/>
                <a:gd name="connsiteX3" fmla="*/ 34290 w 72390"/>
                <a:gd name="connsiteY3" fmla="*/ 46990 h 121919"/>
                <a:gd name="connsiteX4" fmla="*/ 43180 w 72390"/>
                <a:gd name="connsiteY4" fmla="*/ 49530 h 121919"/>
                <a:gd name="connsiteX5" fmla="*/ 72390 w 72390"/>
                <a:gd name="connsiteY5" fmla="*/ 85090 h 121919"/>
                <a:gd name="connsiteX6" fmla="*/ 35561 w 72390"/>
                <a:gd name="connsiteY6" fmla="*/ 121920 h 121919"/>
                <a:gd name="connsiteX7" fmla="*/ 0 w 72390"/>
                <a:gd name="connsiteY7" fmla="*/ 88900 h 121919"/>
                <a:gd name="connsiteX8" fmla="*/ 15240 w 72390"/>
                <a:gd name="connsiteY8" fmla="*/ 86360 h 121919"/>
                <a:gd name="connsiteX9" fmla="*/ 38100 w 72390"/>
                <a:gd name="connsiteY9" fmla="*/ 107950 h 121919"/>
                <a:gd name="connsiteX10" fmla="*/ 59690 w 72390"/>
                <a:gd name="connsiteY10" fmla="*/ 85090 h 121919"/>
                <a:gd name="connsiteX11" fmla="*/ 39370 w 72390"/>
                <a:gd name="connsiteY11" fmla="*/ 63500 h 121919"/>
                <a:gd name="connsiteX12" fmla="*/ 31750 w 72390"/>
                <a:gd name="connsiteY12" fmla="*/ 59690 h 121919"/>
                <a:gd name="connsiteX13" fmla="*/ 6350 w 72390"/>
                <a:gd name="connsiteY13" fmla="*/ 30480 h 121919"/>
                <a:gd name="connsiteX14" fmla="*/ 40640 w 72390"/>
                <a:gd name="connsiteY14" fmla="*/ 0 h 121919"/>
                <a:gd name="connsiteX15" fmla="*/ 71120 w 72390"/>
                <a:gd name="connsiteY15" fmla="*/ 17780 h 121919"/>
                <a:gd name="connsiteX16" fmla="*/ 59690 w 72390"/>
                <a:gd name="connsiteY16" fmla="*/ 24130 h 121919"/>
                <a:gd name="connsiteX17" fmla="*/ 59690 w 72390"/>
                <a:gd name="connsiteY17" fmla="*/ 2413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2390" h="121919">
                  <a:moveTo>
                    <a:pt x="55880" y="25400"/>
                  </a:moveTo>
                  <a:cubicBezTo>
                    <a:pt x="52070" y="17780"/>
                    <a:pt x="45720" y="13970"/>
                    <a:pt x="36830" y="13970"/>
                  </a:cubicBezTo>
                  <a:cubicBezTo>
                    <a:pt x="27940" y="13970"/>
                    <a:pt x="17780" y="20320"/>
                    <a:pt x="17780" y="30480"/>
                  </a:cubicBezTo>
                  <a:cubicBezTo>
                    <a:pt x="17780" y="40640"/>
                    <a:pt x="26670" y="44450"/>
                    <a:pt x="34290" y="46990"/>
                  </a:cubicBezTo>
                  <a:lnTo>
                    <a:pt x="43180" y="49530"/>
                  </a:lnTo>
                  <a:cubicBezTo>
                    <a:pt x="59690" y="55880"/>
                    <a:pt x="72390" y="64770"/>
                    <a:pt x="72390" y="85090"/>
                  </a:cubicBezTo>
                  <a:cubicBezTo>
                    <a:pt x="72390" y="105410"/>
                    <a:pt x="55880" y="121920"/>
                    <a:pt x="35561" y="121920"/>
                  </a:cubicBezTo>
                  <a:cubicBezTo>
                    <a:pt x="15240" y="121920"/>
                    <a:pt x="2540" y="107950"/>
                    <a:pt x="0" y="88900"/>
                  </a:cubicBezTo>
                  <a:lnTo>
                    <a:pt x="15240" y="86360"/>
                  </a:lnTo>
                  <a:cubicBezTo>
                    <a:pt x="15240" y="99060"/>
                    <a:pt x="25400" y="107950"/>
                    <a:pt x="38100" y="107950"/>
                  </a:cubicBezTo>
                  <a:cubicBezTo>
                    <a:pt x="50800" y="107950"/>
                    <a:pt x="59690" y="97790"/>
                    <a:pt x="59690" y="85090"/>
                  </a:cubicBezTo>
                  <a:cubicBezTo>
                    <a:pt x="59690" y="72390"/>
                    <a:pt x="49530" y="67310"/>
                    <a:pt x="39370" y="63500"/>
                  </a:cubicBezTo>
                  <a:lnTo>
                    <a:pt x="31750" y="59690"/>
                  </a:lnTo>
                  <a:cubicBezTo>
                    <a:pt x="19050" y="54610"/>
                    <a:pt x="6350" y="46990"/>
                    <a:pt x="6350" y="30480"/>
                  </a:cubicBezTo>
                  <a:cubicBezTo>
                    <a:pt x="6350" y="13970"/>
                    <a:pt x="22861" y="0"/>
                    <a:pt x="40640" y="0"/>
                  </a:cubicBezTo>
                  <a:cubicBezTo>
                    <a:pt x="58420" y="0"/>
                    <a:pt x="64770" y="6350"/>
                    <a:pt x="71120" y="17780"/>
                  </a:cubicBezTo>
                  <a:lnTo>
                    <a:pt x="59690" y="24130"/>
                  </a:lnTo>
                  <a:lnTo>
                    <a:pt x="59690" y="241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03" name="Volný tvar: obrazec 302">
              <a:extLst>
                <a:ext uri="{FF2B5EF4-FFF2-40B4-BE49-F238E27FC236}">
                  <a16:creationId xmlns:a16="http://schemas.microsoft.com/office/drawing/2014/main" id="{AC22F241-1CAC-FAE4-46A1-27664A26300F}"/>
                </a:ext>
              </a:extLst>
            </p:cNvPr>
            <p:cNvSpPr/>
            <p:nvPr/>
          </p:nvSpPr>
          <p:spPr>
            <a:xfrm>
              <a:off x="21405850" y="12449809"/>
              <a:ext cx="69850" cy="115570"/>
            </a:xfrm>
            <a:custGeom>
              <a:avLst/>
              <a:gdLst>
                <a:gd name="connsiteX0" fmla="*/ 41910 w 69850"/>
                <a:gd name="connsiteY0" fmla="*/ 115570 h 115570"/>
                <a:gd name="connsiteX1" fmla="*/ 27940 w 69850"/>
                <a:gd name="connsiteY1" fmla="*/ 115570 h 115570"/>
                <a:gd name="connsiteX2" fmla="*/ 27940 w 69850"/>
                <a:gd name="connsiteY2" fmla="*/ 12700 h 115570"/>
                <a:gd name="connsiteX3" fmla="*/ 0 w 69850"/>
                <a:gd name="connsiteY3" fmla="*/ 12700 h 115570"/>
                <a:gd name="connsiteX4" fmla="*/ 0 w 69850"/>
                <a:gd name="connsiteY4" fmla="*/ 0 h 115570"/>
                <a:gd name="connsiteX5" fmla="*/ 69850 w 69850"/>
                <a:gd name="connsiteY5" fmla="*/ 0 h 115570"/>
                <a:gd name="connsiteX6" fmla="*/ 69850 w 69850"/>
                <a:gd name="connsiteY6" fmla="*/ 12700 h 115570"/>
                <a:gd name="connsiteX7" fmla="*/ 41910 w 69850"/>
                <a:gd name="connsiteY7" fmla="*/ 12700 h 115570"/>
                <a:gd name="connsiteX8" fmla="*/ 41910 w 69850"/>
                <a:gd name="connsiteY8" fmla="*/ 115570 h 11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50" h="115570">
                  <a:moveTo>
                    <a:pt x="41910" y="115570"/>
                  </a:moveTo>
                  <a:lnTo>
                    <a:pt x="27940" y="115570"/>
                  </a:lnTo>
                  <a:lnTo>
                    <a:pt x="27940" y="12700"/>
                  </a:lnTo>
                  <a:lnTo>
                    <a:pt x="0" y="12700"/>
                  </a:lnTo>
                  <a:lnTo>
                    <a:pt x="0" y="0"/>
                  </a:lnTo>
                  <a:lnTo>
                    <a:pt x="69850" y="0"/>
                  </a:lnTo>
                  <a:lnTo>
                    <a:pt x="69850" y="12700"/>
                  </a:lnTo>
                  <a:lnTo>
                    <a:pt x="41910" y="12700"/>
                  </a:lnTo>
                  <a:lnTo>
                    <a:pt x="41910" y="1155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04" name="Volný tvar: obrazec 303">
              <a:extLst>
                <a:ext uri="{FF2B5EF4-FFF2-40B4-BE49-F238E27FC236}">
                  <a16:creationId xmlns:a16="http://schemas.microsoft.com/office/drawing/2014/main" id="{FDB85598-1FFB-C611-3EEA-5C27B2FB279C}"/>
                </a:ext>
              </a:extLst>
            </p:cNvPr>
            <p:cNvSpPr/>
            <p:nvPr/>
          </p:nvSpPr>
          <p:spPr>
            <a:xfrm>
              <a:off x="21507450" y="12443459"/>
              <a:ext cx="111760" cy="121920"/>
            </a:xfrm>
            <a:custGeom>
              <a:avLst/>
              <a:gdLst>
                <a:gd name="connsiteX0" fmla="*/ 27939 w 111760"/>
                <a:gd name="connsiteY0" fmla="*/ 92710 h 121920"/>
                <a:gd name="connsiteX1" fmla="*/ 15239 w 111760"/>
                <a:gd name="connsiteY1" fmla="*/ 121920 h 121920"/>
                <a:gd name="connsiteX2" fmla="*/ 0 w 111760"/>
                <a:gd name="connsiteY2" fmla="*/ 121920 h 121920"/>
                <a:gd name="connsiteX3" fmla="*/ 55880 w 111760"/>
                <a:gd name="connsiteY3" fmla="*/ 0 h 121920"/>
                <a:gd name="connsiteX4" fmla="*/ 111761 w 111760"/>
                <a:gd name="connsiteY4" fmla="*/ 121920 h 121920"/>
                <a:gd name="connsiteX5" fmla="*/ 96520 w 111760"/>
                <a:gd name="connsiteY5" fmla="*/ 121920 h 121920"/>
                <a:gd name="connsiteX6" fmla="*/ 83820 w 111760"/>
                <a:gd name="connsiteY6" fmla="*/ 92710 h 121920"/>
                <a:gd name="connsiteX7" fmla="*/ 30480 w 111760"/>
                <a:gd name="connsiteY7" fmla="*/ 92710 h 121920"/>
                <a:gd name="connsiteX8" fmla="*/ 54611 w 111760"/>
                <a:gd name="connsiteY8" fmla="*/ 33020 h 121920"/>
                <a:gd name="connsiteX9" fmla="*/ 34289 w 111760"/>
                <a:gd name="connsiteY9" fmla="*/ 80010 h 121920"/>
                <a:gd name="connsiteX10" fmla="*/ 76200 w 111760"/>
                <a:gd name="connsiteY10" fmla="*/ 80010 h 121920"/>
                <a:gd name="connsiteX11" fmla="*/ 55880 w 111760"/>
                <a:gd name="connsiteY11" fmla="*/ 3302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760" h="121920">
                  <a:moveTo>
                    <a:pt x="27939" y="92710"/>
                  </a:moveTo>
                  <a:lnTo>
                    <a:pt x="15239" y="121920"/>
                  </a:lnTo>
                  <a:lnTo>
                    <a:pt x="0" y="121920"/>
                  </a:lnTo>
                  <a:lnTo>
                    <a:pt x="55880" y="0"/>
                  </a:lnTo>
                  <a:lnTo>
                    <a:pt x="111761" y="121920"/>
                  </a:lnTo>
                  <a:lnTo>
                    <a:pt x="96520" y="121920"/>
                  </a:lnTo>
                  <a:lnTo>
                    <a:pt x="83820" y="92710"/>
                  </a:lnTo>
                  <a:lnTo>
                    <a:pt x="30480" y="92710"/>
                  </a:lnTo>
                  <a:close/>
                  <a:moveTo>
                    <a:pt x="54611" y="33020"/>
                  </a:moveTo>
                  <a:lnTo>
                    <a:pt x="34289" y="80010"/>
                  </a:lnTo>
                  <a:lnTo>
                    <a:pt x="76200" y="80010"/>
                  </a:lnTo>
                  <a:lnTo>
                    <a:pt x="55880" y="330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05" name="Volný tvar: obrazec 304">
              <a:extLst>
                <a:ext uri="{FF2B5EF4-FFF2-40B4-BE49-F238E27FC236}">
                  <a16:creationId xmlns:a16="http://schemas.microsoft.com/office/drawing/2014/main" id="{173944A1-DC75-9B0A-C0F9-B186F66A601F}"/>
                </a:ext>
              </a:extLst>
            </p:cNvPr>
            <p:cNvSpPr/>
            <p:nvPr/>
          </p:nvSpPr>
          <p:spPr>
            <a:xfrm>
              <a:off x="21668739" y="12442190"/>
              <a:ext cx="101600" cy="127000"/>
            </a:xfrm>
            <a:custGeom>
              <a:avLst/>
              <a:gdLst>
                <a:gd name="connsiteX0" fmla="*/ 0 w 101600"/>
                <a:gd name="connsiteY0" fmla="*/ 1270 h 127000"/>
                <a:gd name="connsiteX1" fmla="*/ 87630 w 101600"/>
                <a:gd name="connsiteY1" fmla="*/ 92710 h 127000"/>
                <a:gd name="connsiteX2" fmla="*/ 87630 w 101600"/>
                <a:gd name="connsiteY2" fmla="*/ 6350 h 127000"/>
                <a:gd name="connsiteX3" fmla="*/ 101600 w 101600"/>
                <a:gd name="connsiteY3" fmla="*/ 6350 h 127000"/>
                <a:gd name="connsiteX4" fmla="*/ 101600 w 101600"/>
                <a:gd name="connsiteY4" fmla="*/ 127000 h 127000"/>
                <a:gd name="connsiteX5" fmla="*/ 13971 w 101600"/>
                <a:gd name="connsiteY5" fmla="*/ 35560 h 127000"/>
                <a:gd name="connsiteX6" fmla="*/ 13971 w 101600"/>
                <a:gd name="connsiteY6" fmla="*/ 121920 h 127000"/>
                <a:gd name="connsiteX7" fmla="*/ 0 w 101600"/>
                <a:gd name="connsiteY7" fmla="*/ 121920 h 127000"/>
                <a:gd name="connsiteX8" fmla="*/ 0 w 101600"/>
                <a:gd name="connsiteY8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0" h="127000">
                  <a:moveTo>
                    <a:pt x="0" y="1270"/>
                  </a:moveTo>
                  <a:lnTo>
                    <a:pt x="87630" y="92710"/>
                  </a:lnTo>
                  <a:lnTo>
                    <a:pt x="87630" y="6350"/>
                  </a:lnTo>
                  <a:lnTo>
                    <a:pt x="101600" y="6350"/>
                  </a:lnTo>
                  <a:lnTo>
                    <a:pt x="101600" y="127000"/>
                  </a:lnTo>
                  <a:lnTo>
                    <a:pt x="13971" y="35560"/>
                  </a:lnTo>
                  <a:lnTo>
                    <a:pt x="13971" y="121920"/>
                  </a:lnTo>
                  <a:lnTo>
                    <a:pt x="0" y="121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06" name="Volný tvar: obrazec 305">
              <a:extLst>
                <a:ext uri="{FF2B5EF4-FFF2-40B4-BE49-F238E27FC236}">
                  <a16:creationId xmlns:a16="http://schemas.microsoft.com/office/drawing/2014/main" id="{2588B40A-71C3-7B73-5951-8D40BB193FB1}"/>
                </a:ext>
              </a:extLst>
            </p:cNvPr>
            <p:cNvSpPr/>
            <p:nvPr/>
          </p:nvSpPr>
          <p:spPr>
            <a:xfrm>
              <a:off x="20242530" y="11428730"/>
              <a:ext cx="111759" cy="121919"/>
            </a:xfrm>
            <a:custGeom>
              <a:avLst/>
              <a:gdLst>
                <a:gd name="connsiteX0" fmla="*/ 27939 w 111759"/>
                <a:gd name="connsiteY0" fmla="*/ 92710 h 121919"/>
                <a:gd name="connsiteX1" fmla="*/ 15239 w 111759"/>
                <a:gd name="connsiteY1" fmla="*/ 121920 h 121919"/>
                <a:gd name="connsiteX2" fmla="*/ 0 w 111759"/>
                <a:gd name="connsiteY2" fmla="*/ 121920 h 121919"/>
                <a:gd name="connsiteX3" fmla="*/ 55880 w 111759"/>
                <a:gd name="connsiteY3" fmla="*/ 0 h 121919"/>
                <a:gd name="connsiteX4" fmla="*/ 111760 w 111759"/>
                <a:gd name="connsiteY4" fmla="*/ 121920 h 121919"/>
                <a:gd name="connsiteX5" fmla="*/ 96520 w 111759"/>
                <a:gd name="connsiteY5" fmla="*/ 121920 h 121919"/>
                <a:gd name="connsiteX6" fmla="*/ 83820 w 111759"/>
                <a:gd name="connsiteY6" fmla="*/ 92710 h 121919"/>
                <a:gd name="connsiteX7" fmla="*/ 30480 w 111759"/>
                <a:gd name="connsiteY7" fmla="*/ 92710 h 121919"/>
                <a:gd name="connsiteX8" fmla="*/ 54610 w 111759"/>
                <a:gd name="connsiteY8" fmla="*/ 31750 h 121919"/>
                <a:gd name="connsiteX9" fmla="*/ 34289 w 111759"/>
                <a:gd name="connsiteY9" fmla="*/ 78739 h 121919"/>
                <a:gd name="connsiteX10" fmla="*/ 76200 w 111759"/>
                <a:gd name="connsiteY10" fmla="*/ 78739 h 121919"/>
                <a:gd name="connsiteX11" fmla="*/ 55880 w 111759"/>
                <a:gd name="connsiteY11" fmla="*/ 3175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759" h="121919">
                  <a:moveTo>
                    <a:pt x="27939" y="92710"/>
                  </a:moveTo>
                  <a:lnTo>
                    <a:pt x="15239" y="121920"/>
                  </a:lnTo>
                  <a:lnTo>
                    <a:pt x="0" y="121920"/>
                  </a:lnTo>
                  <a:lnTo>
                    <a:pt x="55880" y="0"/>
                  </a:lnTo>
                  <a:lnTo>
                    <a:pt x="111760" y="121920"/>
                  </a:lnTo>
                  <a:lnTo>
                    <a:pt x="96520" y="121920"/>
                  </a:lnTo>
                  <a:lnTo>
                    <a:pt x="83820" y="92710"/>
                  </a:lnTo>
                  <a:lnTo>
                    <a:pt x="30480" y="92710"/>
                  </a:lnTo>
                  <a:close/>
                  <a:moveTo>
                    <a:pt x="54610" y="31750"/>
                  </a:moveTo>
                  <a:lnTo>
                    <a:pt x="34289" y="78739"/>
                  </a:lnTo>
                  <a:lnTo>
                    <a:pt x="76200" y="78739"/>
                  </a:lnTo>
                  <a:lnTo>
                    <a:pt x="55880" y="317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07" name="Volný tvar: obrazec 306">
              <a:extLst>
                <a:ext uri="{FF2B5EF4-FFF2-40B4-BE49-F238E27FC236}">
                  <a16:creationId xmlns:a16="http://schemas.microsoft.com/office/drawing/2014/main" id="{D4819E13-E08E-DB4F-A4E8-7FAB442A699A}"/>
                </a:ext>
              </a:extLst>
            </p:cNvPr>
            <p:cNvSpPr/>
            <p:nvPr/>
          </p:nvSpPr>
          <p:spPr>
            <a:xfrm>
              <a:off x="20406359" y="11432540"/>
              <a:ext cx="55880" cy="116840"/>
            </a:xfrm>
            <a:custGeom>
              <a:avLst/>
              <a:gdLst>
                <a:gd name="connsiteX0" fmla="*/ 13970 w 55880"/>
                <a:gd name="connsiteY0" fmla="*/ 13970 h 116840"/>
                <a:gd name="connsiteX1" fmla="*/ 13970 w 55880"/>
                <a:gd name="connsiteY1" fmla="*/ 46990 h 116840"/>
                <a:gd name="connsiteX2" fmla="*/ 54610 w 55880"/>
                <a:gd name="connsiteY2" fmla="*/ 46990 h 116840"/>
                <a:gd name="connsiteX3" fmla="*/ 54610 w 55880"/>
                <a:gd name="connsiteY3" fmla="*/ 59690 h 116840"/>
                <a:gd name="connsiteX4" fmla="*/ 13970 w 55880"/>
                <a:gd name="connsiteY4" fmla="*/ 59690 h 116840"/>
                <a:gd name="connsiteX5" fmla="*/ 13970 w 55880"/>
                <a:gd name="connsiteY5" fmla="*/ 116840 h 116840"/>
                <a:gd name="connsiteX6" fmla="*/ 0 w 55880"/>
                <a:gd name="connsiteY6" fmla="*/ 116840 h 116840"/>
                <a:gd name="connsiteX7" fmla="*/ 0 w 55880"/>
                <a:gd name="connsiteY7" fmla="*/ 0 h 116840"/>
                <a:gd name="connsiteX8" fmla="*/ 55880 w 55880"/>
                <a:gd name="connsiteY8" fmla="*/ 0 h 116840"/>
                <a:gd name="connsiteX9" fmla="*/ 55880 w 55880"/>
                <a:gd name="connsiteY9" fmla="*/ 12700 h 116840"/>
                <a:gd name="connsiteX10" fmla="*/ 13970 w 55880"/>
                <a:gd name="connsiteY10" fmla="*/ 12700 h 11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880" h="116840">
                  <a:moveTo>
                    <a:pt x="13970" y="13970"/>
                  </a:moveTo>
                  <a:lnTo>
                    <a:pt x="13970" y="46990"/>
                  </a:lnTo>
                  <a:lnTo>
                    <a:pt x="54610" y="46990"/>
                  </a:lnTo>
                  <a:lnTo>
                    <a:pt x="54610" y="59690"/>
                  </a:lnTo>
                  <a:lnTo>
                    <a:pt x="13970" y="59690"/>
                  </a:lnTo>
                  <a:lnTo>
                    <a:pt x="13970" y="116840"/>
                  </a:lnTo>
                  <a:lnTo>
                    <a:pt x="0" y="116840"/>
                  </a:lnTo>
                  <a:lnTo>
                    <a:pt x="0" y="0"/>
                  </a:lnTo>
                  <a:lnTo>
                    <a:pt x="55880" y="0"/>
                  </a:lnTo>
                  <a:lnTo>
                    <a:pt x="55880" y="12700"/>
                  </a:lnTo>
                  <a:lnTo>
                    <a:pt x="13970" y="127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08" name="Volný tvar: obrazec 307">
              <a:extLst>
                <a:ext uri="{FF2B5EF4-FFF2-40B4-BE49-F238E27FC236}">
                  <a16:creationId xmlns:a16="http://schemas.microsoft.com/office/drawing/2014/main" id="{3217D30E-4E85-E058-81BF-07BAE3F3BE62}"/>
                </a:ext>
              </a:extLst>
            </p:cNvPr>
            <p:cNvSpPr/>
            <p:nvPr/>
          </p:nvSpPr>
          <p:spPr>
            <a:xfrm>
              <a:off x="20515580" y="11431269"/>
              <a:ext cx="113029" cy="121920"/>
            </a:xfrm>
            <a:custGeom>
              <a:avLst/>
              <a:gdLst>
                <a:gd name="connsiteX0" fmla="*/ 113030 w 113029"/>
                <a:gd name="connsiteY0" fmla="*/ 59690 h 121920"/>
                <a:gd name="connsiteX1" fmla="*/ 113030 w 113029"/>
                <a:gd name="connsiteY1" fmla="*/ 64770 h 121920"/>
                <a:gd name="connsiteX2" fmla="*/ 58420 w 113029"/>
                <a:gd name="connsiteY2" fmla="*/ 121920 h 121920"/>
                <a:gd name="connsiteX3" fmla="*/ 0 w 113029"/>
                <a:gd name="connsiteY3" fmla="*/ 60961 h 121920"/>
                <a:gd name="connsiteX4" fmla="*/ 60960 w 113029"/>
                <a:gd name="connsiteY4" fmla="*/ 0 h 121920"/>
                <a:gd name="connsiteX5" fmla="*/ 107950 w 113029"/>
                <a:gd name="connsiteY5" fmla="*/ 22861 h 121920"/>
                <a:gd name="connsiteX6" fmla="*/ 97789 w 113029"/>
                <a:gd name="connsiteY6" fmla="*/ 33020 h 121920"/>
                <a:gd name="connsiteX7" fmla="*/ 60960 w 113029"/>
                <a:gd name="connsiteY7" fmla="*/ 13970 h 121920"/>
                <a:gd name="connsiteX8" fmla="*/ 13970 w 113029"/>
                <a:gd name="connsiteY8" fmla="*/ 60961 h 121920"/>
                <a:gd name="connsiteX9" fmla="*/ 59689 w 113029"/>
                <a:gd name="connsiteY9" fmla="*/ 107950 h 121920"/>
                <a:gd name="connsiteX10" fmla="*/ 97789 w 113029"/>
                <a:gd name="connsiteY10" fmla="*/ 73661 h 121920"/>
                <a:gd name="connsiteX11" fmla="*/ 67310 w 113029"/>
                <a:gd name="connsiteY11" fmla="*/ 73661 h 121920"/>
                <a:gd name="connsiteX12" fmla="*/ 67310 w 113029"/>
                <a:gd name="connsiteY12" fmla="*/ 60961 h 121920"/>
                <a:gd name="connsiteX13" fmla="*/ 113030 w 113029"/>
                <a:gd name="connsiteY13" fmla="*/ 60961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029" h="121920">
                  <a:moveTo>
                    <a:pt x="113030" y="59690"/>
                  </a:moveTo>
                  <a:lnTo>
                    <a:pt x="113030" y="64770"/>
                  </a:lnTo>
                  <a:cubicBezTo>
                    <a:pt x="113030" y="96520"/>
                    <a:pt x="90170" y="121920"/>
                    <a:pt x="58420" y="121920"/>
                  </a:cubicBezTo>
                  <a:cubicBezTo>
                    <a:pt x="26670" y="121920"/>
                    <a:pt x="0" y="93980"/>
                    <a:pt x="0" y="60961"/>
                  </a:cubicBezTo>
                  <a:cubicBezTo>
                    <a:pt x="0" y="27940"/>
                    <a:pt x="26670" y="0"/>
                    <a:pt x="60960" y="0"/>
                  </a:cubicBezTo>
                  <a:cubicBezTo>
                    <a:pt x="95250" y="0"/>
                    <a:pt x="96520" y="7620"/>
                    <a:pt x="107950" y="22861"/>
                  </a:cubicBezTo>
                  <a:lnTo>
                    <a:pt x="97789" y="33020"/>
                  </a:lnTo>
                  <a:cubicBezTo>
                    <a:pt x="88900" y="21590"/>
                    <a:pt x="74930" y="13970"/>
                    <a:pt x="60960" y="13970"/>
                  </a:cubicBezTo>
                  <a:cubicBezTo>
                    <a:pt x="35560" y="13970"/>
                    <a:pt x="13970" y="35561"/>
                    <a:pt x="13970" y="60961"/>
                  </a:cubicBezTo>
                  <a:cubicBezTo>
                    <a:pt x="13970" y="86361"/>
                    <a:pt x="34289" y="107950"/>
                    <a:pt x="59689" y="107950"/>
                  </a:cubicBezTo>
                  <a:cubicBezTo>
                    <a:pt x="85089" y="107950"/>
                    <a:pt x="97789" y="92711"/>
                    <a:pt x="97789" y="73661"/>
                  </a:cubicBezTo>
                  <a:lnTo>
                    <a:pt x="67310" y="73661"/>
                  </a:lnTo>
                  <a:lnTo>
                    <a:pt x="67310" y="60961"/>
                  </a:lnTo>
                  <a:lnTo>
                    <a:pt x="113030" y="6096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09" name="Volný tvar: obrazec 308">
              <a:extLst>
                <a:ext uri="{FF2B5EF4-FFF2-40B4-BE49-F238E27FC236}">
                  <a16:creationId xmlns:a16="http://schemas.microsoft.com/office/drawing/2014/main" id="{87C5C1BF-2DE4-5368-78C7-6E940F881935}"/>
                </a:ext>
              </a:extLst>
            </p:cNvPr>
            <p:cNvSpPr/>
            <p:nvPr/>
          </p:nvSpPr>
          <p:spPr>
            <a:xfrm>
              <a:off x="20685759" y="11433809"/>
              <a:ext cx="83820" cy="116840"/>
            </a:xfrm>
            <a:custGeom>
              <a:avLst/>
              <a:gdLst>
                <a:gd name="connsiteX0" fmla="*/ 69850 w 83820"/>
                <a:gd name="connsiteY0" fmla="*/ 46990 h 116840"/>
                <a:gd name="connsiteX1" fmla="*/ 69850 w 83820"/>
                <a:gd name="connsiteY1" fmla="*/ 0 h 116840"/>
                <a:gd name="connsiteX2" fmla="*/ 83820 w 83820"/>
                <a:gd name="connsiteY2" fmla="*/ 0 h 116840"/>
                <a:gd name="connsiteX3" fmla="*/ 83820 w 83820"/>
                <a:gd name="connsiteY3" fmla="*/ 116840 h 116840"/>
                <a:gd name="connsiteX4" fmla="*/ 69850 w 83820"/>
                <a:gd name="connsiteY4" fmla="*/ 116840 h 116840"/>
                <a:gd name="connsiteX5" fmla="*/ 69850 w 83820"/>
                <a:gd name="connsiteY5" fmla="*/ 60960 h 116840"/>
                <a:gd name="connsiteX6" fmla="*/ 13970 w 83820"/>
                <a:gd name="connsiteY6" fmla="*/ 60960 h 116840"/>
                <a:gd name="connsiteX7" fmla="*/ 13970 w 83820"/>
                <a:gd name="connsiteY7" fmla="*/ 116840 h 116840"/>
                <a:gd name="connsiteX8" fmla="*/ 0 w 83820"/>
                <a:gd name="connsiteY8" fmla="*/ 116840 h 116840"/>
                <a:gd name="connsiteX9" fmla="*/ 0 w 83820"/>
                <a:gd name="connsiteY9" fmla="*/ 0 h 116840"/>
                <a:gd name="connsiteX10" fmla="*/ 13970 w 83820"/>
                <a:gd name="connsiteY10" fmla="*/ 0 h 116840"/>
                <a:gd name="connsiteX11" fmla="*/ 13970 w 83820"/>
                <a:gd name="connsiteY11" fmla="*/ 46990 h 116840"/>
                <a:gd name="connsiteX12" fmla="*/ 69850 w 83820"/>
                <a:gd name="connsiteY12" fmla="*/ 46990 h 11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820" h="116840">
                  <a:moveTo>
                    <a:pt x="69850" y="46990"/>
                  </a:moveTo>
                  <a:lnTo>
                    <a:pt x="69850" y="0"/>
                  </a:lnTo>
                  <a:lnTo>
                    <a:pt x="83820" y="0"/>
                  </a:lnTo>
                  <a:lnTo>
                    <a:pt x="83820" y="116840"/>
                  </a:lnTo>
                  <a:lnTo>
                    <a:pt x="69850" y="116840"/>
                  </a:lnTo>
                  <a:lnTo>
                    <a:pt x="69850" y="60960"/>
                  </a:lnTo>
                  <a:lnTo>
                    <a:pt x="13970" y="60960"/>
                  </a:lnTo>
                  <a:lnTo>
                    <a:pt x="13970" y="116840"/>
                  </a:lnTo>
                  <a:lnTo>
                    <a:pt x="0" y="116840"/>
                  </a:lnTo>
                  <a:lnTo>
                    <a:pt x="0" y="0"/>
                  </a:lnTo>
                  <a:lnTo>
                    <a:pt x="13970" y="0"/>
                  </a:lnTo>
                  <a:lnTo>
                    <a:pt x="13970" y="46990"/>
                  </a:lnTo>
                  <a:lnTo>
                    <a:pt x="69850" y="4699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10" name="Volný tvar: obrazec 309">
              <a:extLst>
                <a:ext uri="{FF2B5EF4-FFF2-40B4-BE49-F238E27FC236}">
                  <a16:creationId xmlns:a16="http://schemas.microsoft.com/office/drawing/2014/main" id="{6EE09716-A981-0F9E-9AB0-81B5CA9B6A20}"/>
                </a:ext>
              </a:extLst>
            </p:cNvPr>
            <p:cNvSpPr/>
            <p:nvPr/>
          </p:nvSpPr>
          <p:spPr>
            <a:xfrm>
              <a:off x="20822919" y="11428730"/>
              <a:ext cx="111760" cy="121919"/>
            </a:xfrm>
            <a:custGeom>
              <a:avLst/>
              <a:gdLst>
                <a:gd name="connsiteX0" fmla="*/ 27940 w 111760"/>
                <a:gd name="connsiteY0" fmla="*/ 92710 h 121919"/>
                <a:gd name="connsiteX1" fmla="*/ 15240 w 111760"/>
                <a:gd name="connsiteY1" fmla="*/ 121920 h 121919"/>
                <a:gd name="connsiteX2" fmla="*/ 0 w 111760"/>
                <a:gd name="connsiteY2" fmla="*/ 121920 h 121919"/>
                <a:gd name="connsiteX3" fmla="*/ 55880 w 111760"/>
                <a:gd name="connsiteY3" fmla="*/ 0 h 121919"/>
                <a:gd name="connsiteX4" fmla="*/ 111761 w 111760"/>
                <a:gd name="connsiteY4" fmla="*/ 121920 h 121919"/>
                <a:gd name="connsiteX5" fmla="*/ 96520 w 111760"/>
                <a:gd name="connsiteY5" fmla="*/ 121920 h 121919"/>
                <a:gd name="connsiteX6" fmla="*/ 83820 w 111760"/>
                <a:gd name="connsiteY6" fmla="*/ 92710 h 121919"/>
                <a:gd name="connsiteX7" fmla="*/ 30480 w 111760"/>
                <a:gd name="connsiteY7" fmla="*/ 92710 h 121919"/>
                <a:gd name="connsiteX8" fmla="*/ 55880 w 111760"/>
                <a:gd name="connsiteY8" fmla="*/ 31750 h 121919"/>
                <a:gd name="connsiteX9" fmla="*/ 35561 w 111760"/>
                <a:gd name="connsiteY9" fmla="*/ 78739 h 121919"/>
                <a:gd name="connsiteX10" fmla="*/ 77470 w 111760"/>
                <a:gd name="connsiteY10" fmla="*/ 78739 h 121919"/>
                <a:gd name="connsiteX11" fmla="*/ 57150 w 111760"/>
                <a:gd name="connsiteY11" fmla="*/ 3175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760" h="121919">
                  <a:moveTo>
                    <a:pt x="27940" y="92710"/>
                  </a:moveTo>
                  <a:lnTo>
                    <a:pt x="15240" y="121920"/>
                  </a:lnTo>
                  <a:lnTo>
                    <a:pt x="0" y="121920"/>
                  </a:lnTo>
                  <a:lnTo>
                    <a:pt x="55880" y="0"/>
                  </a:lnTo>
                  <a:lnTo>
                    <a:pt x="111761" y="121920"/>
                  </a:lnTo>
                  <a:lnTo>
                    <a:pt x="96520" y="121920"/>
                  </a:lnTo>
                  <a:lnTo>
                    <a:pt x="83820" y="92710"/>
                  </a:lnTo>
                  <a:lnTo>
                    <a:pt x="30480" y="92710"/>
                  </a:lnTo>
                  <a:close/>
                  <a:moveTo>
                    <a:pt x="55880" y="31750"/>
                  </a:moveTo>
                  <a:lnTo>
                    <a:pt x="35561" y="78739"/>
                  </a:lnTo>
                  <a:lnTo>
                    <a:pt x="77470" y="78739"/>
                  </a:lnTo>
                  <a:lnTo>
                    <a:pt x="57150" y="317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11" name="Volný tvar: obrazec 310">
              <a:extLst>
                <a:ext uri="{FF2B5EF4-FFF2-40B4-BE49-F238E27FC236}">
                  <a16:creationId xmlns:a16="http://schemas.microsoft.com/office/drawing/2014/main" id="{C5B5A92E-56E0-4583-DAF8-D86EBBBC24C9}"/>
                </a:ext>
              </a:extLst>
            </p:cNvPr>
            <p:cNvSpPr/>
            <p:nvPr/>
          </p:nvSpPr>
          <p:spPr>
            <a:xfrm>
              <a:off x="20985480" y="11427459"/>
              <a:ext cx="101600" cy="127000"/>
            </a:xfrm>
            <a:custGeom>
              <a:avLst/>
              <a:gdLst>
                <a:gd name="connsiteX0" fmla="*/ 0 w 101600"/>
                <a:gd name="connsiteY0" fmla="*/ 1270 h 127000"/>
                <a:gd name="connsiteX1" fmla="*/ 87630 w 101600"/>
                <a:gd name="connsiteY1" fmla="*/ 92710 h 127000"/>
                <a:gd name="connsiteX2" fmla="*/ 87630 w 101600"/>
                <a:gd name="connsiteY2" fmla="*/ 6350 h 127000"/>
                <a:gd name="connsiteX3" fmla="*/ 101600 w 101600"/>
                <a:gd name="connsiteY3" fmla="*/ 6350 h 127000"/>
                <a:gd name="connsiteX4" fmla="*/ 101600 w 101600"/>
                <a:gd name="connsiteY4" fmla="*/ 127000 h 127000"/>
                <a:gd name="connsiteX5" fmla="*/ 13970 w 101600"/>
                <a:gd name="connsiteY5" fmla="*/ 35560 h 127000"/>
                <a:gd name="connsiteX6" fmla="*/ 13970 w 101600"/>
                <a:gd name="connsiteY6" fmla="*/ 121920 h 127000"/>
                <a:gd name="connsiteX7" fmla="*/ 0 w 101600"/>
                <a:gd name="connsiteY7" fmla="*/ 121920 h 127000"/>
                <a:gd name="connsiteX8" fmla="*/ 0 w 101600"/>
                <a:gd name="connsiteY8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0" h="127000">
                  <a:moveTo>
                    <a:pt x="0" y="1270"/>
                  </a:moveTo>
                  <a:lnTo>
                    <a:pt x="87630" y="92710"/>
                  </a:lnTo>
                  <a:lnTo>
                    <a:pt x="87630" y="6350"/>
                  </a:lnTo>
                  <a:lnTo>
                    <a:pt x="101600" y="6350"/>
                  </a:lnTo>
                  <a:lnTo>
                    <a:pt x="101600" y="127000"/>
                  </a:lnTo>
                  <a:lnTo>
                    <a:pt x="13970" y="35560"/>
                  </a:lnTo>
                  <a:lnTo>
                    <a:pt x="13970" y="121920"/>
                  </a:lnTo>
                  <a:lnTo>
                    <a:pt x="0" y="121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12" name="Volný tvar: obrazec 311">
              <a:extLst>
                <a:ext uri="{FF2B5EF4-FFF2-40B4-BE49-F238E27FC236}">
                  <a16:creationId xmlns:a16="http://schemas.microsoft.com/office/drawing/2014/main" id="{4A5A4D79-D366-D761-FAE6-B397507AE1D6}"/>
                </a:ext>
              </a:extLst>
            </p:cNvPr>
            <p:cNvSpPr/>
            <p:nvPr/>
          </p:nvSpPr>
          <p:spPr>
            <a:xfrm>
              <a:off x="21151850" y="11433809"/>
              <a:ext cx="13969" cy="116840"/>
            </a:xfrm>
            <a:custGeom>
              <a:avLst/>
              <a:gdLst>
                <a:gd name="connsiteX0" fmla="*/ 13970 w 13969"/>
                <a:gd name="connsiteY0" fmla="*/ 116840 h 116840"/>
                <a:gd name="connsiteX1" fmla="*/ 0 w 13969"/>
                <a:gd name="connsiteY1" fmla="*/ 116840 h 116840"/>
                <a:gd name="connsiteX2" fmla="*/ 0 w 13969"/>
                <a:gd name="connsiteY2" fmla="*/ 0 h 116840"/>
                <a:gd name="connsiteX3" fmla="*/ 13970 w 13969"/>
                <a:gd name="connsiteY3" fmla="*/ 0 h 116840"/>
                <a:gd name="connsiteX4" fmla="*/ 13970 w 13969"/>
                <a:gd name="connsiteY4" fmla="*/ 116840 h 116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69" h="116840">
                  <a:moveTo>
                    <a:pt x="13970" y="116840"/>
                  </a:moveTo>
                  <a:lnTo>
                    <a:pt x="0" y="116840"/>
                  </a:lnTo>
                  <a:lnTo>
                    <a:pt x="0" y="0"/>
                  </a:lnTo>
                  <a:lnTo>
                    <a:pt x="13970" y="0"/>
                  </a:lnTo>
                  <a:lnTo>
                    <a:pt x="13970" y="1168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13" name="Volný tvar: obrazec 312">
              <a:extLst>
                <a:ext uri="{FF2B5EF4-FFF2-40B4-BE49-F238E27FC236}">
                  <a16:creationId xmlns:a16="http://schemas.microsoft.com/office/drawing/2014/main" id="{F7C12590-22A0-DD1D-7DC4-86B24ADE05F5}"/>
                </a:ext>
              </a:extLst>
            </p:cNvPr>
            <p:cNvSpPr/>
            <p:nvPr/>
          </p:nvSpPr>
          <p:spPr>
            <a:xfrm>
              <a:off x="21226780" y="11430000"/>
              <a:ext cx="72389" cy="121919"/>
            </a:xfrm>
            <a:custGeom>
              <a:avLst/>
              <a:gdLst>
                <a:gd name="connsiteX0" fmla="*/ 55880 w 72389"/>
                <a:gd name="connsiteY0" fmla="*/ 25400 h 121919"/>
                <a:gd name="connsiteX1" fmla="*/ 36830 w 72389"/>
                <a:gd name="connsiteY1" fmla="*/ 13970 h 121919"/>
                <a:gd name="connsiteX2" fmla="*/ 17780 w 72389"/>
                <a:gd name="connsiteY2" fmla="*/ 30480 h 121919"/>
                <a:gd name="connsiteX3" fmla="*/ 34289 w 72389"/>
                <a:gd name="connsiteY3" fmla="*/ 46990 h 121919"/>
                <a:gd name="connsiteX4" fmla="*/ 43180 w 72389"/>
                <a:gd name="connsiteY4" fmla="*/ 49530 h 121919"/>
                <a:gd name="connsiteX5" fmla="*/ 72389 w 72389"/>
                <a:gd name="connsiteY5" fmla="*/ 85090 h 121919"/>
                <a:gd name="connsiteX6" fmla="*/ 35560 w 72389"/>
                <a:gd name="connsiteY6" fmla="*/ 121920 h 121919"/>
                <a:gd name="connsiteX7" fmla="*/ 0 w 72389"/>
                <a:gd name="connsiteY7" fmla="*/ 88900 h 121919"/>
                <a:gd name="connsiteX8" fmla="*/ 15239 w 72389"/>
                <a:gd name="connsiteY8" fmla="*/ 86360 h 121919"/>
                <a:gd name="connsiteX9" fmla="*/ 38100 w 72389"/>
                <a:gd name="connsiteY9" fmla="*/ 107950 h 121919"/>
                <a:gd name="connsiteX10" fmla="*/ 59689 w 72389"/>
                <a:gd name="connsiteY10" fmla="*/ 85090 h 121919"/>
                <a:gd name="connsiteX11" fmla="*/ 39370 w 72389"/>
                <a:gd name="connsiteY11" fmla="*/ 63500 h 121919"/>
                <a:gd name="connsiteX12" fmla="*/ 31750 w 72389"/>
                <a:gd name="connsiteY12" fmla="*/ 59690 h 121919"/>
                <a:gd name="connsiteX13" fmla="*/ 6350 w 72389"/>
                <a:gd name="connsiteY13" fmla="*/ 30480 h 121919"/>
                <a:gd name="connsiteX14" fmla="*/ 40639 w 72389"/>
                <a:gd name="connsiteY14" fmla="*/ 0 h 121919"/>
                <a:gd name="connsiteX15" fmla="*/ 71120 w 72389"/>
                <a:gd name="connsiteY15" fmla="*/ 17780 h 121919"/>
                <a:gd name="connsiteX16" fmla="*/ 59689 w 72389"/>
                <a:gd name="connsiteY16" fmla="*/ 24130 h 121919"/>
                <a:gd name="connsiteX17" fmla="*/ 59689 w 72389"/>
                <a:gd name="connsiteY17" fmla="*/ 2413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2389" h="121919">
                  <a:moveTo>
                    <a:pt x="55880" y="25400"/>
                  </a:moveTo>
                  <a:cubicBezTo>
                    <a:pt x="52070" y="17780"/>
                    <a:pt x="45720" y="13970"/>
                    <a:pt x="36830" y="13970"/>
                  </a:cubicBezTo>
                  <a:cubicBezTo>
                    <a:pt x="27939" y="13970"/>
                    <a:pt x="17780" y="20320"/>
                    <a:pt x="17780" y="30480"/>
                  </a:cubicBezTo>
                  <a:cubicBezTo>
                    <a:pt x="17780" y="40640"/>
                    <a:pt x="26670" y="44450"/>
                    <a:pt x="34289" y="46990"/>
                  </a:cubicBezTo>
                  <a:lnTo>
                    <a:pt x="43180" y="49530"/>
                  </a:lnTo>
                  <a:cubicBezTo>
                    <a:pt x="59689" y="55880"/>
                    <a:pt x="72389" y="64770"/>
                    <a:pt x="72389" y="85090"/>
                  </a:cubicBezTo>
                  <a:cubicBezTo>
                    <a:pt x="72389" y="105410"/>
                    <a:pt x="55880" y="121920"/>
                    <a:pt x="35560" y="121920"/>
                  </a:cubicBezTo>
                  <a:cubicBezTo>
                    <a:pt x="15239" y="121920"/>
                    <a:pt x="2539" y="107950"/>
                    <a:pt x="0" y="88900"/>
                  </a:cubicBezTo>
                  <a:lnTo>
                    <a:pt x="15239" y="86360"/>
                  </a:lnTo>
                  <a:cubicBezTo>
                    <a:pt x="15239" y="99060"/>
                    <a:pt x="25400" y="107950"/>
                    <a:pt x="38100" y="107950"/>
                  </a:cubicBezTo>
                  <a:cubicBezTo>
                    <a:pt x="50800" y="107950"/>
                    <a:pt x="59689" y="97790"/>
                    <a:pt x="59689" y="85090"/>
                  </a:cubicBezTo>
                  <a:cubicBezTo>
                    <a:pt x="59689" y="72390"/>
                    <a:pt x="49530" y="67310"/>
                    <a:pt x="39370" y="63500"/>
                  </a:cubicBezTo>
                  <a:lnTo>
                    <a:pt x="31750" y="59690"/>
                  </a:lnTo>
                  <a:cubicBezTo>
                    <a:pt x="19050" y="54610"/>
                    <a:pt x="6350" y="46990"/>
                    <a:pt x="6350" y="30480"/>
                  </a:cubicBezTo>
                  <a:cubicBezTo>
                    <a:pt x="6350" y="13970"/>
                    <a:pt x="22860" y="0"/>
                    <a:pt x="40639" y="0"/>
                  </a:cubicBezTo>
                  <a:cubicBezTo>
                    <a:pt x="58420" y="0"/>
                    <a:pt x="64770" y="6350"/>
                    <a:pt x="71120" y="17780"/>
                  </a:cubicBezTo>
                  <a:lnTo>
                    <a:pt x="59689" y="24130"/>
                  </a:lnTo>
                  <a:lnTo>
                    <a:pt x="59689" y="241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14" name="Volný tvar: obrazec 313">
              <a:extLst>
                <a:ext uri="{FF2B5EF4-FFF2-40B4-BE49-F238E27FC236}">
                  <a16:creationId xmlns:a16="http://schemas.microsoft.com/office/drawing/2014/main" id="{5FD01F0A-26D2-5D34-9449-8E65534EB2D1}"/>
                </a:ext>
              </a:extLst>
            </p:cNvPr>
            <p:cNvSpPr/>
            <p:nvPr/>
          </p:nvSpPr>
          <p:spPr>
            <a:xfrm>
              <a:off x="21347430" y="11435080"/>
              <a:ext cx="69850" cy="115569"/>
            </a:xfrm>
            <a:custGeom>
              <a:avLst/>
              <a:gdLst>
                <a:gd name="connsiteX0" fmla="*/ 41910 w 69850"/>
                <a:gd name="connsiteY0" fmla="*/ 115570 h 115569"/>
                <a:gd name="connsiteX1" fmla="*/ 27939 w 69850"/>
                <a:gd name="connsiteY1" fmla="*/ 115570 h 115569"/>
                <a:gd name="connsiteX2" fmla="*/ 27939 w 69850"/>
                <a:gd name="connsiteY2" fmla="*/ 12700 h 115569"/>
                <a:gd name="connsiteX3" fmla="*/ 0 w 69850"/>
                <a:gd name="connsiteY3" fmla="*/ 12700 h 115569"/>
                <a:gd name="connsiteX4" fmla="*/ 0 w 69850"/>
                <a:gd name="connsiteY4" fmla="*/ 0 h 115569"/>
                <a:gd name="connsiteX5" fmla="*/ 69850 w 69850"/>
                <a:gd name="connsiteY5" fmla="*/ 0 h 115569"/>
                <a:gd name="connsiteX6" fmla="*/ 69850 w 69850"/>
                <a:gd name="connsiteY6" fmla="*/ 12700 h 115569"/>
                <a:gd name="connsiteX7" fmla="*/ 41910 w 69850"/>
                <a:gd name="connsiteY7" fmla="*/ 12700 h 115569"/>
                <a:gd name="connsiteX8" fmla="*/ 41910 w 69850"/>
                <a:gd name="connsiteY8" fmla="*/ 115570 h 11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50" h="115569">
                  <a:moveTo>
                    <a:pt x="41910" y="115570"/>
                  </a:moveTo>
                  <a:lnTo>
                    <a:pt x="27939" y="115570"/>
                  </a:lnTo>
                  <a:lnTo>
                    <a:pt x="27939" y="12700"/>
                  </a:lnTo>
                  <a:lnTo>
                    <a:pt x="0" y="12700"/>
                  </a:lnTo>
                  <a:lnTo>
                    <a:pt x="0" y="0"/>
                  </a:lnTo>
                  <a:lnTo>
                    <a:pt x="69850" y="0"/>
                  </a:lnTo>
                  <a:lnTo>
                    <a:pt x="69850" y="12700"/>
                  </a:lnTo>
                  <a:lnTo>
                    <a:pt x="41910" y="12700"/>
                  </a:lnTo>
                  <a:lnTo>
                    <a:pt x="41910" y="1155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15" name="Volný tvar: obrazec 314">
              <a:extLst>
                <a:ext uri="{FF2B5EF4-FFF2-40B4-BE49-F238E27FC236}">
                  <a16:creationId xmlns:a16="http://schemas.microsoft.com/office/drawing/2014/main" id="{48814309-027D-4B6B-272D-ACADE36B5BE6}"/>
                </a:ext>
              </a:extLst>
            </p:cNvPr>
            <p:cNvSpPr/>
            <p:nvPr/>
          </p:nvSpPr>
          <p:spPr>
            <a:xfrm>
              <a:off x="21447759" y="11428730"/>
              <a:ext cx="111759" cy="121919"/>
            </a:xfrm>
            <a:custGeom>
              <a:avLst/>
              <a:gdLst>
                <a:gd name="connsiteX0" fmla="*/ 27940 w 111759"/>
                <a:gd name="connsiteY0" fmla="*/ 92710 h 121919"/>
                <a:gd name="connsiteX1" fmla="*/ 15240 w 111759"/>
                <a:gd name="connsiteY1" fmla="*/ 121920 h 121919"/>
                <a:gd name="connsiteX2" fmla="*/ 0 w 111759"/>
                <a:gd name="connsiteY2" fmla="*/ 121920 h 121919"/>
                <a:gd name="connsiteX3" fmla="*/ 55880 w 111759"/>
                <a:gd name="connsiteY3" fmla="*/ 0 h 121919"/>
                <a:gd name="connsiteX4" fmla="*/ 111760 w 111759"/>
                <a:gd name="connsiteY4" fmla="*/ 121920 h 121919"/>
                <a:gd name="connsiteX5" fmla="*/ 96520 w 111759"/>
                <a:gd name="connsiteY5" fmla="*/ 121920 h 121919"/>
                <a:gd name="connsiteX6" fmla="*/ 83820 w 111759"/>
                <a:gd name="connsiteY6" fmla="*/ 92710 h 121919"/>
                <a:gd name="connsiteX7" fmla="*/ 30480 w 111759"/>
                <a:gd name="connsiteY7" fmla="*/ 92710 h 121919"/>
                <a:gd name="connsiteX8" fmla="*/ 54610 w 111759"/>
                <a:gd name="connsiteY8" fmla="*/ 31750 h 121919"/>
                <a:gd name="connsiteX9" fmla="*/ 34290 w 111759"/>
                <a:gd name="connsiteY9" fmla="*/ 78739 h 121919"/>
                <a:gd name="connsiteX10" fmla="*/ 76201 w 111759"/>
                <a:gd name="connsiteY10" fmla="*/ 78739 h 121919"/>
                <a:gd name="connsiteX11" fmla="*/ 55880 w 111759"/>
                <a:gd name="connsiteY11" fmla="*/ 3175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1759" h="121919">
                  <a:moveTo>
                    <a:pt x="27940" y="92710"/>
                  </a:moveTo>
                  <a:lnTo>
                    <a:pt x="15240" y="121920"/>
                  </a:lnTo>
                  <a:lnTo>
                    <a:pt x="0" y="121920"/>
                  </a:lnTo>
                  <a:lnTo>
                    <a:pt x="55880" y="0"/>
                  </a:lnTo>
                  <a:lnTo>
                    <a:pt x="111760" y="121920"/>
                  </a:lnTo>
                  <a:lnTo>
                    <a:pt x="96520" y="121920"/>
                  </a:lnTo>
                  <a:lnTo>
                    <a:pt x="83820" y="92710"/>
                  </a:lnTo>
                  <a:lnTo>
                    <a:pt x="30480" y="92710"/>
                  </a:lnTo>
                  <a:close/>
                  <a:moveTo>
                    <a:pt x="54610" y="31750"/>
                  </a:moveTo>
                  <a:lnTo>
                    <a:pt x="34290" y="78739"/>
                  </a:lnTo>
                  <a:lnTo>
                    <a:pt x="76201" y="78739"/>
                  </a:lnTo>
                  <a:lnTo>
                    <a:pt x="55880" y="317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16" name="Volný tvar: obrazec 315">
              <a:extLst>
                <a:ext uri="{FF2B5EF4-FFF2-40B4-BE49-F238E27FC236}">
                  <a16:creationId xmlns:a16="http://schemas.microsoft.com/office/drawing/2014/main" id="{AC45D01A-5AE8-EE45-39CE-B152DF96864F}"/>
                </a:ext>
              </a:extLst>
            </p:cNvPr>
            <p:cNvSpPr/>
            <p:nvPr/>
          </p:nvSpPr>
          <p:spPr>
            <a:xfrm>
              <a:off x="21610319" y="11427459"/>
              <a:ext cx="101600" cy="127000"/>
            </a:xfrm>
            <a:custGeom>
              <a:avLst/>
              <a:gdLst>
                <a:gd name="connsiteX0" fmla="*/ 0 w 101600"/>
                <a:gd name="connsiteY0" fmla="*/ 1270 h 127000"/>
                <a:gd name="connsiteX1" fmla="*/ 87630 w 101600"/>
                <a:gd name="connsiteY1" fmla="*/ 92710 h 127000"/>
                <a:gd name="connsiteX2" fmla="*/ 87630 w 101600"/>
                <a:gd name="connsiteY2" fmla="*/ 6350 h 127000"/>
                <a:gd name="connsiteX3" fmla="*/ 101600 w 101600"/>
                <a:gd name="connsiteY3" fmla="*/ 6350 h 127000"/>
                <a:gd name="connsiteX4" fmla="*/ 101600 w 101600"/>
                <a:gd name="connsiteY4" fmla="*/ 127000 h 127000"/>
                <a:gd name="connsiteX5" fmla="*/ 13970 w 101600"/>
                <a:gd name="connsiteY5" fmla="*/ 35560 h 127000"/>
                <a:gd name="connsiteX6" fmla="*/ 13970 w 101600"/>
                <a:gd name="connsiteY6" fmla="*/ 121920 h 127000"/>
                <a:gd name="connsiteX7" fmla="*/ 0 w 101600"/>
                <a:gd name="connsiteY7" fmla="*/ 121920 h 127000"/>
                <a:gd name="connsiteX8" fmla="*/ 0 w 101600"/>
                <a:gd name="connsiteY8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0" h="127000">
                  <a:moveTo>
                    <a:pt x="0" y="1270"/>
                  </a:moveTo>
                  <a:lnTo>
                    <a:pt x="87630" y="92710"/>
                  </a:lnTo>
                  <a:lnTo>
                    <a:pt x="87630" y="6350"/>
                  </a:lnTo>
                  <a:lnTo>
                    <a:pt x="101600" y="6350"/>
                  </a:lnTo>
                  <a:lnTo>
                    <a:pt x="101600" y="127000"/>
                  </a:lnTo>
                  <a:lnTo>
                    <a:pt x="13970" y="35560"/>
                  </a:lnTo>
                  <a:lnTo>
                    <a:pt x="13970" y="121920"/>
                  </a:lnTo>
                  <a:lnTo>
                    <a:pt x="0" y="1219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17" name="Volný tvar: obrazec 316">
              <a:extLst>
                <a:ext uri="{FF2B5EF4-FFF2-40B4-BE49-F238E27FC236}">
                  <a16:creationId xmlns:a16="http://schemas.microsoft.com/office/drawing/2014/main" id="{B997C0B1-2325-9FBA-A706-892B810CDFF7}"/>
                </a:ext>
              </a:extLst>
            </p:cNvPr>
            <p:cNvSpPr/>
            <p:nvPr/>
          </p:nvSpPr>
          <p:spPr>
            <a:xfrm>
              <a:off x="18676619" y="11696700"/>
              <a:ext cx="24130" cy="190500"/>
            </a:xfrm>
            <a:custGeom>
              <a:avLst/>
              <a:gdLst>
                <a:gd name="connsiteX0" fmla="*/ 24130 w 24130"/>
                <a:gd name="connsiteY0" fmla="*/ 190500 h 190500"/>
                <a:gd name="connsiteX1" fmla="*/ 0 w 24130"/>
                <a:gd name="connsiteY1" fmla="*/ 190500 h 190500"/>
                <a:gd name="connsiteX2" fmla="*/ 0 w 24130"/>
                <a:gd name="connsiteY2" fmla="*/ 0 h 190500"/>
                <a:gd name="connsiteX3" fmla="*/ 24130 w 24130"/>
                <a:gd name="connsiteY3" fmla="*/ 0 h 190500"/>
                <a:gd name="connsiteX4" fmla="*/ 24130 w 24130"/>
                <a:gd name="connsiteY4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30" h="190500">
                  <a:moveTo>
                    <a:pt x="24130" y="190500"/>
                  </a:moveTo>
                  <a:lnTo>
                    <a:pt x="0" y="190500"/>
                  </a:lnTo>
                  <a:lnTo>
                    <a:pt x="0" y="0"/>
                  </a:lnTo>
                  <a:lnTo>
                    <a:pt x="24130" y="0"/>
                  </a:lnTo>
                  <a:lnTo>
                    <a:pt x="24130" y="1905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18" name="Volný tvar: obrazec 317">
              <a:extLst>
                <a:ext uri="{FF2B5EF4-FFF2-40B4-BE49-F238E27FC236}">
                  <a16:creationId xmlns:a16="http://schemas.microsoft.com/office/drawing/2014/main" id="{E46B556C-62BA-D7EF-F32A-38A11C2B56D1}"/>
                </a:ext>
              </a:extLst>
            </p:cNvPr>
            <p:cNvSpPr/>
            <p:nvPr/>
          </p:nvSpPr>
          <p:spPr>
            <a:xfrm>
              <a:off x="18806159" y="11696700"/>
              <a:ext cx="120650" cy="190500"/>
            </a:xfrm>
            <a:custGeom>
              <a:avLst/>
              <a:gdLst>
                <a:gd name="connsiteX0" fmla="*/ 119380 w 120650"/>
                <a:gd name="connsiteY0" fmla="*/ 190500 h 190500"/>
                <a:gd name="connsiteX1" fmla="*/ 90170 w 120650"/>
                <a:gd name="connsiteY1" fmla="*/ 190500 h 190500"/>
                <a:gd name="connsiteX2" fmla="*/ 34290 w 120650"/>
                <a:gd name="connsiteY2" fmla="*/ 109220 h 190500"/>
                <a:gd name="connsiteX3" fmla="*/ 24130 w 120650"/>
                <a:gd name="connsiteY3" fmla="*/ 109220 h 190500"/>
                <a:gd name="connsiteX4" fmla="*/ 24130 w 120650"/>
                <a:gd name="connsiteY4" fmla="*/ 190500 h 190500"/>
                <a:gd name="connsiteX5" fmla="*/ 0 w 120650"/>
                <a:gd name="connsiteY5" fmla="*/ 190500 h 190500"/>
                <a:gd name="connsiteX6" fmla="*/ 0 w 120650"/>
                <a:gd name="connsiteY6" fmla="*/ 0 h 190500"/>
                <a:gd name="connsiteX7" fmla="*/ 29210 w 120650"/>
                <a:gd name="connsiteY7" fmla="*/ 0 h 190500"/>
                <a:gd name="connsiteX8" fmla="*/ 80010 w 120650"/>
                <a:gd name="connsiteY8" fmla="*/ 8890 h 190500"/>
                <a:gd name="connsiteX9" fmla="*/ 105410 w 120650"/>
                <a:gd name="connsiteY9" fmla="*/ 54610 h 190500"/>
                <a:gd name="connsiteX10" fmla="*/ 59690 w 120650"/>
                <a:gd name="connsiteY10" fmla="*/ 107950 h 190500"/>
                <a:gd name="connsiteX11" fmla="*/ 120650 w 120650"/>
                <a:gd name="connsiteY11" fmla="*/ 190500 h 190500"/>
                <a:gd name="connsiteX12" fmla="*/ 120650 w 120650"/>
                <a:gd name="connsiteY12" fmla="*/ 190500 h 190500"/>
                <a:gd name="connsiteX13" fmla="*/ 24130 w 120650"/>
                <a:gd name="connsiteY13" fmla="*/ 90170 h 190500"/>
                <a:gd name="connsiteX14" fmla="*/ 31750 w 120650"/>
                <a:gd name="connsiteY14" fmla="*/ 90170 h 190500"/>
                <a:gd name="connsiteX15" fmla="*/ 82550 w 120650"/>
                <a:gd name="connsiteY15" fmla="*/ 54610 h 190500"/>
                <a:gd name="connsiteX16" fmla="*/ 30480 w 120650"/>
                <a:gd name="connsiteY16" fmla="*/ 20320 h 190500"/>
                <a:gd name="connsiteX17" fmla="*/ 24130 w 120650"/>
                <a:gd name="connsiteY17" fmla="*/ 20320 h 190500"/>
                <a:gd name="connsiteX18" fmla="*/ 24130 w 120650"/>
                <a:gd name="connsiteY18" fmla="*/ 88900 h 190500"/>
                <a:gd name="connsiteX19" fmla="*/ 24130 w 120650"/>
                <a:gd name="connsiteY19" fmla="*/ 889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650" h="190500">
                  <a:moveTo>
                    <a:pt x="119380" y="190500"/>
                  </a:moveTo>
                  <a:lnTo>
                    <a:pt x="90170" y="190500"/>
                  </a:lnTo>
                  <a:lnTo>
                    <a:pt x="34290" y="109220"/>
                  </a:lnTo>
                  <a:lnTo>
                    <a:pt x="24130" y="109220"/>
                  </a:lnTo>
                  <a:lnTo>
                    <a:pt x="24130" y="190500"/>
                  </a:lnTo>
                  <a:lnTo>
                    <a:pt x="0" y="190500"/>
                  </a:lnTo>
                  <a:lnTo>
                    <a:pt x="0" y="0"/>
                  </a:lnTo>
                  <a:lnTo>
                    <a:pt x="29210" y="0"/>
                  </a:lnTo>
                  <a:cubicBezTo>
                    <a:pt x="45720" y="0"/>
                    <a:pt x="64770" y="0"/>
                    <a:pt x="80010" y="8890"/>
                  </a:cubicBezTo>
                  <a:cubicBezTo>
                    <a:pt x="96520" y="17780"/>
                    <a:pt x="105410" y="36830"/>
                    <a:pt x="105410" y="54610"/>
                  </a:cubicBezTo>
                  <a:cubicBezTo>
                    <a:pt x="105410" y="82550"/>
                    <a:pt x="87630" y="105410"/>
                    <a:pt x="59690" y="107950"/>
                  </a:cubicBezTo>
                  <a:lnTo>
                    <a:pt x="120650" y="190500"/>
                  </a:lnTo>
                  <a:lnTo>
                    <a:pt x="120650" y="190500"/>
                  </a:lnTo>
                  <a:close/>
                  <a:moveTo>
                    <a:pt x="24130" y="90170"/>
                  </a:moveTo>
                  <a:lnTo>
                    <a:pt x="31750" y="90170"/>
                  </a:lnTo>
                  <a:cubicBezTo>
                    <a:pt x="55880" y="90170"/>
                    <a:pt x="82550" y="85090"/>
                    <a:pt x="82550" y="54610"/>
                  </a:cubicBezTo>
                  <a:cubicBezTo>
                    <a:pt x="82550" y="24130"/>
                    <a:pt x="54610" y="20320"/>
                    <a:pt x="30480" y="20320"/>
                  </a:cubicBezTo>
                  <a:lnTo>
                    <a:pt x="24130" y="20320"/>
                  </a:lnTo>
                  <a:lnTo>
                    <a:pt x="24130" y="88900"/>
                  </a:lnTo>
                  <a:lnTo>
                    <a:pt x="24130" y="889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19" name="Volný tvar: obrazec 318">
              <a:extLst>
                <a:ext uri="{FF2B5EF4-FFF2-40B4-BE49-F238E27FC236}">
                  <a16:creationId xmlns:a16="http://schemas.microsoft.com/office/drawing/2014/main" id="{E6CED5F8-1A53-A33A-0FB2-281CD298AC3D}"/>
                </a:ext>
              </a:extLst>
            </p:cNvPr>
            <p:cNvSpPr/>
            <p:nvPr/>
          </p:nvSpPr>
          <p:spPr>
            <a:xfrm>
              <a:off x="18995390" y="11687809"/>
              <a:ext cx="182879" cy="199390"/>
            </a:xfrm>
            <a:custGeom>
              <a:avLst/>
              <a:gdLst>
                <a:gd name="connsiteX0" fmla="*/ 46990 w 182879"/>
                <a:gd name="connsiteY0" fmla="*/ 151130 h 199390"/>
                <a:gd name="connsiteX1" fmla="*/ 25400 w 182879"/>
                <a:gd name="connsiteY1" fmla="*/ 199390 h 199390"/>
                <a:gd name="connsiteX2" fmla="*/ 0 w 182879"/>
                <a:gd name="connsiteY2" fmla="*/ 199390 h 199390"/>
                <a:gd name="connsiteX3" fmla="*/ 91440 w 182879"/>
                <a:gd name="connsiteY3" fmla="*/ 0 h 199390"/>
                <a:gd name="connsiteX4" fmla="*/ 182880 w 182879"/>
                <a:gd name="connsiteY4" fmla="*/ 199390 h 199390"/>
                <a:gd name="connsiteX5" fmla="*/ 157480 w 182879"/>
                <a:gd name="connsiteY5" fmla="*/ 199390 h 199390"/>
                <a:gd name="connsiteX6" fmla="*/ 135890 w 182879"/>
                <a:gd name="connsiteY6" fmla="*/ 151130 h 199390"/>
                <a:gd name="connsiteX7" fmla="*/ 48260 w 182879"/>
                <a:gd name="connsiteY7" fmla="*/ 151130 h 199390"/>
                <a:gd name="connsiteX8" fmla="*/ 48260 w 182879"/>
                <a:gd name="connsiteY8" fmla="*/ 151130 h 199390"/>
                <a:gd name="connsiteX9" fmla="*/ 90170 w 182879"/>
                <a:gd name="connsiteY9" fmla="*/ 52070 h 199390"/>
                <a:gd name="connsiteX10" fmla="*/ 55880 w 182879"/>
                <a:gd name="connsiteY10" fmla="*/ 129540 h 199390"/>
                <a:gd name="connsiteX11" fmla="*/ 123190 w 182879"/>
                <a:gd name="connsiteY11" fmla="*/ 129540 h 199390"/>
                <a:gd name="connsiteX12" fmla="*/ 88900 w 182879"/>
                <a:gd name="connsiteY12" fmla="*/ 52070 h 199390"/>
                <a:gd name="connsiteX13" fmla="*/ 88900 w 182879"/>
                <a:gd name="connsiteY13" fmla="*/ 52070 h 19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879" h="199390">
                  <a:moveTo>
                    <a:pt x="46990" y="151130"/>
                  </a:moveTo>
                  <a:lnTo>
                    <a:pt x="25400" y="199390"/>
                  </a:lnTo>
                  <a:lnTo>
                    <a:pt x="0" y="199390"/>
                  </a:lnTo>
                  <a:lnTo>
                    <a:pt x="91440" y="0"/>
                  </a:lnTo>
                  <a:lnTo>
                    <a:pt x="182880" y="199390"/>
                  </a:lnTo>
                  <a:lnTo>
                    <a:pt x="157480" y="199390"/>
                  </a:lnTo>
                  <a:lnTo>
                    <a:pt x="135890" y="151130"/>
                  </a:lnTo>
                  <a:lnTo>
                    <a:pt x="48260" y="151130"/>
                  </a:lnTo>
                  <a:lnTo>
                    <a:pt x="48260" y="151130"/>
                  </a:lnTo>
                  <a:close/>
                  <a:moveTo>
                    <a:pt x="90170" y="52070"/>
                  </a:moveTo>
                  <a:lnTo>
                    <a:pt x="55880" y="129540"/>
                  </a:lnTo>
                  <a:lnTo>
                    <a:pt x="123190" y="129540"/>
                  </a:lnTo>
                  <a:lnTo>
                    <a:pt x="88900" y="52070"/>
                  </a:lnTo>
                  <a:lnTo>
                    <a:pt x="88900" y="520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20" name="Volný tvar: obrazec 319">
              <a:extLst>
                <a:ext uri="{FF2B5EF4-FFF2-40B4-BE49-F238E27FC236}">
                  <a16:creationId xmlns:a16="http://schemas.microsoft.com/office/drawing/2014/main" id="{02918EDD-377D-197F-75F7-48CC8F73AE05}"/>
                </a:ext>
              </a:extLst>
            </p:cNvPr>
            <p:cNvSpPr/>
            <p:nvPr/>
          </p:nvSpPr>
          <p:spPr>
            <a:xfrm>
              <a:off x="19262090" y="11686540"/>
              <a:ext cx="167640" cy="208279"/>
            </a:xfrm>
            <a:custGeom>
              <a:avLst/>
              <a:gdLst>
                <a:gd name="connsiteX0" fmla="*/ 0 w 167640"/>
                <a:gd name="connsiteY0" fmla="*/ 0 h 208279"/>
                <a:gd name="connsiteX1" fmla="*/ 143510 w 167640"/>
                <a:gd name="connsiteY1" fmla="*/ 149860 h 208279"/>
                <a:gd name="connsiteX2" fmla="*/ 143510 w 167640"/>
                <a:gd name="connsiteY2" fmla="*/ 8890 h 208279"/>
                <a:gd name="connsiteX3" fmla="*/ 167640 w 167640"/>
                <a:gd name="connsiteY3" fmla="*/ 8890 h 208279"/>
                <a:gd name="connsiteX4" fmla="*/ 167640 w 167640"/>
                <a:gd name="connsiteY4" fmla="*/ 208280 h 208279"/>
                <a:gd name="connsiteX5" fmla="*/ 24130 w 167640"/>
                <a:gd name="connsiteY5" fmla="*/ 58420 h 208279"/>
                <a:gd name="connsiteX6" fmla="*/ 24130 w 167640"/>
                <a:gd name="connsiteY6" fmla="*/ 200660 h 208279"/>
                <a:gd name="connsiteX7" fmla="*/ 0 w 167640"/>
                <a:gd name="connsiteY7" fmla="*/ 200660 h 208279"/>
                <a:gd name="connsiteX8" fmla="*/ 0 w 167640"/>
                <a:gd name="connsiteY8" fmla="*/ 0 h 208279"/>
                <a:gd name="connsiteX9" fmla="*/ 0 w 167640"/>
                <a:gd name="connsiteY9" fmla="*/ 0 h 20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640" h="208279">
                  <a:moveTo>
                    <a:pt x="0" y="0"/>
                  </a:moveTo>
                  <a:lnTo>
                    <a:pt x="143510" y="149860"/>
                  </a:lnTo>
                  <a:lnTo>
                    <a:pt x="143510" y="8890"/>
                  </a:lnTo>
                  <a:lnTo>
                    <a:pt x="167640" y="8890"/>
                  </a:lnTo>
                  <a:lnTo>
                    <a:pt x="167640" y="208280"/>
                  </a:lnTo>
                  <a:lnTo>
                    <a:pt x="24130" y="58420"/>
                  </a:lnTo>
                  <a:lnTo>
                    <a:pt x="24130" y="200660"/>
                  </a:lnTo>
                  <a:lnTo>
                    <a:pt x="0" y="2006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21" name="Volný tvar: obrazec 320">
              <a:extLst>
                <a:ext uri="{FF2B5EF4-FFF2-40B4-BE49-F238E27FC236}">
                  <a16:creationId xmlns:a16="http://schemas.microsoft.com/office/drawing/2014/main" id="{A2DCAB73-88BC-25CF-712A-0C9157270ADA}"/>
                </a:ext>
              </a:extLst>
            </p:cNvPr>
            <p:cNvSpPr/>
            <p:nvPr/>
          </p:nvSpPr>
          <p:spPr>
            <a:xfrm>
              <a:off x="17191990" y="11673840"/>
              <a:ext cx="15240" cy="119379"/>
            </a:xfrm>
            <a:custGeom>
              <a:avLst/>
              <a:gdLst>
                <a:gd name="connsiteX0" fmla="*/ 15240 w 15240"/>
                <a:gd name="connsiteY0" fmla="*/ 119380 h 119379"/>
                <a:gd name="connsiteX1" fmla="*/ 0 w 15240"/>
                <a:gd name="connsiteY1" fmla="*/ 119380 h 119379"/>
                <a:gd name="connsiteX2" fmla="*/ 0 w 15240"/>
                <a:gd name="connsiteY2" fmla="*/ 0 h 119379"/>
                <a:gd name="connsiteX3" fmla="*/ 15240 w 15240"/>
                <a:gd name="connsiteY3" fmla="*/ 0 h 119379"/>
                <a:gd name="connsiteX4" fmla="*/ 15240 w 15240"/>
                <a:gd name="connsiteY4" fmla="*/ 119380 h 11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" h="119379">
                  <a:moveTo>
                    <a:pt x="15240" y="119380"/>
                  </a:moveTo>
                  <a:lnTo>
                    <a:pt x="0" y="119380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193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22" name="Volný tvar: obrazec 321">
              <a:extLst>
                <a:ext uri="{FF2B5EF4-FFF2-40B4-BE49-F238E27FC236}">
                  <a16:creationId xmlns:a16="http://schemas.microsoft.com/office/drawing/2014/main" id="{74B037B4-492F-15F1-CB9E-5D167D472505}"/>
                </a:ext>
              </a:extLst>
            </p:cNvPr>
            <p:cNvSpPr/>
            <p:nvPr/>
          </p:nvSpPr>
          <p:spPr>
            <a:xfrm>
              <a:off x="17273269" y="11673840"/>
              <a:ext cx="74930" cy="119379"/>
            </a:xfrm>
            <a:custGeom>
              <a:avLst/>
              <a:gdLst>
                <a:gd name="connsiteX0" fmla="*/ 74930 w 74930"/>
                <a:gd name="connsiteY0" fmla="*/ 119380 h 119379"/>
                <a:gd name="connsiteX1" fmla="*/ 57150 w 74930"/>
                <a:gd name="connsiteY1" fmla="*/ 119380 h 119379"/>
                <a:gd name="connsiteX2" fmla="*/ 21590 w 74930"/>
                <a:gd name="connsiteY2" fmla="*/ 68580 h 119379"/>
                <a:gd name="connsiteX3" fmla="*/ 15240 w 74930"/>
                <a:gd name="connsiteY3" fmla="*/ 68580 h 119379"/>
                <a:gd name="connsiteX4" fmla="*/ 15240 w 74930"/>
                <a:gd name="connsiteY4" fmla="*/ 119380 h 119379"/>
                <a:gd name="connsiteX5" fmla="*/ 0 w 74930"/>
                <a:gd name="connsiteY5" fmla="*/ 119380 h 119379"/>
                <a:gd name="connsiteX6" fmla="*/ 0 w 74930"/>
                <a:gd name="connsiteY6" fmla="*/ 0 h 119379"/>
                <a:gd name="connsiteX7" fmla="*/ 17780 w 74930"/>
                <a:gd name="connsiteY7" fmla="*/ 0 h 119379"/>
                <a:gd name="connsiteX8" fmla="*/ 49530 w 74930"/>
                <a:gd name="connsiteY8" fmla="*/ 5080 h 119379"/>
                <a:gd name="connsiteX9" fmla="*/ 64770 w 74930"/>
                <a:gd name="connsiteY9" fmla="*/ 33020 h 119379"/>
                <a:gd name="connsiteX10" fmla="*/ 36830 w 74930"/>
                <a:gd name="connsiteY10" fmla="*/ 66040 h 119379"/>
                <a:gd name="connsiteX11" fmla="*/ 74930 w 74930"/>
                <a:gd name="connsiteY11" fmla="*/ 118110 h 119379"/>
                <a:gd name="connsiteX12" fmla="*/ 74930 w 74930"/>
                <a:gd name="connsiteY12" fmla="*/ 118110 h 119379"/>
                <a:gd name="connsiteX13" fmla="*/ 15240 w 74930"/>
                <a:gd name="connsiteY13" fmla="*/ 57150 h 119379"/>
                <a:gd name="connsiteX14" fmla="*/ 20320 w 74930"/>
                <a:gd name="connsiteY14" fmla="*/ 57150 h 119379"/>
                <a:gd name="connsiteX15" fmla="*/ 52070 w 74930"/>
                <a:gd name="connsiteY15" fmla="*/ 35560 h 119379"/>
                <a:gd name="connsiteX16" fmla="*/ 20320 w 74930"/>
                <a:gd name="connsiteY16" fmla="*/ 13970 h 119379"/>
                <a:gd name="connsiteX17" fmla="*/ 16511 w 74930"/>
                <a:gd name="connsiteY17" fmla="*/ 13970 h 119379"/>
                <a:gd name="connsiteX18" fmla="*/ 16511 w 74930"/>
                <a:gd name="connsiteY18" fmla="*/ 57150 h 119379"/>
                <a:gd name="connsiteX19" fmla="*/ 16511 w 74930"/>
                <a:gd name="connsiteY19" fmla="*/ 57150 h 11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930" h="119379">
                  <a:moveTo>
                    <a:pt x="74930" y="119380"/>
                  </a:moveTo>
                  <a:lnTo>
                    <a:pt x="57150" y="119380"/>
                  </a:lnTo>
                  <a:lnTo>
                    <a:pt x="21590" y="68580"/>
                  </a:lnTo>
                  <a:lnTo>
                    <a:pt x="15240" y="68580"/>
                  </a:lnTo>
                  <a:lnTo>
                    <a:pt x="15240" y="119380"/>
                  </a:lnTo>
                  <a:lnTo>
                    <a:pt x="0" y="119380"/>
                  </a:lnTo>
                  <a:lnTo>
                    <a:pt x="0" y="0"/>
                  </a:lnTo>
                  <a:lnTo>
                    <a:pt x="17780" y="0"/>
                  </a:lnTo>
                  <a:cubicBezTo>
                    <a:pt x="27940" y="0"/>
                    <a:pt x="39370" y="0"/>
                    <a:pt x="49530" y="5080"/>
                  </a:cubicBezTo>
                  <a:cubicBezTo>
                    <a:pt x="59690" y="11430"/>
                    <a:pt x="64770" y="21590"/>
                    <a:pt x="64770" y="33020"/>
                  </a:cubicBezTo>
                  <a:cubicBezTo>
                    <a:pt x="64770" y="49530"/>
                    <a:pt x="53340" y="64770"/>
                    <a:pt x="36830" y="66040"/>
                  </a:cubicBezTo>
                  <a:lnTo>
                    <a:pt x="74930" y="118110"/>
                  </a:lnTo>
                  <a:lnTo>
                    <a:pt x="74930" y="118110"/>
                  </a:lnTo>
                  <a:close/>
                  <a:moveTo>
                    <a:pt x="15240" y="57150"/>
                  </a:moveTo>
                  <a:lnTo>
                    <a:pt x="20320" y="57150"/>
                  </a:lnTo>
                  <a:cubicBezTo>
                    <a:pt x="35561" y="57150"/>
                    <a:pt x="52070" y="54610"/>
                    <a:pt x="52070" y="35560"/>
                  </a:cubicBezTo>
                  <a:cubicBezTo>
                    <a:pt x="52070" y="16510"/>
                    <a:pt x="34290" y="13970"/>
                    <a:pt x="20320" y="13970"/>
                  </a:cubicBezTo>
                  <a:lnTo>
                    <a:pt x="16511" y="13970"/>
                  </a:lnTo>
                  <a:lnTo>
                    <a:pt x="16511" y="57150"/>
                  </a:lnTo>
                  <a:lnTo>
                    <a:pt x="16511" y="571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23" name="Volný tvar: obrazec 322">
              <a:extLst>
                <a:ext uri="{FF2B5EF4-FFF2-40B4-BE49-F238E27FC236}">
                  <a16:creationId xmlns:a16="http://schemas.microsoft.com/office/drawing/2014/main" id="{E16DEF0B-DA54-C703-5E6E-46BEA911FBB7}"/>
                </a:ext>
              </a:extLst>
            </p:cNvPr>
            <p:cNvSpPr/>
            <p:nvPr/>
          </p:nvSpPr>
          <p:spPr>
            <a:xfrm>
              <a:off x="17390109" y="11668759"/>
              <a:ext cx="114300" cy="124459"/>
            </a:xfrm>
            <a:custGeom>
              <a:avLst/>
              <a:gdLst>
                <a:gd name="connsiteX0" fmla="*/ 30480 w 114300"/>
                <a:gd name="connsiteY0" fmla="*/ 95250 h 124459"/>
                <a:gd name="connsiteX1" fmla="*/ 16510 w 114300"/>
                <a:gd name="connsiteY1" fmla="*/ 124460 h 124459"/>
                <a:gd name="connsiteX2" fmla="*/ 0 w 114300"/>
                <a:gd name="connsiteY2" fmla="*/ 124460 h 124459"/>
                <a:gd name="connsiteX3" fmla="*/ 57150 w 114300"/>
                <a:gd name="connsiteY3" fmla="*/ 0 h 124459"/>
                <a:gd name="connsiteX4" fmla="*/ 114300 w 114300"/>
                <a:gd name="connsiteY4" fmla="*/ 124460 h 124459"/>
                <a:gd name="connsiteX5" fmla="*/ 97790 w 114300"/>
                <a:gd name="connsiteY5" fmla="*/ 124460 h 124459"/>
                <a:gd name="connsiteX6" fmla="*/ 83820 w 114300"/>
                <a:gd name="connsiteY6" fmla="*/ 95250 h 124459"/>
                <a:gd name="connsiteX7" fmla="*/ 29210 w 114300"/>
                <a:gd name="connsiteY7" fmla="*/ 95250 h 124459"/>
                <a:gd name="connsiteX8" fmla="*/ 29210 w 114300"/>
                <a:gd name="connsiteY8" fmla="*/ 95250 h 124459"/>
                <a:gd name="connsiteX9" fmla="*/ 58420 w 114300"/>
                <a:gd name="connsiteY9" fmla="*/ 33020 h 124459"/>
                <a:gd name="connsiteX10" fmla="*/ 36830 w 114300"/>
                <a:gd name="connsiteY10" fmla="*/ 81280 h 124459"/>
                <a:gd name="connsiteX11" fmla="*/ 78740 w 114300"/>
                <a:gd name="connsiteY11" fmla="*/ 81280 h 124459"/>
                <a:gd name="connsiteX12" fmla="*/ 57150 w 114300"/>
                <a:gd name="connsiteY12" fmla="*/ 33020 h 124459"/>
                <a:gd name="connsiteX13" fmla="*/ 57150 w 114300"/>
                <a:gd name="connsiteY13" fmla="*/ 3302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300" h="124459">
                  <a:moveTo>
                    <a:pt x="30480" y="95250"/>
                  </a:moveTo>
                  <a:lnTo>
                    <a:pt x="16510" y="124460"/>
                  </a:lnTo>
                  <a:lnTo>
                    <a:pt x="0" y="124460"/>
                  </a:lnTo>
                  <a:lnTo>
                    <a:pt x="57150" y="0"/>
                  </a:lnTo>
                  <a:lnTo>
                    <a:pt x="114300" y="124460"/>
                  </a:lnTo>
                  <a:lnTo>
                    <a:pt x="97790" y="124460"/>
                  </a:lnTo>
                  <a:lnTo>
                    <a:pt x="83820" y="95250"/>
                  </a:lnTo>
                  <a:lnTo>
                    <a:pt x="29210" y="95250"/>
                  </a:lnTo>
                  <a:lnTo>
                    <a:pt x="29210" y="95250"/>
                  </a:lnTo>
                  <a:close/>
                  <a:moveTo>
                    <a:pt x="58420" y="33020"/>
                  </a:moveTo>
                  <a:lnTo>
                    <a:pt x="36830" y="81280"/>
                  </a:lnTo>
                  <a:lnTo>
                    <a:pt x="78740" y="81280"/>
                  </a:lnTo>
                  <a:lnTo>
                    <a:pt x="57150" y="33020"/>
                  </a:lnTo>
                  <a:lnTo>
                    <a:pt x="57150" y="330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24" name="Volný tvar: obrazec 323">
              <a:extLst>
                <a:ext uri="{FF2B5EF4-FFF2-40B4-BE49-F238E27FC236}">
                  <a16:creationId xmlns:a16="http://schemas.microsoft.com/office/drawing/2014/main" id="{4EF510B0-6EBC-36B8-D510-B77F364BF5B1}"/>
                </a:ext>
              </a:extLst>
            </p:cNvPr>
            <p:cNvSpPr/>
            <p:nvPr/>
          </p:nvSpPr>
          <p:spPr>
            <a:xfrm>
              <a:off x="17551400" y="11671300"/>
              <a:ext cx="124459" cy="124459"/>
            </a:xfrm>
            <a:custGeom>
              <a:avLst/>
              <a:gdLst>
                <a:gd name="connsiteX0" fmla="*/ 106680 w 124459"/>
                <a:gd name="connsiteY0" fmla="*/ 124460 h 124459"/>
                <a:gd name="connsiteX1" fmla="*/ 96520 w 124459"/>
                <a:gd name="connsiteY1" fmla="*/ 114300 h 124459"/>
                <a:gd name="connsiteX2" fmla="*/ 62230 w 124459"/>
                <a:gd name="connsiteY2" fmla="*/ 124460 h 124459"/>
                <a:gd name="connsiteX3" fmla="*/ 0 w 124459"/>
                <a:gd name="connsiteY3" fmla="*/ 62230 h 124459"/>
                <a:gd name="connsiteX4" fmla="*/ 62230 w 124459"/>
                <a:gd name="connsiteY4" fmla="*/ 0 h 124459"/>
                <a:gd name="connsiteX5" fmla="*/ 124460 w 124459"/>
                <a:gd name="connsiteY5" fmla="*/ 62230 h 124459"/>
                <a:gd name="connsiteX6" fmla="*/ 105410 w 124459"/>
                <a:gd name="connsiteY6" fmla="*/ 106680 h 124459"/>
                <a:gd name="connsiteX7" fmla="*/ 124460 w 124459"/>
                <a:gd name="connsiteY7" fmla="*/ 124460 h 124459"/>
                <a:gd name="connsiteX8" fmla="*/ 106680 w 124459"/>
                <a:gd name="connsiteY8" fmla="*/ 124460 h 124459"/>
                <a:gd name="connsiteX9" fmla="*/ 95250 w 124459"/>
                <a:gd name="connsiteY9" fmla="*/ 95250 h 124459"/>
                <a:gd name="connsiteX10" fmla="*/ 109220 w 124459"/>
                <a:gd name="connsiteY10" fmla="*/ 62230 h 124459"/>
                <a:gd name="connsiteX11" fmla="*/ 60960 w 124459"/>
                <a:gd name="connsiteY11" fmla="*/ 13970 h 124459"/>
                <a:gd name="connsiteX12" fmla="*/ 12700 w 124459"/>
                <a:gd name="connsiteY12" fmla="*/ 62230 h 124459"/>
                <a:gd name="connsiteX13" fmla="*/ 60960 w 124459"/>
                <a:gd name="connsiteY13" fmla="*/ 110490 h 124459"/>
                <a:gd name="connsiteX14" fmla="*/ 85090 w 124459"/>
                <a:gd name="connsiteY14" fmla="*/ 104140 h 124459"/>
                <a:gd name="connsiteX15" fmla="*/ 57150 w 124459"/>
                <a:gd name="connsiteY15" fmla="*/ 77470 h 124459"/>
                <a:gd name="connsiteX16" fmla="*/ 76200 w 124459"/>
                <a:gd name="connsiteY16" fmla="*/ 77470 h 124459"/>
                <a:gd name="connsiteX17" fmla="*/ 95250 w 124459"/>
                <a:gd name="connsiteY17" fmla="*/ 96520 h 124459"/>
                <a:gd name="connsiteX18" fmla="*/ 95250 w 124459"/>
                <a:gd name="connsiteY18" fmla="*/ 96520 h 1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4459" h="124459">
                  <a:moveTo>
                    <a:pt x="106680" y="124460"/>
                  </a:moveTo>
                  <a:lnTo>
                    <a:pt x="96520" y="114300"/>
                  </a:lnTo>
                  <a:cubicBezTo>
                    <a:pt x="86360" y="120650"/>
                    <a:pt x="73660" y="124460"/>
                    <a:pt x="62230" y="124460"/>
                  </a:cubicBezTo>
                  <a:cubicBezTo>
                    <a:pt x="27940" y="124460"/>
                    <a:pt x="0" y="97790"/>
                    <a:pt x="0" y="62230"/>
                  </a:cubicBezTo>
                  <a:cubicBezTo>
                    <a:pt x="0" y="26670"/>
                    <a:pt x="27940" y="0"/>
                    <a:pt x="62230" y="0"/>
                  </a:cubicBezTo>
                  <a:cubicBezTo>
                    <a:pt x="96520" y="0"/>
                    <a:pt x="124460" y="27940"/>
                    <a:pt x="124460" y="62230"/>
                  </a:cubicBezTo>
                  <a:cubicBezTo>
                    <a:pt x="124460" y="96520"/>
                    <a:pt x="118110" y="95250"/>
                    <a:pt x="105410" y="106680"/>
                  </a:cubicBezTo>
                  <a:lnTo>
                    <a:pt x="124460" y="124460"/>
                  </a:lnTo>
                  <a:lnTo>
                    <a:pt x="106680" y="124460"/>
                  </a:lnTo>
                  <a:close/>
                  <a:moveTo>
                    <a:pt x="95250" y="95250"/>
                  </a:moveTo>
                  <a:cubicBezTo>
                    <a:pt x="104140" y="86360"/>
                    <a:pt x="109220" y="73660"/>
                    <a:pt x="109220" y="62230"/>
                  </a:cubicBezTo>
                  <a:cubicBezTo>
                    <a:pt x="109220" y="35560"/>
                    <a:pt x="90170" y="13970"/>
                    <a:pt x="60960" y="13970"/>
                  </a:cubicBezTo>
                  <a:cubicBezTo>
                    <a:pt x="31750" y="13970"/>
                    <a:pt x="12700" y="35560"/>
                    <a:pt x="12700" y="62230"/>
                  </a:cubicBezTo>
                  <a:cubicBezTo>
                    <a:pt x="12700" y="88900"/>
                    <a:pt x="34290" y="110490"/>
                    <a:pt x="60960" y="110490"/>
                  </a:cubicBezTo>
                  <a:cubicBezTo>
                    <a:pt x="87630" y="110490"/>
                    <a:pt x="77470" y="107950"/>
                    <a:pt x="85090" y="104140"/>
                  </a:cubicBezTo>
                  <a:lnTo>
                    <a:pt x="57150" y="77470"/>
                  </a:lnTo>
                  <a:lnTo>
                    <a:pt x="76200" y="77470"/>
                  </a:lnTo>
                  <a:lnTo>
                    <a:pt x="95250" y="96520"/>
                  </a:lnTo>
                  <a:lnTo>
                    <a:pt x="95250" y="965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25" name="Volný tvar: obrazec 324">
              <a:extLst>
                <a:ext uri="{FF2B5EF4-FFF2-40B4-BE49-F238E27FC236}">
                  <a16:creationId xmlns:a16="http://schemas.microsoft.com/office/drawing/2014/main" id="{FCC2642E-C276-2210-0918-3416BB7921AC}"/>
                </a:ext>
              </a:extLst>
            </p:cNvPr>
            <p:cNvSpPr/>
            <p:nvPr/>
          </p:nvSpPr>
          <p:spPr>
            <a:xfrm>
              <a:off x="16362680" y="11301730"/>
              <a:ext cx="57150" cy="95250"/>
            </a:xfrm>
            <a:custGeom>
              <a:avLst/>
              <a:gdLst>
                <a:gd name="connsiteX0" fmla="*/ 45720 w 57150"/>
                <a:gd name="connsiteY0" fmla="*/ 19050 h 95250"/>
                <a:gd name="connsiteX1" fmla="*/ 30480 w 57150"/>
                <a:gd name="connsiteY1" fmla="*/ 10160 h 95250"/>
                <a:gd name="connsiteX2" fmla="*/ 15239 w 57150"/>
                <a:gd name="connsiteY2" fmla="*/ 22860 h 95250"/>
                <a:gd name="connsiteX3" fmla="*/ 27939 w 57150"/>
                <a:gd name="connsiteY3" fmla="*/ 35560 h 95250"/>
                <a:gd name="connsiteX4" fmla="*/ 34289 w 57150"/>
                <a:gd name="connsiteY4" fmla="*/ 38100 h 95250"/>
                <a:gd name="connsiteX5" fmla="*/ 57150 w 57150"/>
                <a:gd name="connsiteY5" fmla="*/ 66039 h 95250"/>
                <a:gd name="connsiteX6" fmla="*/ 27939 w 57150"/>
                <a:gd name="connsiteY6" fmla="*/ 95250 h 95250"/>
                <a:gd name="connsiteX7" fmla="*/ 0 w 57150"/>
                <a:gd name="connsiteY7" fmla="*/ 69850 h 95250"/>
                <a:gd name="connsiteX8" fmla="*/ 11430 w 57150"/>
                <a:gd name="connsiteY8" fmla="*/ 67310 h 95250"/>
                <a:gd name="connsiteX9" fmla="*/ 29210 w 57150"/>
                <a:gd name="connsiteY9" fmla="*/ 85089 h 95250"/>
                <a:gd name="connsiteX10" fmla="*/ 45720 w 57150"/>
                <a:gd name="connsiteY10" fmla="*/ 67310 h 95250"/>
                <a:gd name="connsiteX11" fmla="*/ 29210 w 57150"/>
                <a:gd name="connsiteY11" fmla="*/ 49530 h 95250"/>
                <a:gd name="connsiteX12" fmla="*/ 22860 w 57150"/>
                <a:gd name="connsiteY12" fmla="*/ 46989 h 95250"/>
                <a:gd name="connsiteX13" fmla="*/ 2539 w 57150"/>
                <a:gd name="connsiteY13" fmla="*/ 24130 h 95250"/>
                <a:gd name="connsiteX14" fmla="*/ 29210 w 57150"/>
                <a:gd name="connsiteY14" fmla="*/ 0 h 95250"/>
                <a:gd name="connsiteX15" fmla="*/ 53339 w 57150"/>
                <a:gd name="connsiteY15" fmla="*/ 13970 h 95250"/>
                <a:gd name="connsiteX16" fmla="*/ 44450 w 57150"/>
                <a:gd name="connsiteY16" fmla="*/ 19050 h 95250"/>
                <a:gd name="connsiteX17" fmla="*/ 44450 w 57150"/>
                <a:gd name="connsiteY17" fmla="*/ 1905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50" h="95250">
                  <a:moveTo>
                    <a:pt x="45720" y="19050"/>
                  </a:moveTo>
                  <a:cubicBezTo>
                    <a:pt x="41910" y="12700"/>
                    <a:pt x="38100" y="10160"/>
                    <a:pt x="30480" y="10160"/>
                  </a:cubicBezTo>
                  <a:cubicBezTo>
                    <a:pt x="22860" y="10160"/>
                    <a:pt x="15239" y="15239"/>
                    <a:pt x="15239" y="22860"/>
                  </a:cubicBezTo>
                  <a:cubicBezTo>
                    <a:pt x="15239" y="30480"/>
                    <a:pt x="22860" y="34289"/>
                    <a:pt x="27939" y="35560"/>
                  </a:cubicBezTo>
                  <a:lnTo>
                    <a:pt x="34289" y="38100"/>
                  </a:lnTo>
                  <a:cubicBezTo>
                    <a:pt x="46989" y="43180"/>
                    <a:pt x="57150" y="50800"/>
                    <a:pt x="57150" y="66039"/>
                  </a:cubicBezTo>
                  <a:cubicBezTo>
                    <a:pt x="57150" y="81280"/>
                    <a:pt x="44450" y="95250"/>
                    <a:pt x="27939" y="95250"/>
                  </a:cubicBezTo>
                  <a:cubicBezTo>
                    <a:pt x="11430" y="95250"/>
                    <a:pt x="1270" y="83820"/>
                    <a:pt x="0" y="69850"/>
                  </a:cubicBezTo>
                  <a:lnTo>
                    <a:pt x="11430" y="67310"/>
                  </a:lnTo>
                  <a:cubicBezTo>
                    <a:pt x="11430" y="77470"/>
                    <a:pt x="19050" y="85089"/>
                    <a:pt x="29210" y="85089"/>
                  </a:cubicBezTo>
                  <a:cubicBezTo>
                    <a:pt x="39370" y="85089"/>
                    <a:pt x="45720" y="76200"/>
                    <a:pt x="45720" y="67310"/>
                  </a:cubicBezTo>
                  <a:cubicBezTo>
                    <a:pt x="45720" y="58420"/>
                    <a:pt x="38100" y="53339"/>
                    <a:pt x="29210" y="49530"/>
                  </a:cubicBezTo>
                  <a:lnTo>
                    <a:pt x="22860" y="46989"/>
                  </a:lnTo>
                  <a:cubicBezTo>
                    <a:pt x="12700" y="43180"/>
                    <a:pt x="2539" y="36830"/>
                    <a:pt x="2539" y="24130"/>
                  </a:cubicBezTo>
                  <a:cubicBezTo>
                    <a:pt x="2539" y="11430"/>
                    <a:pt x="15239" y="0"/>
                    <a:pt x="29210" y="0"/>
                  </a:cubicBezTo>
                  <a:cubicBezTo>
                    <a:pt x="43180" y="0"/>
                    <a:pt x="48260" y="5080"/>
                    <a:pt x="53339" y="13970"/>
                  </a:cubicBezTo>
                  <a:lnTo>
                    <a:pt x="44450" y="19050"/>
                  </a:lnTo>
                  <a:lnTo>
                    <a:pt x="44450" y="190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26" name="Volný tvar: obrazec 325">
              <a:extLst>
                <a:ext uri="{FF2B5EF4-FFF2-40B4-BE49-F238E27FC236}">
                  <a16:creationId xmlns:a16="http://schemas.microsoft.com/office/drawing/2014/main" id="{536139D8-175C-5830-E9BA-BAE6E3953F00}"/>
                </a:ext>
              </a:extLst>
            </p:cNvPr>
            <p:cNvSpPr/>
            <p:nvPr/>
          </p:nvSpPr>
          <p:spPr>
            <a:xfrm>
              <a:off x="16457930" y="11304269"/>
              <a:ext cx="72389" cy="92710"/>
            </a:xfrm>
            <a:custGeom>
              <a:avLst/>
              <a:gdLst>
                <a:gd name="connsiteX0" fmla="*/ 1270 w 72389"/>
                <a:gd name="connsiteY0" fmla="*/ 0 h 92710"/>
                <a:gd name="connsiteX1" fmla="*/ 13970 w 72389"/>
                <a:gd name="connsiteY1" fmla="*/ 0 h 92710"/>
                <a:gd name="connsiteX2" fmla="*/ 36830 w 72389"/>
                <a:gd name="connsiteY2" fmla="*/ 39370 h 92710"/>
                <a:gd name="connsiteX3" fmla="*/ 59689 w 72389"/>
                <a:gd name="connsiteY3" fmla="*/ 0 h 92710"/>
                <a:gd name="connsiteX4" fmla="*/ 72389 w 72389"/>
                <a:gd name="connsiteY4" fmla="*/ 0 h 92710"/>
                <a:gd name="connsiteX5" fmla="*/ 41910 w 72389"/>
                <a:gd name="connsiteY5" fmla="*/ 52070 h 92710"/>
                <a:gd name="connsiteX6" fmla="*/ 41910 w 72389"/>
                <a:gd name="connsiteY6" fmla="*/ 92711 h 92710"/>
                <a:gd name="connsiteX7" fmla="*/ 30480 w 72389"/>
                <a:gd name="connsiteY7" fmla="*/ 92711 h 92710"/>
                <a:gd name="connsiteX8" fmla="*/ 30480 w 72389"/>
                <a:gd name="connsiteY8" fmla="*/ 52070 h 92710"/>
                <a:gd name="connsiteX9" fmla="*/ 0 w 72389"/>
                <a:gd name="connsiteY9" fmla="*/ 0 h 92710"/>
                <a:gd name="connsiteX10" fmla="*/ 0 w 72389"/>
                <a:gd name="connsiteY10" fmla="*/ 0 h 9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389" h="92710">
                  <a:moveTo>
                    <a:pt x="1270" y="0"/>
                  </a:moveTo>
                  <a:lnTo>
                    <a:pt x="13970" y="0"/>
                  </a:lnTo>
                  <a:lnTo>
                    <a:pt x="36830" y="39370"/>
                  </a:lnTo>
                  <a:lnTo>
                    <a:pt x="59689" y="0"/>
                  </a:lnTo>
                  <a:lnTo>
                    <a:pt x="72389" y="0"/>
                  </a:lnTo>
                  <a:lnTo>
                    <a:pt x="41910" y="52070"/>
                  </a:lnTo>
                  <a:lnTo>
                    <a:pt x="41910" y="92711"/>
                  </a:lnTo>
                  <a:lnTo>
                    <a:pt x="30480" y="92711"/>
                  </a:lnTo>
                  <a:lnTo>
                    <a:pt x="30480" y="5207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27" name="Volný tvar: obrazec 326">
              <a:extLst>
                <a:ext uri="{FF2B5EF4-FFF2-40B4-BE49-F238E27FC236}">
                  <a16:creationId xmlns:a16="http://schemas.microsoft.com/office/drawing/2014/main" id="{531D60F5-CC61-8993-3276-CC8B3BA38F38}"/>
                </a:ext>
              </a:extLst>
            </p:cNvPr>
            <p:cNvSpPr/>
            <p:nvPr/>
          </p:nvSpPr>
          <p:spPr>
            <a:xfrm>
              <a:off x="16572230" y="11304269"/>
              <a:ext cx="58419" cy="92710"/>
            </a:xfrm>
            <a:custGeom>
              <a:avLst/>
              <a:gdLst>
                <a:gd name="connsiteX0" fmla="*/ 58420 w 58419"/>
                <a:gd name="connsiteY0" fmla="*/ 92711 h 92710"/>
                <a:gd name="connsiteX1" fmla="*/ 44450 w 58419"/>
                <a:gd name="connsiteY1" fmla="*/ 92711 h 92710"/>
                <a:gd name="connsiteX2" fmla="*/ 16510 w 58419"/>
                <a:gd name="connsiteY2" fmla="*/ 53340 h 92710"/>
                <a:gd name="connsiteX3" fmla="*/ 11430 w 58419"/>
                <a:gd name="connsiteY3" fmla="*/ 53340 h 92710"/>
                <a:gd name="connsiteX4" fmla="*/ 11430 w 58419"/>
                <a:gd name="connsiteY4" fmla="*/ 92711 h 92710"/>
                <a:gd name="connsiteX5" fmla="*/ 0 w 58419"/>
                <a:gd name="connsiteY5" fmla="*/ 92711 h 92710"/>
                <a:gd name="connsiteX6" fmla="*/ 0 w 58419"/>
                <a:gd name="connsiteY6" fmla="*/ 0 h 92710"/>
                <a:gd name="connsiteX7" fmla="*/ 13970 w 58419"/>
                <a:gd name="connsiteY7" fmla="*/ 0 h 92710"/>
                <a:gd name="connsiteX8" fmla="*/ 38100 w 58419"/>
                <a:gd name="connsiteY8" fmla="*/ 3811 h 92710"/>
                <a:gd name="connsiteX9" fmla="*/ 50800 w 58419"/>
                <a:gd name="connsiteY9" fmla="*/ 25400 h 92710"/>
                <a:gd name="connsiteX10" fmla="*/ 27939 w 58419"/>
                <a:gd name="connsiteY10" fmla="*/ 50800 h 92710"/>
                <a:gd name="connsiteX11" fmla="*/ 57150 w 58419"/>
                <a:gd name="connsiteY11" fmla="*/ 91440 h 92710"/>
                <a:gd name="connsiteX12" fmla="*/ 57150 w 58419"/>
                <a:gd name="connsiteY12" fmla="*/ 91440 h 92710"/>
                <a:gd name="connsiteX13" fmla="*/ 12700 w 58419"/>
                <a:gd name="connsiteY13" fmla="*/ 43180 h 92710"/>
                <a:gd name="connsiteX14" fmla="*/ 16510 w 58419"/>
                <a:gd name="connsiteY14" fmla="*/ 43180 h 92710"/>
                <a:gd name="connsiteX15" fmla="*/ 40639 w 58419"/>
                <a:gd name="connsiteY15" fmla="*/ 26670 h 92710"/>
                <a:gd name="connsiteX16" fmla="*/ 15239 w 58419"/>
                <a:gd name="connsiteY16" fmla="*/ 10161 h 92710"/>
                <a:gd name="connsiteX17" fmla="*/ 12700 w 58419"/>
                <a:gd name="connsiteY17" fmla="*/ 10161 h 92710"/>
                <a:gd name="connsiteX18" fmla="*/ 12700 w 58419"/>
                <a:gd name="connsiteY18" fmla="*/ 43180 h 92710"/>
                <a:gd name="connsiteX19" fmla="*/ 12700 w 58419"/>
                <a:gd name="connsiteY19" fmla="*/ 43180 h 9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8419" h="92710">
                  <a:moveTo>
                    <a:pt x="58420" y="92711"/>
                  </a:moveTo>
                  <a:lnTo>
                    <a:pt x="44450" y="92711"/>
                  </a:lnTo>
                  <a:lnTo>
                    <a:pt x="16510" y="53340"/>
                  </a:lnTo>
                  <a:lnTo>
                    <a:pt x="11430" y="53340"/>
                  </a:lnTo>
                  <a:lnTo>
                    <a:pt x="11430" y="92711"/>
                  </a:lnTo>
                  <a:lnTo>
                    <a:pt x="0" y="92711"/>
                  </a:lnTo>
                  <a:lnTo>
                    <a:pt x="0" y="0"/>
                  </a:lnTo>
                  <a:lnTo>
                    <a:pt x="13970" y="0"/>
                  </a:lnTo>
                  <a:cubicBezTo>
                    <a:pt x="22860" y="0"/>
                    <a:pt x="30480" y="0"/>
                    <a:pt x="38100" y="3811"/>
                  </a:cubicBezTo>
                  <a:cubicBezTo>
                    <a:pt x="45720" y="8890"/>
                    <a:pt x="50800" y="16511"/>
                    <a:pt x="50800" y="25400"/>
                  </a:cubicBezTo>
                  <a:cubicBezTo>
                    <a:pt x="50800" y="38100"/>
                    <a:pt x="41910" y="49530"/>
                    <a:pt x="27939" y="50800"/>
                  </a:cubicBezTo>
                  <a:lnTo>
                    <a:pt x="57150" y="91440"/>
                  </a:lnTo>
                  <a:lnTo>
                    <a:pt x="57150" y="91440"/>
                  </a:lnTo>
                  <a:close/>
                  <a:moveTo>
                    <a:pt x="12700" y="43180"/>
                  </a:moveTo>
                  <a:lnTo>
                    <a:pt x="16510" y="43180"/>
                  </a:lnTo>
                  <a:cubicBezTo>
                    <a:pt x="27939" y="43180"/>
                    <a:pt x="40639" y="40640"/>
                    <a:pt x="40639" y="26670"/>
                  </a:cubicBezTo>
                  <a:cubicBezTo>
                    <a:pt x="40639" y="12700"/>
                    <a:pt x="26670" y="10161"/>
                    <a:pt x="15239" y="10161"/>
                  </a:cubicBezTo>
                  <a:lnTo>
                    <a:pt x="12700" y="10161"/>
                  </a:lnTo>
                  <a:lnTo>
                    <a:pt x="12700" y="43180"/>
                  </a:lnTo>
                  <a:lnTo>
                    <a:pt x="12700" y="431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28" name="Volný tvar: obrazec 327">
              <a:extLst>
                <a:ext uri="{FF2B5EF4-FFF2-40B4-BE49-F238E27FC236}">
                  <a16:creationId xmlns:a16="http://schemas.microsoft.com/office/drawing/2014/main" id="{E411C557-B0FD-DA6F-5E32-4778CA77A8CE}"/>
                </a:ext>
              </a:extLst>
            </p:cNvPr>
            <p:cNvSpPr/>
            <p:nvPr/>
          </p:nvSpPr>
          <p:spPr>
            <a:xfrm>
              <a:off x="16673830" y="11304269"/>
              <a:ext cx="11429" cy="92710"/>
            </a:xfrm>
            <a:custGeom>
              <a:avLst/>
              <a:gdLst>
                <a:gd name="connsiteX0" fmla="*/ 11430 w 11429"/>
                <a:gd name="connsiteY0" fmla="*/ 92711 h 92710"/>
                <a:gd name="connsiteX1" fmla="*/ 0 w 11429"/>
                <a:gd name="connsiteY1" fmla="*/ 92711 h 92710"/>
                <a:gd name="connsiteX2" fmla="*/ 0 w 11429"/>
                <a:gd name="connsiteY2" fmla="*/ 0 h 92710"/>
                <a:gd name="connsiteX3" fmla="*/ 11430 w 11429"/>
                <a:gd name="connsiteY3" fmla="*/ 0 h 92710"/>
                <a:gd name="connsiteX4" fmla="*/ 11430 w 11429"/>
                <a:gd name="connsiteY4" fmla="*/ 92711 h 9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29" h="92710">
                  <a:moveTo>
                    <a:pt x="11430" y="92711"/>
                  </a:moveTo>
                  <a:lnTo>
                    <a:pt x="0" y="92711"/>
                  </a:lnTo>
                  <a:lnTo>
                    <a:pt x="0" y="0"/>
                  </a:lnTo>
                  <a:lnTo>
                    <a:pt x="11430" y="0"/>
                  </a:lnTo>
                  <a:lnTo>
                    <a:pt x="11430" y="9271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29" name="Volný tvar: obrazec 328">
              <a:extLst>
                <a:ext uri="{FF2B5EF4-FFF2-40B4-BE49-F238E27FC236}">
                  <a16:creationId xmlns:a16="http://schemas.microsoft.com/office/drawing/2014/main" id="{D91793CB-15BC-176F-3E1E-B79DEDA6F17E}"/>
                </a:ext>
              </a:extLst>
            </p:cNvPr>
            <p:cNvSpPr/>
            <p:nvPr/>
          </p:nvSpPr>
          <p:spPr>
            <a:xfrm>
              <a:off x="16728440" y="11299190"/>
              <a:ext cx="88900" cy="96519"/>
            </a:xfrm>
            <a:custGeom>
              <a:avLst/>
              <a:gdLst>
                <a:gd name="connsiteX0" fmla="*/ 22860 w 88900"/>
                <a:gd name="connsiteY0" fmla="*/ 73660 h 96519"/>
                <a:gd name="connsiteX1" fmla="*/ 12700 w 88900"/>
                <a:gd name="connsiteY1" fmla="*/ 96520 h 96519"/>
                <a:gd name="connsiteX2" fmla="*/ 0 w 88900"/>
                <a:gd name="connsiteY2" fmla="*/ 96520 h 96519"/>
                <a:gd name="connsiteX3" fmla="*/ 44450 w 88900"/>
                <a:gd name="connsiteY3" fmla="*/ 0 h 96519"/>
                <a:gd name="connsiteX4" fmla="*/ 88900 w 88900"/>
                <a:gd name="connsiteY4" fmla="*/ 96520 h 96519"/>
                <a:gd name="connsiteX5" fmla="*/ 76200 w 88900"/>
                <a:gd name="connsiteY5" fmla="*/ 96520 h 96519"/>
                <a:gd name="connsiteX6" fmla="*/ 66040 w 88900"/>
                <a:gd name="connsiteY6" fmla="*/ 73660 h 96519"/>
                <a:gd name="connsiteX7" fmla="*/ 24130 w 88900"/>
                <a:gd name="connsiteY7" fmla="*/ 73660 h 96519"/>
                <a:gd name="connsiteX8" fmla="*/ 24130 w 88900"/>
                <a:gd name="connsiteY8" fmla="*/ 73660 h 96519"/>
                <a:gd name="connsiteX9" fmla="*/ 43180 w 88900"/>
                <a:gd name="connsiteY9" fmla="*/ 25400 h 96519"/>
                <a:gd name="connsiteX10" fmla="*/ 26670 w 88900"/>
                <a:gd name="connsiteY10" fmla="*/ 63500 h 96519"/>
                <a:gd name="connsiteX11" fmla="*/ 59690 w 88900"/>
                <a:gd name="connsiteY11" fmla="*/ 63500 h 96519"/>
                <a:gd name="connsiteX12" fmla="*/ 43180 w 88900"/>
                <a:gd name="connsiteY12" fmla="*/ 25400 h 96519"/>
                <a:gd name="connsiteX13" fmla="*/ 43180 w 88900"/>
                <a:gd name="connsiteY13" fmla="*/ 25400 h 96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00" h="96519">
                  <a:moveTo>
                    <a:pt x="22860" y="73660"/>
                  </a:moveTo>
                  <a:lnTo>
                    <a:pt x="12700" y="96520"/>
                  </a:lnTo>
                  <a:lnTo>
                    <a:pt x="0" y="96520"/>
                  </a:lnTo>
                  <a:lnTo>
                    <a:pt x="44450" y="0"/>
                  </a:lnTo>
                  <a:lnTo>
                    <a:pt x="88900" y="96520"/>
                  </a:lnTo>
                  <a:lnTo>
                    <a:pt x="76200" y="96520"/>
                  </a:lnTo>
                  <a:lnTo>
                    <a:pt x="66040" y="73660"/>
                  </a:lnTo>
                  <a:lnTo>
                    <a:pt x="24130" y="73660"/>
                  </a:lnTo>
                  <a:lnTo>
                    <a:pt x="24130" y="73660"/>
                  </a:lnTo>
                  <a:close/>
                  <a:moveTo>
                    <a:pt x="43180" y="25400"/>
                  </a:moveTo>
                  <a:lnTo>
                    <a:pt x="26670" y="63500"/>
                  </a:lnTo>
                  <a:lnTo>
                    <a:pt x="59690" y="63500"/>
                  </a:lnTo>
                  <a:lnTo>
                    <a:pt x="43180" y="25400"/>
                  </a:lnTo>
                  <a:lnTo>
                    <a:pt x="43180" y="25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30" name="Volný tvar: obrazec 329">
              <a:extLst>
                <a:ext uri="{FF2B5EF4-FFF2-40B4-BE49-F238E27FC236}">
                  <a16:creationId xmlns:a16="http://schemas.microsoft.com/office/drawing/2014/main" id="{B584B70B-504C-AFA6-EA06-F5B234494D71}"/>
                </a:ext>
              </a:extLst>
            </p:cNvPr>
            <p:cNvSpPr/>
            <p:nvPr/>
          </p:nvSpPr>
          <p:spPr>
            <a:xfrm>
              <a:off x="19326859" y="10466069"/>
              <a:ext cx="43180" cy="72390"/>
            </a:xfrm>
            <a:custGeom>
              <a:avLst/>
              <a:gdLst>
                <a:gd name="connsiteX0" fmla="*/ 25400 w 43180"/>
                <a:gd name="connsiteY0" fmla="*/ 72390 h 72390"/>
                <a:gd name="connsiteX1" fmla="*/ 16510 w 43180"/>
                <a:gd name="connsiteY1" fmla="*/ 72390 h 72390"/>
                <a:gd name="connsiteX2" fmla="*/ 16510 w 43180"/>
                <a:gd name="connsiteY2" fmla="*/ 8890 h 72390"/>
                <a:gd name="connsiteX3" fmla="*/ 0 w 43180"/>
                <a:gd name="connsiteY3" fmla="*/ 8890 h 72390"/>
                <a:gd name="connsiteX4" fmla="*/ 0 w 43180"/>
                <a:gd name="connsiteY4" fmla="*/ 0 h 72390"/>
                <a:gd name="connsiteX5" fmla="*/ 43180 w 43180"/>
                <a:gd name="connsiteY5" fmla="*/ 0 h 72390"/>
                <a:gd name="connsiteX6" fmla="*/ 43180 w 43180"/>
                <a:gd name="connsiteY6" fmla="*/ 8890 h 72390"/>
                <a:gd name="connsiteX7" fmla="*/ 26670 w 43180"/>
                <a:gd name="connsiteY7" fmla="*/ 8890 h 72390"/>
                <a:gd name="connsiteX8" fmla="*/ 26670 w 43180"/>
                <a:gd name="connsiteY8" fmla="*/ 72390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80" h="72390">
                  <a:moveTo>
                    <a:pt x="25400" y="72390"/>
                  </a:moveTo>
                  <a:lnTo>
                    <a:pt x="16510" y="72390"/>
                  </a:lnTo>
                  <a:lnTo>
                    <a:pt x="16510" y="8890"/>
                  </a:lnTo>
                  <a:lnTo>
                    <a:pt x="0" y="8890"/>
                  </a:lnTo>
                  <a:lnTo>
                    <a:pt x="0" y="0"/>
                  </a:lnTo>
                  <a:lnTo>
                    <a:pt x="43180" y="0"/>
                  </a:lnTo>
                  <a:lnTo>
                    <a:pt x="43180" y="8890"/>
                  </a:lnTo>
                  <a:lnTo>
                    <a:pt x="26670" y="8890"/>
                  </a:lnTo>
                  <a:lnTo>
                    <a:pt x="26670" y="7239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31" name="Volný tvar: obrazec 330">
              <a:extLst>
                <a:ext uri="{FF2B5EF4-FFF2-40B4-BE49-F238E27FC236}">
                  <a16:creationId xmlns:a16="http://schemas.microsoft.com/office/drawing/2014/main" id="{1B4B417A-B28F-8B87-104F-D316D3B2B9BA}"/>
                </a:ext>
              </a:extLst>
            </p:cNvPr>
            <p:cNvSpPr/>
            <p:nvPr/>
          </p:nvSpPr>
          <p:spPr>
            <a:xfrm>
              <a:off x="19401790" y="10466069"/>
              <a:ext cx="53340" cy="73660"/>
            </a:xfrm>
            <a:custGeom>
              <a:avLst/>
              <a:gdLst>
                <a:gd name="connsiteX0" fmla="*/ 8890 w 53340"/>
                <a:gd name="connsiteY0" fmla="*/ 0 h 73660"/>
                <a:gd name="connsiteX1" fmla="*/ 8890 w 53340"/>
                <a:gd name="connsiteY1" fmla="*/ 41911 h 73660"/>
                <a:gd name="connsiteX2" fmla="*/ 26670 w 53340"/>
                <a:gd name="connsiteY2" fmla="*/ 64770 h 73660"/>
                <a:gd name="connsiteX3" fmla="*/ 44450 w 53340"/>
                <a:gd name="connsiteY3" fmla="*/ 41911 h 73660"/>
                <a:gd name="connsiteX4" fmla="*/ 44450 w 53340"/>
                <a:gd name="connsiteY4" fmla="*/ 0 h 73660"/>
                <a:gd name="connsiteX5" fmla="*/ 53340 w 53340"/>
                <a:gd name="connsiteY5" fmla="*/ 0 h 73660"/>
                <a:gd name="connsiteX6" fmla="*/ 53340 w 53340"/>
                <a:gd name="connsiteY6" fmla="*/ 45720 h 73660"/>
                <a:gd name="connsiteX7" fmla="*/ 26670 w 53340"/>
                <a:gd name="connsiteY7" fmla="*/ 73661 h 73660"/>
                <a:gd name="connsiteX8" fmla="*/ 0 w 53340"/>
                <a:gd name="connsiteY8" fmla="*/ 45720 h 73660"/>
                <a:gd name="connsiteX9" fmla="*/ 0 w 53340"/>
                <a:gd name="connsiteY9" fmla="*/ 0 h 73660"/>
                <a:gd name="connsiteX10" fmla="*/ 8890 w 53340"/>
                <a:gd name="connsiteY10" fmla="*/ 0 h 7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40" h="73660">
                  <a:moveTo>
                    <a:pt x="8890" y="0"/>
                  </a:moveTo>
                  <a:lnTo>
                    <a:pt x="8890" y="41911"/>
                  </a:lnTo>
                  <a:cubicBezTo>
                    <a:pt x="8890" y="53340"/>
                    <a:pt x="12700" y="64770"/>
                    <a:pt x="26670" y="64770"/>
                  </a:cubicBezTo>
                  <a:cubicBezTo>
                    <a:pt x="40640" y="64770"/>
                    <a:pt x="44450" y="53340"/>
                    <a:pt x="44450" y="41911"/>
                  </a:cubicBezTo>
                  <a:lnTo>
                    <a:pt x="44450" y="0"/>
                  </a:lnTo>
                  <a:lnTo>
                    <a:pt x="53340" y="0"/>
                  </a:lnTo>
                  <a:lnTo>
                    <a:pt x="53340" y="45720"/>
                  </a:lnTo>
                  <a:cubicBezTo>
                    <a:pt x="53340" y="60961"/>
                    <a:pt x="43180" y="73661"/>
                    <a:pt x="26670" y="73661"/>
                  </a:cubicBezTo>
                  <a:cubicBezTo>
                    <a:pt x="10160" y="73661"/>
                    <a:pt x="0" y="60961"/>
                    <a:pt x="0" y="45720"/>
                  </a:cubicBezTo>
                  <a:lnTo>
                    <a:pt x="0" y="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32" name="Volný tvar: obrazec 331">
              <a:extLst>
                <a:ext uri="{FF2B5EF4-FFF2-40B4-BE49-F238E27FC236}">
                  <a16:creationId xmlns:a16="http://schemas.microsoft.com/office/drawing/2014/main" id="{BCA22286-E154-2F34-9367-29CD5975D36A}"/>
                </a:ext>
              </a:extLst>
            </p:cNvPr>
            <p:cNvSpPr/>
            <p:nvPr/>
          </p:nvSpPr>
          <p:spPr>
            <a:xfrm>
              <a:off x="19493230" y="10466069"/>
              <a:ext cx="45719" cy="73660"/>
            </a:xfrm>
            <a:custGeom>
              <a:avLst/>
              <a:gdLst>
                <a:gd name="connsiteX0" fmla="*/ 45720 w 45719"/>
                <a:gd name="connsiteY0" fmla="*/ 72390 h 73660"/>
                <a:gd name="connsiteX1" fmla="*/ 34289 w 45719"/>
                <a:gd name="connsiteY1" fmla="*/ 72390 h 73660"/>
                <a:gd name="connsiteX2" fmla="*/ 12700 w 45719"/>
                <a:gd name="connsiteY2" fmla="*/ 41911 h 73660"/>
                <a:gd name="connsiteX3" fmla="*/ 8889 w 45719"/>
                <a:gd name="connsiteY3" fmla="*/ 41911 h 73660"/>
                <a:gd name="connsiteX4" fmla="*/ 8889 w 45719"/>
                <a:gd name="connsiteY4" fmla="*/ 72390 h 73660"/>
                <a:gd name="connsiteX5" fmla="*/ 0 w 45719"/>
                <a:gd name="connsiteY5" fmla="*/ 72390 h 73660"/>
                <a:gd name="connsiteX6" fmla="*/ 0 w 45719"/>
                <a:gd name="connsiteY6" fmla="*/ 0 h 73660"/>
                <a:gd name="connsiteX7" fmla="*/ 11430 w 45719"/>
                <a:gd name="connsiteY7" fmla="*/ 0 h 73660"/>
                <a:gd name="connsiteX8" fmla="*/ 30480 w 45719"/>
                <a:gd name="connsiteY8" fmla="*/ 3811 h 73660"/>
                <a:gd name="connsiteX9" fmla="*/ 40639 w 45719"/>
                <a:gd name="connsiteY9" fmla="*/ 21590 h 73660"/>
                <a:gd name="connsiteX10" fmla="*/ 22860 w 45719"/>
                <a:gd name="connsiteY10" fmla="*/ 41911 h 73660"/>
                <a:gd name="connsiteX11" fmla="*/ 45720 w 45719"/>
                <a:gd name="connsiteY11" fmla="*/ 73661 h 73660"/>
                <a:gd name="connsiteX12" fmla="*/ 45720 w 45719"/>
                <a:gd name="connsiteY12" fmla="*/ 73661 h 73660"/>
                <a:gd name="connsiteX13" fmla="*/ 10160 w 45719"/>
                <a:gd name="connsiteY13" fmla="*/ 34290 h 73660"/>
                <a:gd name="connsiteX14" fmla="*/ 12700 w 45719"/>
                <a:gd name="connsiteY14" fmla="*/ 34290 h 73660"/>
                <a:gd name="connsiteX15" fmla="*/ 31750 w 45719"/>
                <a:gd name="connsiteY15" fmla="*/ 21590 h 73660"/>
                <a:gd name="connsiteX16" fmla="*/ 12700 w 45719"/>
                <a:gd name="connsiteY16" fmla="*/ 8890 h 73660"/>
                <a:gd name="connsiteX17" fmla="*/ 10160 w 45719"/>
                <a:gd name="connsiteY17" fmla="*/ 8890 h 73660"/>
                <a:gd name="connsiteX18" fmla="*/ 10160 w 45719"/>
                <a:gd name="connsiteY18" fmla="*/ 35561 h 73660"/>
                <a:gd name="connsiteX19" fmla="*/ 10160 w 45719"/>
                <a:gd name="connsiteY19" fmla="*/ 35561 h 7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719" h="73660">
                  <a:moveTo>
                    <a:pt x="45720" y="72390"/>
                  </a:moveTo>
                  <a:lnTo>
                    <a:pt x="34289" y="72390"/>
                  </a:lnTo>
                  <a:lnTo>
                    <a:pt x="12700" y="41911"/>
                  </a:lnTo>
                  <a:lnTo>
                    <a:pt x="8889" y="41911"/>
                  </a:lnTo>
                  <a:lnTo>
                    <a:pt x="8889" y="72390"/>
                  </a:lnTo>
                  <a:lnTo>
                    <a:pt x="0" y="72390"/>
                  </a:lnTo>
                  <a:lnTo>
                    <a:pt x="0" y="0"/>
                  </a:lnTo>
                  <a:lnTo>
                    <a:pt x="11430" y="0"/>
                  </a:lnTo>
                  <a:cubicBezTo>
                    <a:pt x="17780" y="0"/>
                    <a:pt x="24130" y="0"/>
                    <a:pt x="30480" y="3811"/>
                  </a:cubicBezTo>
                  <a:cubicBezTo>
                    <a:pt x="36830" y="7620"/>
                    <a:pt x="40639" y="13970"/>
                    <a:pt x="40639" y="21590"/>
                  </a:cubicBezTo>
                  <a:cubicBezTo>
                    <a:pt x="40639" y="31750"/>
                    <a:pt x="34289" y="40640"/>
                    <a:pt x="22860" y="41911"/>
                  </a:cubicBezTo>
                  <a:lnTo>
                    <a:pt x="45720" y="73661"/>
                  </a:lnTo>
                  <a:lnTo>
                    <a:pt x="45720" y="73661"/>
                  </a:lnTo>
                  <a:close/>
                  <a:moveTo>
                    <a:pt x="10160" y="34290"/>
                  </a:moveTo>
                  <a:lnTo>
                    <a:pt x="12700" y="34290"/>
                  </a:lnTo>
                  <a:cubicBezTo>
                    <a:pt x="21589" y="34290"/>
                    <a:pt x="31750" y="33020"/>
                    <a:pt x="31750" y="21590"/>
                  </a:cubicBezTo>
                  <a:cubicBezTo>
                    <a:pt x="31750" y="10161"/>
                    <a:pt x="21589" y="8890"/>
                    <a:pt x="12700" y="8890"/>
                  </a:cubicBezTo>
                  <a:lnTo>
                    <a:pt x="10160" y="8890"/>
                  </a:lnTo>
                  <a:lnTo>
                    <a:pt x="10160" y="35561"/>
                  </a:lnTo>
                  <a:lnTo>
                    <a:pt x="10160" y="3556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33" name="Volný tvar: obrazec 332">
              <a:extLst>
                <a:ext uri="{FF2B5EF4-FFF2-40B4-BE49-F238E27FC236}">
                  <a16:creationId xmlns:a16="http://schemas.microsoft.com/office/drawing/2014/main" id="{E8B5B13C-8FFE-23C8-49BA-E478DD73072F}"/>
                </a:ext>
              </a:extLst>
            </p:cNvPr>
            <p:cNvSpPr/>
            <p:nvPr/>
          </p:nvSpPr>
          <p:spPr>
            <a:xfrm>
              <a:off x="19573240" y="10466069"/>
              <a:ext cx="52069" cy="72390"/>
            </a:xfrm>
            <a:custGeom>
              <a:avLst/>
              <a:gdLst>
                <a:gd name="connsiteX0" fmla="*/ 40640 w 52069"/>
                <a:gd name="connsiteY0" fmla="*/ 0 h 72390"/>
                <a:gd name="connsiteX1" fmla="*/ 52070 w 52069"/>
                <a:gd name="connsiteY1" fmla="*/ 0 h 72390"/>
                <a:gd name="connsiteX2" fmla="*/ 19050 w 52069"/>
                <a:gd name="connsiteY2" fmla="*/ 33020 h 72390"/>
                <a:gd name="connsiteX3" fmla="*/ 52070 w 52069"/>
                <a:gd name="connsiteY3" fmla="*/ 72390 h 72390"/>
                <a:gd name="connsiteX4" fmla="*/ 39370 w 52069"/>
                <a:gd name="connsiteY4" fmla="*/ 72390 h 72390"/>
                <a:gd name="connsiteX5" fmla="*/ 12700 w 52069"/>
                <a:gd name="connsiteY5" fmla="*/ 38100 h 72390"/>
                <a:gd name="connsiteX6" fmla="*/ 8890 w 52069"/>
                <a:gd name="connsiteY6" fmla="*/ 41911 h 72390"/>
                <a:gd name="connsiteX7" fmla="*/ 8890 w 52069"/>
                <a:gd name="connsiteY7" fmla="*/ 72390 h 72390"/>
                <a:gd name="connsiteX8" fmla="*/ 0 w 52069"/>
                <a:gd name="connsiteY8" fmla="*/ 72390 h 72390"/>
                <a:gd name="connsiteX9" fmla="*/ 0 w 52069"/>
                <a:gd name="connsiteY9" fmla="*/ 0 h 72390"/>
                <a:gd name="connsiteX10" fmla="*/ 8890 w 52069"/>
                <a:gd name="connsiteY10" fmla="*/ 0 h 72390"/>
                <a:gd name="connsiteX11" fmla="*/ 8890 w 52069"/>
                <a:gd name="connsiteY11" fmla="*/ 31750 h 72390"/>
                <a:gd name="connsiteX12" fmla="*/ 39370 w 52069"/>
                <a:gd name="connsiteY12" fmla="*/ 0 h 72390"/>
                <a:gd name="connsiteX13" fmla="*/ 39370 w 52069"/>
                <a:gd name="connsiteY13" fmla="*/ 0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069" h="72390">
                  <a:moveTo>
                    <a:pt x="40640" y="0"/>
                  </a:moveTo>
                  <a:lnTo>
                    <a:pt x="52070" y="0"/>
                  </a:lnTo>
                  <a:lnTo>
                    <a:pt x="19050" y="33020"/>
                  </a:lnTo>
                  <a:lnTo>
                    <a:pt x="52070" y="72390"/>
                  </a:lnTo>
                  <a:lnTo>
                    <a:pt x="39370" y="72390"/>
                  </a:lnTo>
                  <a:lnTo>
                    <a:pt x="12700" y="38100"/>
                  </a:lnTo>
                  <a:lnTo>
                    <a:pt x="8890" y="41911"/>
                  </a:lnTo>
                  <a:lnTo>
                    <a:pt x="8890" y="72390"/>
                  </a:lnTo>
                  <a:lnTo>
                    <a:pt x="0" y="7239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31750"/>
                  </a:lnTo>
                  <a:lnTo>
                    <a:pt x="39370" y="0"/>
                  </a:lnTo>
                  <a:lnTo>
                    <a:pt x="3937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34" name="Volný tvar: obrazec 333">
              <a:extLst>
                <a:ext uri="{FF2B5EF4-FFF2-40B4-BE49-F238E27FC236}">
                  <a16:creationId xmlns:a16="http://schemas.microsoft.com/office/drawing/2014/main" id="{CCF91D46-3CD9-0F04-62A4-162D0270B84D}"/>
                </a:ext>
              </a:extLst>
            </p:cNvPr>
            <p:cNvSpPr/>
            <p:nvPr/>
          </p:nvSpPr>
          <p:spPr>
            <a:xfrm>
              <a:off x="19653250" y="10463530"/>
              <a:ext cx="81280" cy="76200"/>
            </a:xfrm>
            <a:custGeom>
              <a:avLst/>
              <a:gdLst>
                <a:gd name="connsiteX0" fmla="*/ 17780 w 81280"/>
                <a:gd name="connsiteY0" fmla="*/ 26670 h 76200"/>
                <a:gd name="connsiteX1" fmla="*/ 17780 w 81280"/>
                <a:gd name="connsiteY1" fmla="*/ 26670 h 76200"/>
                <a:gd name="connsiteX2" fmla="*/ 8890 w 81280"/>
                <a:gd name="connsiteY2" fmla="*/ 74930 h 76200"/>
                <a:gd name="connsiteX3" fmla="*/ 0 w 81280"/>
                <a:gd name="connsiteY3" fmla="*/ 74930 h 76200"/>
                <a:gd name="connsiteX4" fmla="*/ 15240 w 81280"/>
                <a:gd name="connsiteY4" fmla="*/ 0 h 76200"/>
                <a:gd name="connsiteX5" fmla="*/ 40640 w 81280"/>
                <a:gd name="connsiteY5" fmla="*/ 57150 h 76200"/>
                <a:gd name="connsiteX6" fmla="*/ 66040 w 81280"/>
                <a:gd name="connsiteY6" fmla="*/ 0 h 76200"/>
                <a:gd name="connsiteX7" fmla="*/ 81280 w 81280"/>
                <a:gd name="connsiteY7" fmla="*/ 74930 h 76200"/>
                <a:gd name="connsiteX8" fmla="*/ 72390 w 81280"/>
                <a:gd name="connsiteY8" fmla="*/ 74930 h 76200"/>
                <a:gd name="connsiteX9" fmla="*/ 63500 w 81280"/>
                <a:gd name="connsiteY9" fmla="*/ 26670 h 76200"/>
                <a:gd name="connsiteX10" fmla="*/ 63500 w 81280"/>
                <a:gd name="connsiteY10" fmla="*/ 26670 h 76200"/>
                <a:gd name="connsiteX11" fmla="*/ 41910 w 81280"/>
                <a:gd name="connsiteY11" fmla="*/ 76200 h 76200"/>
                <a:gd name="connsiteX12" fmla="*/ 20320 w 81280"/>
                <a:gd name="connsiteY12" fmla="*/ 26670 h 76200"/>
                <a:gd name="connsiteX13" fmla="*/ 20320 w 81280"/>
                <a:gd name="connsiteY13" fmla="*/ 2667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1280" h="76200">
                  <a:moveTo>
                    <a:pt x="17780" y="26670"/>
                  </a:moveTo>
                  <a:lnTo>
                    <a:pt x="17780" y="26670"/>
                  </a:lnTo>
                  <a:lnTo>
                    <a:pt x="8890" y="74930"/>
                  </a:lnTo>
                  <a:lnTo>
                    <a:pt x="0" y="74930"/>
                  </a:lnTo>
                  <a:lnTo>
                    <a:pt x="15240" y="0"/>
                  </a:lnTo>
                  <a:lnTo>
                    <a:pt x="40640" y="57150"/>
                  </a:lnTo>
                  <a:lnTo>
                    <a:pt x="66040" y="0"/>
                  </a:lnTo>
                  <a:lnTo>
                    <a:pt x="81280" y="74930"/>
                  </a:lnTo>
                  <a:lnTo>
                    <a:pt x="72390" y="74930"/>
                  </a:lnTo>
                  <a:lnTo>
                    <a:pt x="63500" y="26670"/>
                  </a:lnTo>
                  <a:lnTo>
                    <a:pt x="63500" y="26670"/>
                  </a:lnTo>
                  <a:lnTo>
                    <a:pt x="41910" y="76200"/>
                  </a:lnTo>
                  <a:lnTo>
                    <a:pt x="20320" y="26670"/>
                  </a:lnTo>
                  <a:lnTo>
                    <a:pt x="20320" y="266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35" name="Volný tvar: obrazec 334">
              <a:extLst>
                <a:ext uri="{FF2B5EF4-FFF2-40B4-BE49-F238E27FC236}">
                  <a16:creationId xmlns:a16="http://schemas.microsoft.com/office/drawing/2014/main" id="{97D3E4BA-0C3D-70E4-2563-78AF3D82D91E}"/>
                </a:ext>
              </a:extLst>
            </p:cNvPr>
            <p:cNvSpPr/>
            <p:nvPr/>
          </p:nvSpPr>
          <p:spPr>
            <a:xfrm>
              <a:off x="19767550" y="10466069"/>
              <a:ext cx="38100" cy="74930"/>
            </a:xfrm>
            <a:custGeom>
              <a:avLst/>
              <a:gdLst>
                <a:gd name="connsiteX0" fmla="*/ 0 w 38100"/>
                <a:gd name="connsiteY0" fmla="*/ 0 h 74930"/>
                <a:gd name="connsiteX1" fmla="*/ 38100 w 38100"/>
                <a:gd name="connsiteY1" fmla="*/ 0 h 74930"/>
                <a:gd name="connsiteX2" fmla="*/ 38100 w 38100"/>
                <a:gd name="connsiteY2" fmla="*/ 8890 h 74930"/>
                <a:gd name="connsiteX3" fmla="*/ 8890 w 38100"/>
                <a:gd name="connsiteY3" fmla="*/ 8890 h 74930"/>
                <a:gd name="connsiteX4" fmla="*/ 8890 w 38100"/>
                <a:gd name="connsiteY4" fmla="*/ 29211 h 74930"/>
                <a:gd name="connsiteX5" fmla="*/ 38100 w 38100"/>
                <a:gd name="connsiteY5" fmla="*/ 29211 h 74930"/>
                <a:gd name="connsiteX6" fmla="*/ 38100 w 38100"/>
                <a:gd name="connsiteY6" fmla="*/ 38100 h 74930"/>
                <a:gd name="connsiteX7" fmla="*/ 8890 w 38100"/>
                <a:gd name="connsiteY7" fmla="*/ 38100 h 74930"/>
                <a:gd name="connsiteX8" fmla="*/ 8890 w 38100"/>
                <a:gd name="connsiteY8" fmla="*/ 66040 h 74930"/>
                <a:gd name="connsiteX9" fmla="*/ 38100 w 38100"/>
                <a:gd name="connsiteY9" fmla="*/ 66040 h 74930"/>
                <a:gd name="connsiteX10" fmla="*/ 38100 w 38100"/>
                <a:gd name="connsiteY10" fmla="*/ 74930 h 74930"/>
                <a:gd name="connsiteX11" fmla="*/ 0 w 38100"/>
                <a:gd name="connsiteY11" fmla="*/ 74930 h 74930"/>
                <a:gd name="connsiteX12" fmla="*/ 0 w 38100"/>
                <a:gd name="connsiteY12" fmla="*/ 2540 h 74930"/>
                <a:gd name="connsiteX13" fmla="*/ 0 w 38100"/>
                <a:gd name="connsiteY13" fmla="*/ 2540 h 74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" h="74930">
                  <a:moveTo>
                    <a:pt x="0" y="0"/>
                  </a:moveTo>
                  <a:lnTo>
                    <a:pt x="38100" y="0"/>
                  </a:lnTo>
                  <a:lnTo>
                    <a:pt x="38100" y="8890"/>
                  </a:lnTo>
                  <a:lnTo>
                    <a:pt x="8890" y="8890"/>
                  </a:lnTo>
                  <a:lnTo>
                    <a:pt x="8890" y="29211"/>
                  </a:lnTo>
                  <a:lnTo>
                    <a:pt x="38100" y="29211"/>
                  </a:lnTo>
                  <a:lnTo>
                    <a:pt x="38100" y="38100"/>
                  </a:lnTo>
                  <a:lnTo>
                    <a:pt x="8890" y="38100"/>
                  </a:lnTo>
                  <a:lnTo>
                    <a:pt x="8890" y="66040"/>
                  </a:lnTo>
                  <a:lnTo>
                    <a:pt x="38100" y="66040"/>
                  </a:lnTo>
                  <a:lnTo>
                    <a:pt x="38100" y="74930"/>
                  </a:lnTo>
                  <a:lnTo>
                    <a:pt x="0" y="74930"/>
                  </a:lnTo>
                  <a:lnTo>
                    <a:pt x="0" y="2540"/>
                  </a:lnTo>
                  <a:lnTo>
                    <a:pt x="0" y="25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36" name="Volný tvar: obrazec 335">
              <a:extLst>
                <a:ext uri="{FF2B5EF4-FFF2-40B4-BE49-F238E27FC236}">
                  <a16:creationId xmlns:a16="http://schemas.microsoft.com/office/drawing/2014/main" id="{68B84880-813F-3E58-F865-1553CD56DB09}"/>
                </a:ext>
              </a:extLst>
            </p:cNvPr>
            <p:cNvSpPr/>
            <p:nvPr/>
          </p:nvSpPr>
          <p:spPr>
            <a:xfrm>
              <a:off x="19843750" y="10460990"/>
              <a:ext cx="63500" cy="80009"/>
            </a:xfrm>
            <a:custGeom>
              <a:avLst/>
              <a:gdLst>
                <a:gd name="connsiteX0" fmla="*/ 0 w 63500"/>
                <a:gd name="connsiteY0" fmla="*/ 1270 h 80009"/>
                <a:gd name="connsiteX1" fmla="*/ 54610 w 63500"/>
                <a:gd name="connsiteY1" fmla="*/ 58420 h 80009"/>
                <a:gd name="connsiteX2" fmla="*/ 54610 w 63500"/>
                <a:gd name="connsiteY2" fmla="*/ 5080 h 80009"/>
                <a:gd name="connsiteX3" fmla="*/ 63500 w 63500"/>
                <a:gd name="connsiteY3" fmla="*/ 5080 h 80009"/>
                <a:gd name="connsiteX4" fmla="*/ 63500 w 63500"/>
                <a:gd name="connsiteY4" fmla="*/ 80010 h 80009"/>
                <a:gd name="connsiteX5" fmla="*/ 8890 w 63500"/>
                <a:gd name="connsiteY5" fmla="*/ 22860 h 80009"/>
                <a:gd name="connsiteX6" fmla="*/ 8890 w 63500"/>
                <a:gd name="connsiteY6" fmla="*/ 76200 h 80009"/>
                <a:gd name="connsiteX7" fmla="*/ 0 w 63500"/>
                <a:gd name="connsiteY7" fmla="*/ 76200 h 80009"/>
                <a:gd name="connsiteX8" fmla="*/ 0 w 63500"/>
                <a:gd name="connsiteY8" fmla="*/ 0 h 80009"/>
                <a:gd name="connsiteX9" fmla="*/ 0 w 63500"/>
                <a:gd name="connsiteY9" fmla="*/ 0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500" h="80009">
                  <a:moveTo>
                    <a:pt x="0" y="1270"/>
                  </a:moveTo>
                  <a:lnTo>
                    <a:pt x="54610" y="58420"/>
                  </a:lnTo>
                  <a:lnTo>
                    <a:pt x="54610" y="5080"/>
                  </a:lnTo>
                  <a:lnTo>
                    <a:pt x="63500" y="5080"/>
                  </a:lnTo>
                  <a:lnTo>
                    <a:pt x="63500" y="80010"/>
                  </a:lnTo>
                  <a:lnTo>
                    <a:pt x="8890" y="22860"/>
                  </a:lnTo>
                  <a:lnTo>
                    <a:pt x="8890" y="76200"/>
                  </a:lnTo>
                  <a:lnTo>
                    <a:pt x="0" y="7620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37" name="Volný tvar: obrazec 336">
              <a:extLst>
                <a:ext uri="{FF2B5EF4-FFF2-40B4-BE49-F238E27FC236}">
                  <a16:creationId xmlns:a16="http://schemas.microsoft.com/office/drawing/2014/main" id="{09900677-8F7F-2E84-7B6D-C77C209D34D8}"/>
                </a:ext>
              </a:extLst>
            </p:cNvPr>
            <p:cNvSpPr/>
            <p:nvPr/>
          </p:nvSpPr>
          <p:spPr>
            <a:xfrm>
              <a:off x="19946619" y="10466069"/>
              <a:ext cx="8890" cy="72390"/>
            </a:xfrm>
            <a:custGeom>
              <a:avLst/>
              <a:gdLst>
                <a:gd name="connsiteX0" fmla="*/ 8890 w 8890"/>
                <a:gd name="connsiteY0" fmla="*/ 72390 h 72390"/>
                <a:gd name="connsiteX1" fmla="*/ 0 w 8890"/>
                <a:gd name="connsiteY1" fmla="*/ 72390 h 72390"/>
                <a:gd name="connsiteX2" fmla="*/ 0 w 8890"/>
                <a:gd name="connsiteY2" fmla="*/ 0 h 72390"/>
                <a:gd name="connsiteX3" fmla="*/ 8890 w 8890"/>
                <a:gd name="connsiteY3" fmla="*/ 0 h 72390"/>
                <a:gd name="connsiteX4" fmla="*/ 8890 w 8890"/>
                <a:gd name="connsiteY4" fmla="*/ 72390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0" h="72390">
                  <a:moveTo>
                    <a:pt x="8890" y="72390"/>
                  </a:moveTo>
                  <a:lnTo>
                    <a:pt x="0" y="7239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7239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38" name="Volný tvar: obrazec 337">
              <a:extLst>
                <a:ext uri="{FF2B5EF4-FFF2-40B4-BE49-F238E27FC236}">
                  <a16:creationId xmlns:a16="http://schemas.microsoft.com/office/drawing/2014/main" id="{F5F513ED-04C6-1CE4-C9EC-CA203A75D71D}"/>
                </a:ext>
              </a:extLst>
            </p:cNvPr>
            <p:cNvSpPr/>
            <p:nvPr/>
          </p:nvSpPr>
          <p:spPr>
            <a:xfrm>
              <a:off x="19991069" y="10464800"/>
              <a:ext cx="45720" cy="76200"/>
            </a:xfrm>
            <a:custGeom>
              <a:avLst/>
              <a:gdLst>
                <a:gd name="connsiteX0" fmla="*/ 36830 w 45720"/>
                <a:gd name="connsiteY0" fmla="*/ 15240 h 76200"/>
                <a:gd name="connsiteX1" fmla="*/ 25400 w 45720"/>
                <a:gd name="connsiteY1" fmla="*/ 8890 h 76200"/>
                <a:gd name="connsiteX2" fmla="*/ 12700 w 45720"/>
                <a:gd name="connsiteY2" fmla="*/ 19050 h 76200"/>
                <a:gd name="connsiteX3" fmla="*/ 22861 w 45720"/>
                <a:gd name="connsiteY3" fmla="*/ 29210 h 76200"/>
                <a:gd name="connsiteX4" fmla="*/ 27940 w 45720"/>
                <a:gd name="connsiteY4" fmla="*/ 31750 h 76200"/>
                <a:gd name="connsiteX5" fmla="*/ 45720 w 45720"/>
                <a:gd name="connsiteY5" fmla="*/ 53340 h 76200"/>
                <a:gd name="connsiteX6" fmla="*/ 22861 w 45720"/>
                <a:gd name="connsiteY6" fmla="*/ 76200 h 76200"/>
                <a:gd name="connsiteX7" fmla="*/ 0 w 45720"/>
                <a:gd name="connsiteY7" fmla="*/ 55880 h 76200"/>
                <a:gd name="connsiteX8" fmla="*/ 8890 w 45720"/>
                <a:gd name="connsiteY8" fmla="*/ 53340 h 76200"/>
                <a:gd name="connsiteX9" fmla="*/ 22861 w 45720"/>
                <a:gd name="connsiteY9" fmla="*/ 67310 h 76200"/>
                <a:gd name="connsiteX10" fmla="*/ 35561 w 45720"/>
                <a:gd name="connsiteY10" fmla="*/ 53340 h 76200"/>
                <a:gd name="connsiteX11" fmla="*/ 22861 w 45720"/>
                <a:gd name="connsiteY11" fmla="*/ 39370 h 76200"/>
                <a:gd name="connsiteX12" fmla="*/ 17780 w 45720"/>
                <a:gd name="connsiteY12" fmla="*/ 36830 h 76200"/>
                <a:gd name="connsiteX13" fmla="*/ 2540 w 45720"/>
                <a:gd name="connsiteY13" fmla="*/ 19050 h 76200"/>
                <a:gd name="connsiteX14" fmla="*/ 24130 w 45720"/>
                <a:gd name="connsiteY14" fmla="*/ 0 h 76200"/>
                <a:gd name="connsiteX15" fmla="*/ 43180 w 45720"/>
                <a:gd name="connsiteY15" fmla="*/ 11430 h 76200"/>
                <a:gd name="connsiteX16" fmla="*/ 35561 w 45720"/>
                <a:gd name="connsiteY16" fmla="*/ 15240 h 76200"/>
                <a:gd name="connsiteX17" fmla="*/ 35561 w 45720"/>
                <a:gd name="connsiteY17" fmla="*/ 1524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5720" h="76200">
                  <a:moveTo>
                    <a:pt x="36830" y="15240"/>
                  </a:moveTo>
                  <a:cubicBezTo>
                    <a:pt x="34290" y="11430"/>
                    <a:pt x="30480" y="8890"/>
                    <a:pt x="25400" y="8890"/>
                  </a:cubicBezTo>
                  <a:cubicBezTo>
                    <a:pt x="20320" y="8890"/>
                    <a:pt x="12700" y="12700"/>
                    <a:pt x="12700" y="19050"/>
                  </a:cubicBezTo>
                  <a:cubicBezTo>
                    <a:pt x="12700" y="25400"/>
                    <a:pt x="17780" y="27940"/>
                    <a:pt x="22861" y="29210"/>
                  </a:cubicBezTo>
                  <a:lnTo>
                    <a:pt x="27940" y="31750"/>
                  </a:lnTo>
                  <a:cubicBezTo>
                    <a:pt x="38100" y="35560"/>
                    <a:pt x="45720" y="41910"/>
                    <a:pt x="45720" y="53340"/>
                  </a:cubicBezTo>
                  <a:cubicBezTo>
                    <a:pt x="45720" y="64770"/>
                    <a:pt x="35561" y="76200"/>
                    <a:pt x="22861" y="76200"/>
                  </a:cubicBezTo>
                  <a:cubicBezTo>
                    <a:pt x="10161" y="76200"/>
                    <a:pt x="2540" y="67310"/>
                    <a:pt x="0" y="55880"/>
                  </a:cubicBezTo>
                  <a:lnTo>
                    <a:pt x="8890" y="53340"/>
                  </a:lnTo>
                  <a:cubicBezTo>
                    <a:pt x="8890" y="60960"/>
                    <a:pt x="15240" y="67310"/>
                    <a:pt x="22861" y="67310"/>
                  </a:cubicBezTo>
                  <a:cubicBezTo>
                    <a:pt x="30480" y="67310"/>
                    <a:pt x="35561" y="60960"/>
                    <a:pt x="35561" y="53340"/>
                  </a:cubicBezTo>
                  <a:cubicBezTo>
                    <a:pt x="35561" y="45720"/>
                    <a:pt x="29211" y="41910"/>
                    <a:pt x="22861" y="39370"/>
                  </a:cubicBezTo>
                  <a:lnTo>
                    <a:pt x="17780" y="36830"/>
                  </a:lnTo>
                  <a:cubicBezTo>
                    <a:pt x="8890" y="33020"/>
                    <a:pt x="2540" y="27940"/>
                    <a:pt x="2540" y="19050"/>
                  </a:cubicBezTo>
                  <a:cubicBezTo>
                    <a:pt x="2540" y="10160"/>
                    <a:pt x="12700" y="0"/>
                    <a:pt x="24130" y="0"/>
                  </a:cubicBezTo>
                  <a:cubicBezTo>
                    <a:pt x="35561" y="0"/>
                    <a:pt x="39370" y="3810"/>
                    <a:pt x="43180" y="11430"/>
                  </a:cubicBezTo>
                  <a:lnTo>
                    <a:pt x="35561" y="15240"/>
                  </a:lnTo>
                  <a:lnTo>
                    <a:pt x="35561" y="152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39" name="Volný tvar: obrazec 338">
              <a:extLst>
                <a:ext uri="{FF2B5EF4-FFF2-40B4-BE49-F238E27FC236}">
                  <a16:creationId xmlns:a16="http://schemas.microsoft.com/office/drawing/2014/main" id="{19224614-4C10-8043-F4BF-12C29B828FD7}"/>
                </a:ext>
              </a:extLst>
            </p:cNvPr>
            <p:cNvSpPr/>
            <p:nvPr/>
          </p:nvSpPr>
          <p:spPr>
            <a:xfrm>
              <a:off x="20068540" y="10466069"/>
              <a:ext cx="43179" cy="72390"/>
            </a:xfrm>
            <a:custGeom>
              <a:avLst/>
              <a:gdLst>
                <a:gd name="connsiteX0" fmla="*/ 25400 w 43179"/>
                <a:gd name="connsiteY0" fmla="*/ 72390 h 72390"/>
                <a:gd name="connsiteX1" fmla="*/ 16510 w 43179"/>
                <a:gd name="connsiteY1" fmla="*/ 72390 h 72390"/>
                <a:gd name="connsiteX2" fmla="*/ 16510 w 43179"/>
                <a:gd name="connsiteY2" fmla="*/ 8890 h 72390"/>
                <a:gd name="connsiteX3" fmla="*/ 0 w 43179"/>
                <a:gd name="connsiteY3" fmla="*/ 8890 h 72390"/>
                <a:gd name="connsiteX4" fmla="*/ 0 w 43179"/>
                <a:gd name="connsiteY4" fmla="*/ 0 h 72390"/>
                <a:gd name="connsiteX5" fmla="*/ 43180 w 43179"/>
                <a:gd name="connsiteY5" fmla="*/ 0 h 72390"/>
                <a:gd name="connsiteX6" fmla="*/ 43180 w 43179"/>
                <a:gd name="connsiteY6" fmla="*/ 8890 h 72390"/>
                <a:gd name="connsiteX7" fmla="*/ 26670 w 43179"/>
                <a:gd name="connsiteY7" fmla="*/ 8890 h 72390"/>
                <a:gd name="connsiteX8" fmla="*/ 26670 w 43179"/>
                <a:gd name="connsiteY8" fmla="*/ 72390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179" h="72390">
                  <a:moveTo>
                    <a:pt x="25400" y="72390"/>
                  </a:moveTo>
                  <a:lnTo>
                    <a:pt x="16510" y="72390"/>
                  </a:lnTo>
                  <a:lnTo>
                    <a:pt x="16510" y="8890"/>
                  </a:lnTo>
                  <a:lnTo>
                    <a:pt x="0" y="8890"/>
                  </a:lnTo>
                  <a:lnTo>
                    <a:pt x="0" y="0"/>
                  </a:lnTo>
                  <a:lnTo>
                    <a:pt x="43180" y="0"/>
                  </a:lnTo>
                  <a:lnTo>
                    <a:pt x="43180" y="8890"/>
                  </a:lnTo>
                  <a:lnTo>
                    <a:pt x="26670" y="8890"/>
                  </a:lnTo>
                  <a:lnTo>
                    <a:pt x="26670" y="7239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40" name="Volný tvar: obrazec 339">
              <a:extLst>
                <a:ext uri="{FF2B5EF4-FFF2-40B4-BE49-F238E27FC236}">
                  <a16:creationId xmlns:a16="http://schemas.microsoft.com/office/drawing/2014/main" id="{3EF3415E-A8BA-B594-0B98-B5DC7007EDE5}"/>
                </a:ext>
              </a:extLst>
            </p:cNvPr>
            <p:cNvSpPr/>
            <p:nvPr/>
          </p:nvSpPr>
          <p:spPr>
            <a:xfrm>
              <a:off x="20128230" y="10463530"/>
              <a:ext cx="68579" cy="74929"/>
            </a:xfrm>
            <a:custGeom>
              <a:avLst/>
              <a:gdLst>
                <a:gd name="connsiteX0" fmla="*/ 19050 w 68579"/>
                <a:gd name="connsiteY0" fmla="*/ 57150 h 74929"/>
                <a:gd name="connsiteX1" fmla="*/ 10160 w 68579"/>
                <a:gd name="connsiteY1" fmla="*/ 74930 h 74929"/>
                <a:gd name="connsiteX2" fmla="*/ 0 w 68579"/>
                <a:gd name="connsiteY2" fmla="*/ 74930 h 74929"/>
                <a:gd name="connsiteX3" fmla="*/ 34289 w 68579"/>
                <a:gd name="connsiteY3" fmla="*/ 0 h 74929"/>
                <a:gd name="connsiteX4" fmla="*/ 68580 w 68579"/>
                <a:gd name="connsiteY4" fmla="*/ 74930 h 74929"/>
                <a:gd name="connsiteX5" fmla="*/ 58420 w 68579"/>
                <a:gd name="connsiteY5" fmla="*/ 74930 h 74929"/>
                <a:gd name="connsiteX6" fmla="*/ 49530 w 68579"/>
                <a:gd name="connsiteY6" fmla="*/ 57150 h 74929"/>
                <a:gd name="connsiteX7" fmla="*/ 16510 w 68579"/>
                <a:gd name="connsiteY7" fmla="*/ 57150 h 74929"/>
                <a:gd name="connsiteX8" fmla="*/ 35560 w 68579"/>
                <a:gd name="connsiteY8" fmla="*/ 19050 h 74929"/>
                <a:gd name="connsiteX9" fmla="*/ 22860 w 68579"/>
                <a:gd name="connsiteY9" fmla="*/ 48260 h 74929"/>
                <a:gd name="connsiteX10" fmla="*/ 48260 w 68579"/>
                <a:gd name="connsiteY10" fmla="*/ 48260 h 74929"/>
                <a:gd name="connsiteX11" fmla="*/ 35560 w 68579"/>
                <a:gd name="connsiteY11" fmla="*/ 19050 h 74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579" h="74929">
                  <a:moveTo>
                    <a:pt x="19050" y="57150"/>
                  </a:moveTo>
                  <a:lnTo>
                    <a:pt x="10160" y="74930"/>
                  </a:lnTo>
                  <a:lnTo>
                    <a:pt x="0" y="74930"/>
                  </a:lnTo>
                  <a:lnTo>
                    <a:pt x="34289" y="0"/>
                  </a:lnTo>
                  <a:lnTo>
                    <a:pt x="68580" y="74930"/>
                  </a:lnTo>
                  <a:lnTo>
                    <a:pt x="58420" y="74930"/>
                  </a:lnTo>
                  <a:lnTo>
                    <a:pt x="49530" y="57150"/>
                  </a:lnTo>
                  <a:lnTo>
                    <a:pt x="16510" y="57150"/>
                  </a:lnTo>
                  <a:close/>
                  <a:moveTo>
                    <a:pt x="35560" y="19050"/>
                  </a:moveTo>
                  <a:lnTo>
                    <a:pt x="22860" y="48260"/>
                  </a:lnTo>
                  <a:lnTo>
                    <a:pt x="48260" y="48260"/>
                  </a:lnTo>
                  <a:lnTo>
                    <a:pt x="35560" y="190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41" name="Volný tvar: obrazec 340">
              <a:extLst>
                <a:ext uri="{FF2B5EF4-FFF2-40B4-BE49-F238E27FC236}">
                  <a16:creationId xmlns:a16="http://schemas.microsoft.com/office/drawing/2014/main" id="{0C349724-333C-DCC6-E1BB-F8093378EB72}"/>
                </a:ext>
              </a:extLst>
            </p:cNvPr>
            <p:cNvSpPr/>
            <p:nvPr/>
          </p:nvSpPr>
          <p:spPr>
            <a:xfrm>
              <a:off x="20231100" y="10460990"/>
              <a:ext cx="63500" cy="80009"/>
            </a:xfrm>
            <a:custGeom>
              <a:avLst/>
              <a:gdLst>
                <a:gd name="connsiteX0" fmla="*/ 0 w 63500"/>
                <a:gd name="connsiteY0" fmla="*/ 1270 h 80009"/>
                <a:gd name="connsiteX1" fmla="*/ 54610 w 63500"/>
                <a:gd name="connsiteY1" fmla="*/ 58420 h 80009"/>
                <a:gd name="connsiteX2" fmla="*/ 54610 w 63500"/>
                <a:gd name="connsiteY2" fmla="*/ 5080 h 80009"/>
                <a:gd name="connsiteX3" fmla="*/ 63500 w 63500"/>
                <a:gd name="connsiteY3" fmla="*/ 5080 h 80009"/>
                <a:gd name="connsiteX4" fmla="*/ 63500 w 63500"/>
                <a:gd name="connsiteY4" fmla="*/ 80010 h 80009"/>
                <a:gd name="connsiteX5" fmla="*/ 8890 w 63500"/>
                <a:gd name="connsiteY5" fmla="*/ 22860 h 80009"/>
                <a:gd name="connsiteX6" fmla="*/ 8890 w 63500"/>
                <a:gd name="connsiteY6" fmla="*/ 76200 h 80009"/>
                <a:gd name="connsiteX7" fmla="*/ 0 w 63500"/>
                <a:gd name="connsiteY7" fmla="*/ 76200 h 80009"/>
                <a:gd name="connsiteX8" fmla="*/ 0 w 63500"/>
                <a:gd name="connsiteY8" fmla="*/ 0 h 80009"/>
                <a:gd name="connsiteX9" fmla="*/ 0 w 63500"/>
                <a:gd name="connsiteY9" fmla="*/ 0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500" h="80009">
                  <a:moveTo>
                    <a:pt x="0" y="1270"/>
                  </a:moveTo>
                  <a:lnTo>
                    <a:pt x="54610" y="58420"/>
                  </a:lnTo>
                  <a:lnTo>
                    <a:pt x="54610" y="5080"/>
                  </a:lnTo>
                  <a:lnTo>
                    <a:pt x="63500" y="5080"/>
                  </a:lnTo>
                  <a:lnTo>
                    <a:pt x="63500" y="80010"/>
                  </a:lnTo>
                  <a:lnTo>
                    <a:pt x="8890" y="22860"/>
                  </a:lnTo>
                  <a:lnTo>
                    <a:pt x="8890" y="76200"/>
                  </a:lnTo>
                  <a:lnTo>
                    <a:pt x="0" y="7620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42" name="Volný tvar: obrazec 341">
              <a:extLst>
                <a:ext uri="{FF2B5EF4-FFF2-40B4-BE49-F238E27FC236}">
                  <a16:creationId xmlns:a16="http://schemas.microsoft.com/office/drawing/2014/main" id="{047971EF-1C55-7326-9048-C053303088AF}"/>
                </a:ext>
              </a:extLst>
            </p:cNvPr>
            <p:cNvSpPr/>
            <p:nvPr/>
          </p:nvSpPr>
          <p:spPr>
            <a:xfrm>
              <a:off x="20189190" y="9949180"/>
              <a:ext cx="43179" cy="59689"/>
            </a:xfrm>
            <a:custGeom>
              <a:avLst/>
              <a:gdLst>
                <a:gd name="connsiteX0" fmla="*/ 7620 w 43179"/>
                <a:gd name="connsiteY0" fmla="*/ 0 h 59689"/>
                <a:gd name="connsiteX1" fmla="*/ 7620 w 43179"/>
                <a:gd name="connsiteY1" fmla="*/ 34289 h 59689"/>
                <a:gd name="connsiteX2" fmla="*/ 21590 w 43179"/>
                <a:gd name="connsiteY2" fmla="*/ 52070 h 59689"/>
                <a:gd name="connsiteX3" fmla="*/ 35560 w 43179"/>
                <a:gd name="connsiteY3" fmla="*/ 34289 h 59689"/>
                <a:gd name="connsiteX4" fmla="*/ 35560 w 43179"/>
                <a:gd name="connsiteY4" fmla="*/ 0 h 59689"/>
                <a:gd name="connsiteX5" fmla="*/ 43180 w 43179"/>
                <a:gd name="connsiteY5" fmla="*/ 0 h 59689"/>
                <a:gd name="connsiteX6" fmla="*/ 43180 w 43179"/>
                <a:gd name="connsiteY6" fmla="*/ 36830 h 59689"/>
                <a:gd name="connsiteX7" fmla="*/ 21590 w 43179"/>
                <a:gd name="connsiteY7" fmla="*/ 59689 h 59689"/>
                <a:gd name="connsiteX8" fmla="*/ 0 w 43179"/>
                <a:gd name="connsiteY8" fmla="*/ 36830 h 59689"/>
                <a:gd name="connsiteX9" fmla="*/ 0 w 43179"/>
                <a:gd name="connsiteY9" fmla="*/ 0 h 59689"/>
                <a:gd name="connsiteX10" fmla="*/ 7620 w 43179"/>
                <a:gd name="connsiteY10" fmla="*/ 0 h 5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179" h="59689">
                  <a:moveTo>
                    <a:pt x="7620" y="0"/>
                  </a:moveTo>
                  <a:lnTo>
                    <a:pt x="7620" y="34289"/>
                  </a:lnTo>
                  <a:cubicBezTo>
                    <a:pt x="7620" y="44450"/>
                    <a:pt x="10160" y="52070"/>
                    <a:pt x="21590" y="52070"/>
                  </a:cubicBezTo>
                  <a:cubicBezTo>
                    <a:pt x="33020" y="52070"/>
                    <a:pt x="35560" y="43180"/>
                    <a:pt x="35560" y="34289"/>
                  </a:cubicBezTo>
                  <a:lnTo>
                    <a:pt x="35560" y="0"/>
                  </a:lnTo>
                  <a:lnTo>
                    <a:pt x="43180" y="0"/>
                  </a:lnTo>
                  <a:lnTo>
                    <a:pt x="43180" y="36830"/>
                  </a:lnTo>
                  <a:cubicBezTo>
                    <a:pt x="43180" y="49530"/>
                    <a:pt x="35560" y="59689"/>
                    <a:pt x="21590" y="59689"/>
                  </a:cubicBezTo>
                  <a:cubicBezTo>
                    <a:pt x="7620" y="59689"/>
                    <a:pt x="0" y="49530"/>
                    <a:pt x="0" y="36830"/>
                  </a:cubicBezTo>
                  <a:lnTo>
                    <a:pt x="0" y="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43" name="Volný tvar: obrazec 342">
              <a:extLst>
                <a:ext uri="{FF2B5EF4-FFF2-40B4-BE49-F238E27FC236}">
                  <a16:creationId xmlns:a16="http://schemas.microsoft.com/office/drawing/2014/main" id="{F2F42EAE-5999-3BD4-D4AD-158E42CB9B73}"/>
                </a:ext>
              </a:extLst>
            </p:cNvPr>
            <p:cNvSpPr/>
            <p:nvPr/>
          </p:nvSpPr>
          <p:spPr>
            <a:xfrm>
              <a:off x="20259040" y="9947909"/>
              <a:ext cx="40640" cy="58420"/>
            </a:xfrm>
            <a:custGeom>
              <a:avLst/>
              <a:gdLst>
                <a:gd name="connsiteX0" fmla="*/ 40640 w 40640"/>
                <a:gd name="connsiteY0" fmla="*/ 52070 h 58420"/>
                <a:gd name="connsiteX1" fmla="*/ 40640 w 40640"/>
                <a:gd name="connsiteY1" fmla="*/ 58420 h 58420"/>
                <a:gd name="connsiteX2" fmla="*/ 0 w 40640"/>
                <a:gd name="connsiteY2" fmla="*/ 58420 h 58420"/>
                <a:gd name="connsiteX3" fmla="*/ 29210 w 40640"/>
                <a:gd name="connsiteY3" fmla="*/ 6350 h 58420"/>
                <a:gd name="connsiteX4" fmla="*/ 3810 w 40640"/>
                <a:gd name="connsiteY4" fmla="*/ 6350 h 58420"/>
                <a:gd name="connsiteX5" fmla="*/ 3810 w 40640"/>
                <a:gd name="connsiteY5" fmla="*/ 0 h 58420"/>
                <a:gd name="connsiteX6" fmla="*/ 40640 w 40640"/>
                <a:gd name="connsiteY6" fmla="*/ 0 h 58420"/>
                <a:gd name="connsiteX7" fmla="*/ 11430 w 40640"/>
                <a:gd name="connsiteY7" fmla="*/ 52070 h 58420"/>
                <a:gd name="connsiteX8" fmla="*/ 40640 w 40640"/>
                <a:gd name="connsiteY8" fmla="*/ 5207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640" h="58420">
                  <a:moveTo>
                    <a:pt x="40640" y="52070"/>
                  </a:moveTo>
                  <a:lnTo>
                    <a:pt x="40640" y="58420"/>
                  </a:lnTo>
                  <a:lnTo>
                    <a:pt x="0" y="58420"/>
                  </a:lnTo>
                  <a:lnTo>
                    <a:pt x="29210" y="6350"/>
                  </a:lnTo>
                  <a:lnTo>
                    <a:pt x="3810" y="6350"/>
                  </a:lnTo>
                  <a:lnTo>
                    <a:pt x="3810" y="0"/>
                  </a:lnTo>
                  <a:lnTo>
                    <a:pt x="40640" y="0"/>
                  </a:lnTo>
                  <a:lnTo>
                    <a:pt x="11430" y="52070"/>
                  </a:lnTo>
                  <a:lnTo>
                    <a:pt x="40640" y="520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44" name="Volný tvar: obrazec 343">
              <a:extLst>
                <a:ext uri="{FF2B5EF4-FFF2-40B4-BE49-F238E27FC236}">
                  <a16:creationId xmlns:a16="http://schemas.microsoft.com/office/drawing/2014/main" id="{7BAEC5A8-5165-D74D-AA77-300EFEA3B7BD}"/>
                </a:ext>
              </a:extLst>
            </p:cNvPr>
            <p:cNvSpPr/>
            <p:nvPr/>
          </p:nvSpPr>
          <p:spPr>
            <a:xfrm>
              <a:off x="20326350" y="9949180"/>
              <a:ext cx="34290" cy="59689"/>
            </a:xfrm>
            <a:custGeom>
              <a:avLst/>
              <a:gdLst>
                <a:gd name="connsiteX0" fmla="*/ 0 w 34290"/>
                <a:gd name="connsiteY0" fmla="*/ 0 h 59689"/>
                <a:gd name="connsiteX1" fmla="*/ 7620 w 34290"/>
                <a:gd name="connsiteY1" fmla="*/ 0 h 59689"/>
                <a:gd name="connsiteX2" fmla="*/ 29210 w 34290"/>
                <a:gd name="connsiteY2" fmla="*/ 16510 h 59689"/>
                <a:gd name="connsiteX3" fmla="*/ 22860 w 34290"/>
                <a:gd name="connsiteY3" fmla="*/ 27939 h 59689"/>
                <a:gd name="connsiteX4" fmla="*/ 22860 w 34290"/>
                <a:gd name="connsiteY4" fmla="*/ 27939 h 59689"/>
                <a:gd name="connsiteX5" fmla="*/ 34290 w 34290"/>
                <a:gd name="connsiteY5" fmla="*/ 43180 h 59689"/>
                <a:gd name="connsiteX6" fmla="*/ 13970 w 34290"/>
                <a:gd name="connsiteY6" fmla="*/ 59689 h 59689"/>
                <a:gd name="connsiteX7" fmla="*/ 0 w 34290"/>
                <a:gd name="connsiteY7" fmla="*/ 59689 h 59689"/>
                <a:gd name="connsiteX8" fmla="*/ 0 w 34290"/>
                <a:gd name="connsiteY8" fmla="*/ 1270 h 59689"/>
                <a:gd name="connsiteX9" fmla="*/ 0 w 34290"/>
                <a:gd name="connsiteY9" fmla="*/ 1270 h 59689"/>
                <a:gd name="connsiteX10" fmla="*/ 7620 w 34290"/>
                <a:gd name="connsiteY10" fmla="*/ 25400 h 59689"/>
                <a:gd name="connsiteX11" fmla="*/ 8890 w 34290"/>
                <a:gd name="connsiteY11" fmla="*/ 25400 h 59689"/>
                <a:gd name="connsiteX12" fmla="*/ 21590 w 34290"/>
                <a:gd name="connsiteY12" fmla="*/ 15239 h 59689"/>
                <a:gd name="connsiteX13" fmla="*/ 8890 w 34290"/>
                <a:gd name="connsiteY13" fmla="*/ 5080 h 59689"/>
                <a:gd name="connsiteX14" fmla="*/ 6350 w 34290"/>
                <a:gd name="connsiteY14" fmla="*/ 5080 h 59689"/>
                <a:gd name="connsiteX15" fmla="*/ 6350 w 34290"/>
                <a:gd name="connsiteY15" fmla="*/ 24130 h 59689"/>
                <a:gd name="connsiteX16" fmla="*/ 6350 w 34290"/>
                <a:gd name="connsiteY16" fmla="*/ 24130 h 59689"/>
                <a:gd name="connsiteX17" fmla="*/ 7620 w 34290"/>
                <a:gd name="connsiteY17" fmla="*/ 50800 h 59689"/>
                <a:gd name="connsiteX18" fmla="*/ 12700 w 34290"/>
                <a:gd name="connsiteY18" fmla="*/ 50800 h 59689"/>
                <a:gd name="connsiteX19" fmla="*/ 26670 w 34290"/>
                <a:gd name="connsiteY19" fmla="*/ 40639 h 59689"/>
                <a:gd name="connsiteX20" fmla="*/ 11430 w 34290"/>
                <a:gd name="connsiteY20" fmla="*/ 30480 h 59689"/>
                <a:gd name="connsiteX21" fmla="*/ 7620 w 34290"/>
                <a:gd name="connsiteY21" fmla="*/ 30480 h 59689"/>
                <a:gd name="connsiteX22" fmla="*/ 7620 w 34290"/>
                <a:gd name="connsiteY22" fmla="*/ 50800 h 59689"/>
                <a:gd name="connsiteX23" fmla="*/ 7620 w 34290"/>
                <a:gd name="connsiteY23" fmla="*/ 50800 h 5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290" h="59689">
                  <a:moveTo>
                    <a:pt x="0" y="0"/>
                  </a:moveTo>
                  <a:lnTo>
                    <a:pt x="7620" y="0"/>
                  </a:lnTo>
                  <a:cubicBezTo>
                    <a:pt x="19050" y="0"/>
                    <a:pt x="29210" y="2539"/>
                    <a:pt x="29210" y="16510"/>
                  </a:cubicBezTo>
                  <a:cubicBezTo>
                    <a:pt x="29210" y="30480"/>
                    <a:pt x="26670" y="25400"/>
                    <a:pt x="22860" y="27939"/>
                  </a:cubicBezTo>
                  <a:lnTo>
                    <a:pt x="22860" y="27939"/>
                  </a:lnTo>
                  <a:cubicBezTo>
                    <a:pt x="29210" y="29210"/>
                    <a:pt x="34290" y="35560"/>
                    <a:pt x="34290" y="43180"/>
                  </a:cubicBezTo>
                  <a:cubicBezTo>
                    <a:pt x="34290" y="54610"/>
                    <a:pt x="24130" y="59689"/>
                    <a:pt x="13970" y="59689"/>
                  </a:cubicBezTo>
                  <a:lnTo>
                    <a:pt x="0" y="59689"/>
                  </a:lnTo>
                  <a:lnTo>
                    <a:pt x="0" y="1270"/>
                  </a:lnTo>
                  <a:lnTo>
                    <a:pt x="0" y="1270"/>
                  </a:lnTo>
                  <a:close/>
                  <a:moveTo>
                    <a:pt x="7620" y="25400"/>
                  </a:moveTo>
                  <a:lnTo>
                    <a:pt x="8890" y="25400"/>
                  </a:lnTo>
                  <a:cubicBezTo>
                    <a:pt x="15240" y="25400"/>
                    <a:pt x="21590" y="24130"/>
                    <a:pt x="21590" y="15239"/>
                  </a:cubicBezTo>
                  <a:cubicBezTo>
                    <a:pt x="21590" y="6350"/>
                    <a:pt x="16510" y="5080"/>
                    <a:pt x="8890" y="5080"/>
                  </a:cubicBezTo>
                  <a:lnTo>
                    <a:pt x="6350" y="5080"/>
                  </a:lnTo>
                  <a:lnTo>
                    <a:pt x="6350" y="24130"/>
                  </a:lnTo>
                  <a:lnTo>
                    <a:pt x="6350" y="24130"/>
                  </a:lnTo>
                  <a:close/>
                  <a:moveTo>
                    <a:pt x="7620" y="50800"/>
                  </a:moveTo>
                  <a:lnTo>
                    <a:pt x="12700" y="50800"/>
                  </a:lnTo>
                  <a:cubicBezTo>
                    <a:pt x="19050" y="50800"/>
                    <a:pt x="26670" y="48260"/>
                    <a:pt x="26670" y="40639"/>
                  </a:cubicBezTo>
                  <a:cubicBezTo>
                    <a:pt x="26670" y="33020"/>
                    <a:pt x="17780" y="30480"/>
                    <a:pt x="11430" y="30480"/>
                  </a:cubicBezTo>
                  <a:lnTo>
                    <a:pt x="7620" y="30480"/>
                  </a:lnTo>
                  <a:lnTo>
                    <a:pt x="7620" y="50800"/>
                  </a:lnTo>
                  <a:lnTo>
                    <a:pt x="7620" y="508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45" name="Volný tvar: obrazec 344">
              <a:extLst>
                <a:ext uri="{FF2B5EF4-FFF2-40B4-BE49-F238E27FC236}">
                  <a16:creationId xmlns:a16="http://schemas.microsoft.com/office/drawing/2014/main" id="{51E6E4FD-CE36-549D-C78F-4AA6C3C5AE22}"/>
                </a:ext>
              </a:extLst>
            </p:cNvPr>
            <p:cNvSpPr/>
            <p:nvPr/>
          </p:nvSpPr>
          <p:spPr>
            <a:xfrm>
              <a:off x="20389850" y="9947909"/>
              <a:ext cx="31750" cy="58420"/>
            </a:xfrm>
            <a:custGeom>
              <a:avLst/>
              <a:gdLst>
                <a:gd name="connsiteX0" fmla="*/ 0 w 31750"/>
                <a:gd name="connsiteY0" fmla="*/ 1270 h 58420"/>
                <a:gd name="connsiteX1" fmla="*/ 31750 w 31750"/>
                <a:gd name="connsiteY1" fmla="*/ 1270 h 58420"/>
                <a:gd name="connsiteX2" fmla="*/ 31750 w 31750"/>
                <a:gd name="connsiteY2" fmla="*/ 7620 h 58420"/>
                <a:gd name="connsiteX3" fmla="*/ 7620 w 31750"/>
                <a:gd name="connsiteY3" fmla="*/ 7620 h 58420"/>
                <a:gd name="connsiteX4" fmla="*/ 7620 w 31750"/>
                <a:gd name="connsiteY4" fmla="*/ 24130 h 58420"/>
                <a:gd name="connsiteX5" fmla="*/ 30480 w 31750"/>
                <a:gd name="connsiteY5" fmla="*/ 24130 h 58420"/>
                <a:gd name="connsiteX6" fmla="*/ 30480 w 31750"/>
                <a:gd name="connsiteY6" fmla="*/ 30480 h 58420"/>
                <a:gd name="connsiteX7" fmla="*/ 7620 w 31750"/>
                <a:gd name="connsiteY7" fmla="*/ 30480 h 58420"/>
                <a:gd name="connsiteX8" fmla="*/ 7620 w 31750"/>
                <a:gd name="connsiteY8" fmla="*/ 52070 h 58420"/>
                <a:gd name="connsiteX9" fmla="*/ 31750 w 31750"/>
                <a:gd name="connsiteY9" fmla="*/ 52070 h 58420"/>
                <a:gd name="connsiteX10" fmla="*/ 31750 w 31750"/>
                <a:gd name="connsiteY10" fmla="*/ 58420 h 58420"/>
                <a:gd name="connsiteX11" fmla="*/ 0 w 31750"/>
                <a:gd name="connsiteY11" fmla="*/ 58420 h 58420"/>
                <a:gd name="connsiteX12" fmla="*/ 0 w 31750"/>
                <a:gd name="connsiteY12" fmla="*/ 0 h 58420"/>
                <a:gd name="connsiteX13" fmla="*/ 0 w 31750"/>
                <a:gd name="connsiteY13" fmla="*/ 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50" h="58420">
                  <a:moveTo>
                    <a:pt x="0" y="1270"/>
                  </a:moveTo>
                  <a:lnTo>
                    <a:pt x="31750" y="1270"/>
                  </a:lnTo>
                  <a:lnTo>
                    <a:pt x="31750" y="7620"/>
                  </a:lnTo>
                  <a:lnTo>
                    <a:pt x="7620" y="7620"/>
                  </a:lnTo>
                  <a:lnTo>
                    <a:pt x="7620" y="24130"/>
                  </a:lnTo>
                  <a:lnTo>
                    <a:pt x="30480" y="24130"/>
                  </a:lnTo>
                  <a:lnTo>
                    <a:pt x="30480" y="30480"/>
                  </a:lnTo>
                  <a:lnTo>
                    <a:pt x="7620" y="30480"/>
                  </a:lnTo>
                  <a:lnTo>
                    <a:pt x="7620" y="52070"/>
                  </a:lnTo>
                  <a:lnTo>
                    <a:pt x="31750" y="52070"/>
                  </a:lnTo>
                  <a:lnTo>
                    <a:pt x="31750" y="58420"/>
                  </a:lnTo>
                  <a:lnTo>
                    <a:pt x="0" y="584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46" name="Volný tvar: obrazec 345">
              <a:extLst>
                <a:ext uri="{FF2B5EF4-FFF2-40B4-BE49-F238E27FC236}">
                  <a16:creationId xmlns:a16="http://schemas.microsoft.com/office/drawing/2014/main" id="{B880216B-8047-1A86-BC0D-B382CE1A1257}"/>
                </a:ext>
              </a:extLst>
            </p:cNvPr>
            <p:cNvSpPr/>
            <p:nvPr/>
          </p:nvSpPr>
          <p:spPr>
            <a:xfrm>
              <a:off x="20452080" y="9949180"/>
              <a:ext cx="41909" cy="58419"/>
            </a:xfrm>
            <a:custGeom>
              <a:avLst/>
              <a:gdLst>
                <a:gd name="connsiteX0" fmla="*/ 31750 w 41909"/>
                <a:gd name="connsiteY0" fmla="*/ 0 h 58419"/>
                <a:gd name="connsiteX1" fmla="*/ 41910 w 41909"/>
                <a:gd name="connsiteY1" fmla="*/ 0 h 58419"/>
                <a:gd name="connsiteX2" fmla="*/ 15239 w 41909"/>
                <a:gd name="connsiteY2" fmla="*/ 26670 h 58419"/>
                <a:gd name="connsiteX3" fmla="*/ 41910 w 41909"/>
                <a:gd name="connsiteY3" fmla="*/ 58420 h 58419"/>
                <a:gd name="connsiteX4" fmla="*/ 31750 w 41909"/>
                <a:gd name="connsiteY4" fmla="*/ 58420 h 58419"/>
                <a:gd name="connsiteX5" fmla="*/ 10160 w 41909"/>
                <a:gd name="connsiteY5" fmla="*/ 31750 h 58419"/>
                <a:gd name="connsiteX6" fmla="*/ 7620 w 41909"/>
                <a:gd name="connsiteY6" fmla="*/ 34289 h 58419"/>
                <a:gd name="connsiteX7" fmla="*/ 7620 w 41909"/>
                <a:gd name="connsiteY7" fmla="*/ 58420 h 58419"/>
                <a:gd name="connsiteX8" fmla="*/ 0 w 41909"/>
                <a:gd name="connsiteY8" fmla="*/ 58420 h 58419"/>
                <a:gd name="connsiteX9" fmla="*/ 0 w 41909"/>
                <a:gd name="connsiteY9" fmla="*/ 0 h 58419"/>
                <a:gd name="connsiteX10" fmla="*/ 7620 w 41909"/>
                <a:gd name="connsiteY10" fmla="*/ 0 h 58419"/>
                <a:gd name="connsiteX11" fmla="*/ 7620 w 41909"/>
                <a:gd name="connsiteY11" fmla="*/ 25400 h 58419"/>
                <a:gd name="connsiteX12" fmla="*/ 33020 w 41909"/>
                <a:gd name="connsiteY12" fmla="*/ 0 h 58419"/>
                <a:gd name="connsiteX13" fmla="*/ 33020 w 41909"/>
                <a:gd name="connsiteY13" fmla="*/ 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09" h="58419">
                  <a:moveTo>
                    <a:pt x="31750" y="0"/>
                  </a:moveTo>
                  <a:lnTo>
                    <a:pt x="41910" y="0"/>
                  </a:lnTo>
                  <a:lnTo>
                    <a:pt x="15239" y="26670"/>
                  </a:lnTo>
                  <a:lnTo>
                    <a:pt x="41910" y="58420"/>
                  </a:lnTo>
                  <a:lnTo>
                    <a:pt x="31750" y="58420"/>
                  </a:lnTo>
                  <a:lnTo>
                    <a:pt x="10160" y="31750"/>
                  </a:lnTo>
                  <a:lnTo>
                    <a:pt x="7620" y="34289"/>
                  </a:lnTo>
                  <a:lnTo>
                    <a:pt x="7620" y="58420"/>
                  </a:lnTo>
                  <a:lnTo>
                    <a:pt x="0" y="5842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25400"/>
                  </a:lnTo>
                  <a:lnTo>
                    <a:pt x="33020" y="0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47" name="Volný tvar: obrazec 346">
              <a:extLst>
                <a:ext uri="{FF2B5EF4-FFF2-40B4-BE49-F238E27FC236}">
                  <a16:creationId xmlns:a16="http://schemas.microsoft.com/office/drawing/2014/main" id="{93A9CA4B-F3B3-AB40-6668-EA3D308F021B}"/>
                </a:ext>
              </a:extLst>
            </p:cNvPr>
            <p:cNvSpPr/>
            <p:nvPr/>
          </p:nvSpPr>
          <p:spPr>
            <a:xfrm>
              <a:off x="20519390" y="9949180"/>
              <a:ext cx="7619" cy="58419"/>
            </a:xfrm>
            <a:custGeom>
              <a:avLst/>
              <a:gdLst>
                <a:gd name="connsiteX0" fmla="*/ 7620 w 7619"/>
                <a:gd name="connsiteY0" fmla="*/ 58420 h 58419"/>
                <a:gd name="connsiteX1" fmla="*/ 0 w 7619"/>
                <a:gd name="connsiteY1" fmla="*/ 58420 h 58419"/>
                <a:gd name="connsiteX2" fmla="*/ 0 w 7619"/>
                <a:gd name="connsiteY2" fmla="*/ 0 h 58419"/>
                <a:gd name="connsiteX3" fmla="*/ 7620 w 7619"/>
                <a:gd name="connsiteY3" fmla="*/ 0 h 58419"/>
                <a:gd name="connsiteX4" fmla="*/ 7620 w 7619"/>
                <a:gd name="connsiteY4" fmla="*/ 5842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9" h="58419">
                  <a:moveTo>
                    <a:pt x="7620" y="58420"/>
                  </a:moveTo>
                  <a:lnTo>
                    <a:pt x="0" y="5842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584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48" name="Volný tvar: obrazec 347">
              <a:extLst>
                <a:ext uri="{FF2B5EF4-FFF2-40B4-BE49-F238E27FC236}">
                  <a16:creationId xmlns:a16="http://schemas.microsoft.com/office/drawing/2014/main" id="{E9AF7B4F-A687-5BF7-237C-7A9F54F0DFF0}"/>
                </a:ext>
              </a:extLst>
            </p:cNvPr>
            <p:cNvSpPr/>
            <p:nvPr/>
          </p:nvSpPr>
          <p:spPr>
            <a:xfrm>
              <a:off x="20554950" y="9947909"/>
              <a:ext cx="36830" cy="60959"/>
            </a:xfrm>
            <a:custGeom>
              <a:avLst/>
              <a:gdLst>
                <a:gd name="connsiteX0" fmla="*/ 30480 w 36830"/>
                <a:gd name="connsiteY0" fmla="*/ 11430 h 60959"/>
                <a:gd name="connsiteX1" fmla="*/ 21590 w 36830"/>
                <a:gd name="connsiteY1" fmla="*/ 6350 h 60959"/>
                <a:gd name="connsiteX2" fmla="*/ 11430 w 36830"/>
                <a:gd name="connsiteY2" fmla="*/ 15240 h 60959"/>
                <a:gd name="connsiteX3" fmla="*/ 19050 w 36830"/>
                <a:gd name="connsiteY3" fmla="*/ 24130 h 60959"/>
                <a:gd name="connsiteX4" fmla="*/ 22860 w 36830"/>
                <a:gd name="connsiteY4" fmla="*/ 24130 h 60959"/>
                <a:gd name="connsiteX5" fmla="*/ 36830 w 36830"/>
                <a:gd name="connsiteY5" fmla="*/ 43180 h 60959"/>
                <a:gd name="connsiteX6" fmla="*/ 17780 w 36830"/>
                <a:gd name="connsiteY6" fmla="*/ 60960 h 60959"/>
                <a:gd name="connsiteX7" fmla="*/ 0 w 36830"/>
                <a:gd name="connsiteY7" fmla="*/ 44450 h 60959"/>
                <a:gd name="connsiteX8" fmla="*/ 7620 w 36830"/>
                <a:gd name="connsiteY8" fmla="*/ 44450 h 60959"/>
                <a:gd name="connsiteX9" fmla="*/ 19050 w 36830"/>
                <a:gd name="connsiteY9" fmla="*/ 54610 h 60959"/>
                <a:gd name="connsiteX10" fmla="*/ 29210 w 36830"/>
                <a:gd name="connsiteY10" fmla="*/ 43180 h 60959"/>
                <a:gd name="connsiteX11" fmla="*/ 19050 w 36830"/>
                <a:gd name="connsiteY11" fmla="*/ 31750 h 60959"/>
                <a:gd name="connsiteX12" fmla="*/ 15240 w 36830"/>
                <a:gd name="connsiteY12" fmla="*/ 31750 h 60959"/>
                <a:gd name="connsiteX13" fmla="*/ 2540 w 36830"/>
                <a:gd name="connsiteY13" fmla="*/ 15240 h 60959"/>
                <a:gd name="connsiteX14" fmla="*/ 19050 w 36830"/>
                <a:gd name="connsiteY14" fmla="*/ 0 h 60959"/>
                <a:gd name="connsiteX15" fmla="*/ 34290 w 36830"/>
                <a:gd name="connsiteY15" fmla="*/ 8890 h 60959"/>
                <a:gd name="connsiteX16" fmla="*/ 27940 w 36830"/>
                <a:gd name="connsiteY16" fmla="*/ 12700 h 60959"/>
                <a:gd name="connsiteX17" fmla="*/ 27940 w 36830"/>
                <a:gd name="connsiteY17" fmla="*/ 12700 h 6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830" h="60959">
                  <a:moveTo>
                    <a:pt x="30480" y="11430"/>
                  </a:moveTo>
                  <a:cubicBezTo>
                    <a:pt x="27940" y="7620"/>
                    <a:pt x="25400" y="6350"/>
                    <a:pt x="21590" y="6350"/>
                  </a:cubicBezTo>
                  <a:cubicBezTo>
                    <a:pt x="17780" y="6350"/>
                    <a:pt x="11430" y="8890"/>
                    <a:pt x="11430" y="15240"/>
                  </a:cubicBezTo>
                  <a:cubicBezTo>
                    <a:pt x="11430" y="21590"/>
                    <a:pt x="15240" y="21590"/>
                    <a:pt x="19050" y="24130"/>
                  </a:cubicBezTo>
                  <a:lnTo>
                    <a:pt x="22860" y="24130"/>
                  </a:lnTo>
                  <a:cubicBezTo>
                    <a:pt x="31750" y="29210"/>
                    <a:pt x="36830" y="33020"/>
                    <a:pt x="36830" y="43180"/>
                  </a:cubicBezTo>
                  <a:cubicBezTo>
                    <a:pt x="36830" y="53340"/>
                    <a:pt x="27940" y="60960"/>
                    <a:pt x="17780" y="60960"/>
                  </a:cubicBezTo>
                  <a:cubicBezTo>
                    <a:pt x="7620" y="60960"/>
                    <a:pt x="1270" y="54610"/>
                    <a:pt x="0" y="44450"/>
                  </a:cubicBezTo>
                  <a:lnTo>
                    <a:pt x="7620" y="44450"/>
                  </a:lnTo>
                  <a:cubicBezTo>
                    <a:pt x="7620" y="49530"/>
                    <a:pt x="12700" y="54610"/>
                    <a:pt x="19050" y="54610"/>
                  </a:cubicBezTo>
                  <a:cubicBezTo>
                    <a:pt x="25400" y="54610"/>
                    <a:pt x="29210" y="49530"/>
                    <a:pt x="29210" y="43180"/>
                  </a:cubicBezTo>
                  <a:cubicBezTo>
                    <a:pt x="29210" y="36830"/>
                    <a:pt x="24130" y="34290"/>
                    <a:pt x="19050" y="31750"/>
                  </a:cubicBezTo>
                  <a:lnTo>
                    <a:pt x="15240" y="31750"/>
                  </a:lnTo>
                  <a:cubicBezTo>
                    <a:pt x="8890" y="27940"/>
                    <a:pt x="2540" y="22860"/>
                    <a:pt x="2540" y="15240"/>
                  </a:cubicBezTo>
                  <a:cubicBezTo>
                    <a:pt x="2540" y="7620"/>
                    <a:pt x="11430" y="0"/>
                    <a:pt x="19050" y="0"/>
                  </a:cubicBezTo>
                  <a:cubicBezTo>
                    <a:pt x="26670" y="0"/>
                    <a:pt x="30480" y="2540"/>
                    <a:pt x="34290" y="8890"/>
                  </a:cubicBezTo>
                  <a:lnTo>
                    <a:pt x="27940" y="12700"/>
                  </a:lnTo>
                  <a:lnTo>
                    <a:pt x="27940" y="127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49" name="Volný tvar: obrazec 348">
              <a:extLst>
                <a:ext uri="{FF2B5EF4-FFF2-40B4-BE49-F238E27FC236}">
                  <a16:creationId xmlns:a16="http://schemas.microsoft.com/office/drawing/2014/main" id="{56FFF99D-4769-7D93-4CAC-E0ED247CAE77}"/>
                </a:ext>
              </a:extLst>
            </p:cNvPr>
            <p:cNvSpPr/>
            <p:nvPr/>
          </p:nvSpPr>
          <p:spPr>
            <a:xfrm>
              <a:off x="20615909" y="9949180"/>
              <a:ext cx="35559" cy="58419"/>
            </a:xfrm>
            <a:custGeom>
              <a:avLst/>
              <a:gdLst>
                <a:gd name="connsiteX0" fmla="*/ 21590 w 35559"/>
                <a:gd name="connsiteY0" fmla="*/ 58420 h 58419"/>
                <a:gd name="connsiteX1" fmla="*/ 13970 w 35559"/>
                <a:gd name="connsiteY1" fmla="*/ 58420 h 58419"/>
                <a:gd name="connsiteX2" fmla="*/ 13970 w 35559"/>
                <a:gd name="connsiteY2" fmla="*/ 6350 h 58419"/>
                <a:gd name="connsiteX3" fmla="*/ 0 w 35559"/>
                <a:gd name="connsiteY3" fmla="*/ 6350 h 58419"/>
                <a:gd name="connsiteX4" fmla="*/ 0 w 35559"/>
                <a:gd name="connsiteY4" fmla="*/ 0 h 58419"/>
                <a:gd name="connsiteX5" fmla="*/ 35560 w 35559"/>
                <a:gd name="connsiteY5" fmla="*/ 0 h 58419"/>
                <a:gd name="connsiteX6" fmla="*/ 35560 w 35559"/>
                <a:gd name="connsiteY6" fmla="*/ 6350 h 58419"/>
                <a:gd name="connsiteX7" fmla="*/ 21590 w 35559"/>
                <a:gd name="connsiteY7" fmla="*/ 6350 h 58419"/>
                <a:gd name="connsiteX8" fmla="*/ 21590 w 35559"/>
                <a:gd name="connsiteY8" fmla="*/ 58420 h 58419"/>
                <a:gd name="connsiteX9" fmla="*/ 21590 w 35559"/>
                <a:gd name="connsiteY9" fmla="*/ 5842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59" h="58419">
                  <a:moveTo>
                    <a:pt x="21590" y="58420"/>
                  </a:moveTo>
                  <a:lnTo>
                    <a:pt x="13970" y="58420"/>
                  </a:lnTo>
                  <a:lnTo>
                    <a:pt x="13970" y="6350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35560" y="0"/>
                  </a:lnTo>
                  <a:lnTo>
                    <a:pt x="35560" y="6350"/>
                  </a:lnTo>
                  <a:lnTo>
                    <a:pt x="21590" y="6350"/>
                  </a:lnTo>
                  <a:lnTo>
                    <a:pt x="21590" y="58420"/>
                  </a:lnTo>
                  <a:lnTo>
                    <a:pt x="21590" y="584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50" name="Volný tvar: obrazec 349">
              <a:extLst>
                <a:ext uri="{FF2B5EF4-FFF2-40B4-BE49-F238E27FC236}">
                  <a16:creationId xmlns:a16="http://schemas.microsoft.com/office/drawing/2014/main" id="{03F70367-9A8B-6846-194C-15ED7E203A47}"/>
                </a:ext>
              </a:extLst>
            </p:cNvPr>
            <p:cNvSpPr/>
            <p:nvPr/>
          </p:nvSpPr>
          <p:spPr>
            <a:xfrm>
              <a:off x="20666709" y="9946640"/>
              <a:ext cx="55880" cy="60959"/>
            </a:xfrm>
            <a:custGeom>
              <a:avLst/>
              <a:gdLst>
                <a:gd name="connsiteX0" fmla="*/ 13970 w 55880"/>
                <a:gd name="connsiteY0" fmla="*/ 45720 h 60959"/>
                <a:gd name="connsiteX1" fmla="*/ 7620 w 55880"/>
                <a:gd name="connsiteY1" fmla="*/ 60960 h 60959"/>
                <a:gd name="connsiteX2" fmla="*/ 0 w 55880"/>
                <a:gd name="connsiteY2" fmla="*/ 60960 h 60959"/>
                <a:gd name="connsiteX3" fmla="*/ 27940 w 55880"/>
                <a:gd name="connsiteY3" fmla="*/ 0 h 60959"/>
                <a:gd name="connsiteX4" fmla="*/ 55880 w 55880"/>
                <a:gd name="connsiteY4" fmla="*/ 60960 h 60959"/>
                <a:gd name="connsiteX5" fmla="*/ 48260 w 55880"/>
                <a:gd name="connsiteY5" fmla="*/ 60960 h 60959"/>
                <a:gd name="connsiteX6" fmla="*/ 41910 w 55880"/>
                <a:gd name="connsiteY6" fmla="*/ 45720 h 60959"/>
                <a:gd name="connsiteX7" fmla="*/ 15240 w 55880"/>
                <a:gd name="connsiteY7" fmla="*/ 45720 h 60959"/>
                <a:gd name="connsiteX8" fmla="*/ 27940 w 55880"/>
                <a:gd name="connsiteY8" fmla="*/ 15240 h 60959"/>
                <a:gd name="connsiteX9" fmla="*/ 17780 w 55880"/>
                <a:gd name="connsiteY9" fmla="*/ 38100 h 60959"/>
                <a:gd name="connsiteX10" fmla="*/ 38100 w 55880"/>
                <a:gd name="connsiteY10" fmla="*/ 38100 h 60959"/>
                <a:gd name="connsiteX11" fmla="*/ 27940 w 55880"/>
                <a:gd name="connsiteY11" fmla="*/ 15240 h 60959"/>
                <a:gd name="connsiteX12" fmla="*/ 27940 w 55880"/>
                <a:gd name="connsiteY12" fmla="*/ 15240 h 6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80" h="60959">
                  <a:moveTo>
                    <a:pt x="13970" y="45720"/>
                  </a:moveTo>
                  <a:lnTo>
                    <a:pt x="7620" y="60960"/>
                  </a:lnTo>
                  <a:lnTo>
                    <a:pt x="0" y="60960"/>
                  </a:lnTo>
                  <a:lnTo>
                    <a:pt x="27940" y="0"/>
                  </a:lnTo>
                  <a:lnTo>
                    <a:pt x="55880" y="60960"/>
                  </a:lnTo>
                  <a:lnTo>
                    <a:pt x="48260" y="60960"/>
                  </a:lnTo>
                  <a:lnTo>
                    <a:pt x="41910" y="45720"/>
                  </a:lnTo>
                  <a:lnTo>
                    <a:pt x="15240" y="45720"/>
                  </a:lnTo>
                  <a:close/>
                  <a:moveTo>
                    <a:pt x="27940" y="15240"/>
                  </a:moveTo>
                  <a:lnTo>
                    <a:pt x="17780" y="38100"/>
                  </a:lnTo>
                  <a:lnTo>
                    <a:pt x="38100" y="38100"/>
                  </a:lnTo>
                  <a:lnTo>
                    <a:pt x="27940" y="15240"/>
                  </a:lnTo>
                  <a:lnTo>
                    <a:pt x="27940" y="152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51" name="Volný tvar: obrazec 350">
              <a:extLst>
                <a:ext uri="{FF2B5EF4-FFF2-40B4-BE49-F238E27FC236}">
                  <a16:creationId xmlns:a16="http://schemas.microsoft.com/office/drawing/2014/main" id="{29047AB2-5AC0-5503-C6F4-91611430D705}"/>
                </a:ext>
              </a:extLst>
            </p:cNvPr>
            <p:cNvSpPr/>
            <p:nvPr/>
          </p:nvSpPr>
          <p:spPr>
            <a:xfrm>
              <a:off x="20747990" y="9946640"/>
              <a:ext cx="50800" cy="63500"/>
            </a:xfrm>
            <a:custGeom>
              <a:avLst/>
              <a:gdLst>
                <a:gd name="connsiteX0" fmla="*/ 0 w 50800"/>
                <a:gd name="connsiteY0" fmla="*/ 0 h 63500"/>
                <a:gd name="connsiteX1" fmla="*/ 43180 w 50800"/>
                <a:gd name="connsiteY1" fmla="*/ 45720 h 63500"/>
                <a:gd name="connsiteX2" fmla="*/ 43180 w 50800"/>
                <a:gd name="connsiteY2" fmla="*/ 2540 h 63500"/>
                <a:gd name="connsiteX3" fmla="*/ 50800 w 50800"/>
                <a:gd name="connsiteY3" fmla="*/ 2540 h 63500"/>
                <a:gd name="connsiteX4" fmla="*/ 50800 w 50800"/>
                <a:gd name="connsiteY4" fmla="*/ 63500 h 63500"/>
                <a:gd name="connsiteX5" fmla="*/ 7620 w 50800"/>
                <a:gd name="connsiteY5" fmla="*/ 17780 h 63500"/>
                <a:gd name="connsiteX6" fmla="*/ 7620 w 50800"/>
                <a:gd name="connsiteY6" fmla="*/ 60960 h 63500"/>
                <a:gd name="connsiteX7" fmla="*/ 0 w 50800"/>
                <a:gd name="connsiteY7" fmla="*/ 60960 h 63500"/>
                <a:gd name="connsiteX8" fmla="*/ 0 w 50800"/>
                <a:gd name="connsiteY8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0" h="63500">
                  <a:moveTo>
                    <a:pt x="0" y="0"/>
                  </a:moveTo>
                  <a:lnTo>
                    <a:pt x="43180" y="45720"/>
                  </a:lnTo>
                  <a:lnTo>
                    <a:pt x="43180" y="2540"/>
                  </a:lnTo>
                  <a:lnTo>
                    <a:pt x="50800" y="2540"/>
                  </a:lnTo>
                  <a:lnTo>
                    <a:pt x="50800" y="63500"/>
                  </a:lnTo>
                  <a:lnTo>
                    <a:pt x="7620" y="17780"/>
                  </a:lnTo>
                  <a:lnTo>
                    <a:pt x="7620" y="60960"/>
                  </a:lnTo>
                  <a:lnTo>
                    <a:pt x="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52" name="Volný tvar: obrazec 351">
              <a:extLst>
                <a:ext uri="{FF2B5EF4-FFF2-40B4-BE49-F238E27FC236}">
                  <a16:creationId xmlns:a16="http://schemas.microsoft.com/office/drawing/2014/main" id="{5F63D01E-2566-3E65-EF68-D6F6981A4154}"/>
                </a:ext>
              </a:extLst>
            </p:cNvPr>
            <p:cNvSpPr/>
            <p:nvPr/>
          </p:nvSpPr>
          <p:spPr>
            <a:xfrm>
              <a:off x="21414740" y="10591800"/>
              <a:ext cx="35559" cy="58419"/>
            </a:xfrm>
            <a:custGeom>
              <a:avLst/>
              <a:gdLst>
                <a:gd name="connsiteX0" fmla="*/ 21590 w 35559"/>
                <a:gd name="connsiteY0" fmla="*/ 58420 h 58419"/>
                <a:gd name="connsiteX1" fmla="*/ 13970 w 35559"/>
                <a:gd name="connsiteY1" fmla="*/ 58420 h 58419"/>
                <a:gd name="connsiteX2" fmla="*/ 13970 w 35559"/>
                <a:gd name="connsiteY2" fmla="*/ 6350 h 58419"/>
                <a:gd name="connsiteX3" fmla="*/ 0 w 35559"/>
                <a:gd name="connsiteY3" fmla="*/ 6350 h 58419"/>
                <a:gd name="connsiteX4" fmla="*/ 0 w 35559"/>
                <a:gd name="connsiteY4" fmla="*/ 0 h 58419"/>
                <a:gd name="connsiteX5" fmla="*/ 35560 w 35559"/>
                <a:gd name="connsiteY5" fmla="*/ 0 h 58419"/>
                <a:gd name="connsiteX6" fmla="*/ 35560 w 35559"/>
                <a:gd name="connsiteY6" fmla="*/ 6350 h 58419"/>
                <a:gd name="connsiteX7" fmla="*/ 21590 w 35559"/>
                <a:gd name="connsiteY7" fmla="*/ 6350 h 58419"/>
                <a:gd name="connsiteX8" fmla="*/ 21590 w 35559"/>
                <a:gd name="connsiteY8" fmla="*/ 58420 h 58419"/>
                <a:gd name="connsiteX9" fmla="*/ 21590 w 35559"/>
                <a:gd name="connsiteY9" fmla="*/ 5842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59" h="58419">
                  <a:moveTo>
                    <a:pt x="21590" y="58420"/>
                  </a:moveTo>
                  <a:lnTo>
                    <a:pt x="13970" y="58420"/>
                  </a:lnTo>
                  <a:lnTo>
                    <a:pt x="13970" y="6350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35560" y="0"/>
                  </a:lnTo>
                  <a:lnTo>
                    <a:pt x="35560" y="6350"/>
                  </a:lnTo>
                  <a:lnTo>
                    <a:pt x="21590" y="6350"/>
                  </a:lnTo>
                  <a:lnTo>
                    <a:pt x="21590" y="58420"/>
                  </a:lnTo>
                  <a:lnTo>
                    <a:pt x="21590" y="584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53" name="Volný tvar: obrazec 352">
              <a:extLst>
                <a:ext uri="{FF2B5EF4-FFF2-40B4-BE49-F238E27FC236}">
                  <a16:creationId xmlns:a16="http://schemas.microsoft.com/office/drawing/2014/main" id="{50A784BE-A7B3-AF45-0EC8-F8BA67BC49B8}"/>
                </a:ext>
              </a:extLst>
            </p:cNvPr>
            <p:cNvSpPr/>
            <p:nvPr/>
          </p:nvSpPr>
          <p:spPr>
            <a:xfrm>
              <a:off x="21465540" y="10589259"/>
              <a:ext cx="55879" cy="60959"/>
            </a:xfrm>
            <a:custGeom>
              <a:avLst/>
              <a:gdLst>
                <a:gd name="connsiteX0" fmla="*/ 13970 w 55879"/>
                <a:gd name="connsiteY0" fmla="*/ 45720 h 60959"/>
                <a:gd name="connsiteX1" fmla="*/ 7620 w 55879"/>
                <a:gd name="connsiteY1" fmla="*/ 60960 h 60959"/>
                <a:gd name="connsiteX2" fmla="*/ 0 w 55879"/>
                <a:gd name="connsiteY2" fmla="*/ 60960 h 60959"/>
                <a:gd name="connsiteX3" fmla="*/ 27940 w 55879"/>
                <a:gd name="connsiteY3" fmla="*/ 0 h 60959"/>
                <a:gd name="connsiteX4" fmla="*/ 55880 w 55879"/>
                <a:gd name="connsiteY4" fmla="*/ 60960 h 60959"/>
                <a:gd name="connsiteX5" fmla="*/ 48260 w 55879"/>
                <a:gd name="connsiteY5" fmla="*/ 60960 h 60959"/>
                <a:gd name="connsiteX6" fmla="*/ 41910 w 55879"/>
                <a:gd name="connsiteY6" fmla="*/ 45720 h 60959"/>
                <a:gd name="connsiteX7" fmla="*/ 15240 w 55879"/>
                <a:gd name="connsiteY7" fmla="*/ 45720 h 60959"/>
                <a:gd name="connsiteX8" fmla="*/ 15240 w 55879"/>
                <a:gd name="connsiteY8" fmla="*/ 45720 h 60959"/>
                <a:gd name="connsiteX9" fmla="*/ 27940 w 55879"/>
                <a:gd name="connsiteY9" fmla="*/ 16510 h 60959"/>
                <a:gd name="connsiteX10" fmla="*/ 17780 w 55879"/>
                <a:gd name="connsiteY10" fmla="*/ 39370 h 60959"/>
                <a:gd name="connsiteX11" fmla="*/ 38100 w 55879"/>
                <a:gd name="connsiteY11" fmla="*/ 39370 h 60959"/>
                <a:gd name="connsiteX12" fmla="*/ 27940 w 55879"/>
                <a:gd name="connsiteY12" fmla="*/ 16510 h 60959"/>
                <a:gd name="connsiteX13" fmla="*/ 27940 w 55879"/>
                <a:gd name="connsiteY13" fmla="*/ 16510 h 6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79" h="60959">
                  <a:moveTo>
                    <a:pt x="13970" y="45720"/>
                  </a:moveTo>
                  <a:lnTo>
                    <a:pt x="7620" y="60960"/>
                  </a:lnTo>
                  <a:lnTo>
                    <a:pt x="0" y="60960"/>
                  </a:lnTo>
                  <a:lnTo>
                    <a:pt x="27940" y="0"/>
                  </a:lnTo>
                  <a:lnTo>
                    <a:pt x="55880" y="60960"/>
                  </a:lnTo>
                  <a:lnTo>
                    <a:pt x="48260" y="60960"/>
                  </a:lnTo>
                  <a:lnTo>
                    <a:pt x="41910" y="45720"/>
                  </a:lnTo>
                  <a:lnTo>
                    <a:pt x="15240" y="45720"/>
                  </a:lnTo>
                  <a:lnTo>
                    <a:pt x="15240" y="45720"/>
                  </a:lnTo>
                  <a:close/>
                  <a:moveTo>
                    <a:pt x="27940" y="16510"/>
                  </a:moveTo>
                  <a:lnTo>
                    <a:pt x="17780" y="39370"/>
                  </a:lnTo>
                  <a:lnTo>
                    <a:pt x="38100" y="39370"/>
                  </a:lnTo>
                  <a:lnTo>
                    <a:pt x="27940" y="16510"/>
                  </a:lnTo>
                  <a:lnTo>
                    <a:pt x="27940" y="165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54" name="Volný tvar: obrazec 353">
              <a:extLst>
                <a:ext uri="{FF2B5EF4-FFF2-40B4-BE49-F238E27FC236}">
                  <a16:creationId xmlns:a16="http://schemas.microsoft.com/office/drawing/2014/main" id="{E624C9CD-DC37-3E86-D12A-4EB5A643C27A}"/>
                </a:ext>
              </a:extLst>
            </p:cNvPr>
            <p:cNvSpPr/>
            <p:nvPr/>
          </p:nvSpPr>
          <p:spPr>
            <a:xfrm>
              <a:off x="21540469" y="10591800"/>
              <a:ext cx="26669" cy="59690"/>
            </a:xfrm>
            <a:custGeom>
              <a:avLst/>
              <a:gdLst>
                <a:gd name="connsiteX0" fmla="*/ 24130 w 26669"/>
                <a:gd name="connsiteY0" fmla="*/ 0 h 59690"/>
                <a:gd name="connsiteX1" fmla="*/ 24130 w 26669"/>
                <a:gd name="connsiteY1" fmla="*/ 36830 h 59690"/>
                <a:gd name="connsiteX2" fmla="*/ 8891 w 26669"/>
                <a:gd name="connsiteY2" fmla="*/ 59690 h 59690"/>
                <a:gd name="connsiteX3" fmla="*/ 0 w 26669"/>
                <a:gd name="connsiteY3" fmla="*/ 57150 h 59690"/>
                <a:gd name="connsiteX4" fmla="*/ 3811 w 26669"/>
                <a:gd name="connsiteY4" fmla="*/ 50800 h 59690"/>
                <a:gd name="connsiteX5" fmla="*/ 10161 w 26669"/>
                <a:gd name="connsiteY5" fmla="*/ 53340 h 59690"/>
                <a:gd name="connsiteX6" fmla="*/ 19050 w 26669"/>
                <a:gd name="connsiteY6" fmla="*/ 38100 h 59690"/>
                <a:gd name="connsiteX7" fmla="*/ 19050 w 26669"/>
                <a:gd name="connsiteY7" fmla="*/ 1270 h 59690"/>
                <a:gd name="connsiteX8" fmla="*/ 26670 w 26669"/>
                <a:gd name="connsiteY8" fmla="*/ 1270 h 59690"/>
                <a:gd name="connsiteX9" fmla="*/ 26670 w 26669"/>
                <a:gd name="connsiteY9" fmla="*/ 1270 h 5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69" h="59690">
                  <a:moveTo>
                    <a:pt x="24130" y="0"/>
                  </a:moveTo>
                  <a:lnTo>
                    <a:pt x="24130" y="36830"/>
                  </a:lnTo>
                  <a:cubicBezTo>
                    <a:pt x="24130" y="48260"/>
                    <a:pt x="21591" y="59690"/>
                    <a:pt x="8891" y="59690"/>
                  </a:cubicBezTo>
                  <a:cubicBezTo>
                    <a:pt x="-3809" y="59690"/>
                    <a:pt x="2541" y="59690"/>
                    <a:pt x="0" y="57150"/>
                  </a:cubicBezTo>
                  <a:lnTo>
                    <a:pt x="3811" y="50800"/>
                  </a:lnTo>
                  <a:cubicBezTo>
                    <a:pt x="5080" y="50800"/>
                    <a:pt x="7620" y="53340"/>
                    <a:pt x="10161" y="53340"/>
                  </a:cubicBezTo>
                  <a:cubicBezTo>
                    <a:pt x="19050" y="53340"/>
                    <a:pt x="19050" y="43180"/>
                    <a:pt x="19050" y="38100"/>
                  </a:cubicBezTo>
                  <a:lnTo>
                    <a:pt x="19050" y="1270"/>
                  </a:lnTo>
                  <a:lnTo>
                    <a:pt x="26670" y="1270"/>
                  </a:lnTo>
                  <a:lnTo>
                    <a:pt x="26670" y="12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55" name="Volný tvar: obrazec 354">
              <a:extLst>
                <a:ext uri="{FF2B5EF4-FFF2-40B4-BE49-F238E27FC236}">
                  <a16:creationId xmlns:a16="http://schemas.microsoft.com/office/drawing/2014/main" id="{3D3DB440-0E98-CE3E-80FC-8201817FB10A}"/>
                </a:ext>
              </a:extLst>
            </p:cNvPr>
            <p:cNvSpPr/>
            <p:nvPr/>
          </p:nvSpPr>
          <p:spPr>
            <a:xfrm>
              <a:off x="21596350" y="10591800"/>
              <a:ext cx="7619" cy="58419"/>
            </a:xfrm>
            <a:custGeom>
              <a:avLst/>
              <a:gdLst>
                <a:gd name="connsiteX0" fmla="*/ 7620 w 7619"/>
                <a:gd name="connsiteY0" fmla="*/ 58420 h 58419"/>
                <a:gd name="connsiteX1" fmla="*/ 0 w 7619"/>
                <a:gd name="connsiteY1" fmla="*/ 58420 h 58419"/>
                <a:gd name="connsiteX2" fmla="*/ 0 w 7619"/>
                <a:gd name="connsiteY2" fmla="*/ 0 h 58419"/>
                <a:gd name="connsiteX3" fmla="*/ 7620 w 7619"/>
                <a:gd name="connsiteY3" fmla="*/ 0 h 58419"/>
                <a:gd name="connsiteX4" fmla="*/ 7620 w 7619"/>
                <a:gd name="connsiteY4" fmla="*/ 5842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9" h="58419">
                  <a:moveTo>
                    <a:pt x="7620" y="58420"/>
                  </a:moveTo>
                  <a:lnTo>
                    <a:pt x="0" y="5842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584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56" name="Volný tvar: obrazec 355">
              <a:extLst>
                <a:ext uri="{FF2B5EF4-FFF2-40B4-BE49-F238E27FC236}">
                  <a16:creationId xmlns:a16="http://schemas.microsoft.com/office/drawing/2014/main" id="{BE0A6117-DBB5-27CA-08AF-3527EE353093}"/>
                </a:ext>
              </a:extLst>
            </p:cNvPr>
            <p:cNvSpPr/>
            <p:nvPr/>
          </p:nvSpPr>
          <p:spPr>
            <a:xfrm>
              <a:off x="21636989" y="10591800"/>
              <a:ext cx="41910" cy="58419"/>
            </a:xfrm>
            <a:custGeom>
              <a:avLst/>
              <a:gdLst>
                <a:gd name="connsiteX0" fmla="*/ 31750 w 41910"/>
                <a:gd name="connsiteY0" fmla="*/ 0 h 58419"/>
                <a:gd name="connsiteX1" fmla="*/ 41911 w 41910"/>
                <a:gd name="connsiteY1" fmla="*/ 0 h 58419"/>
                <a:gd name="connsiteX2" fmla="*/ 15241 w 41910"/>
                <a:gd name="connsiteY2" fmla="*/ 26670 h 58419"/>
                <a:gd name="connsiteX3" fmla="*/ 41911 w 41910"/>
                <a:gd name="connsiteY3" fmla="*/ 58420 h 58419"/>
                <a:gd name="connsiteX4" fmla="*/ 31750 w 41910"/>
                <a:gd name="connsiteY4" fmla="*/ 58420 h 58419"/>
                <a:gd name="connsiteX5" fmla="*/ 10161 w 41910"/>
                <a:gd name="connsiteY5" fmla="*/ 31750 h 58419"/>
                <a:gd name="connsiteX6" fmla="*/ 7621 w 41910"/>
                <a:gd name="connsiteY6" fmla="*/ 34290 h 58419"/>
                <a:gd name="connsiteX7" fmla="*/ 7621 w 41910"/>
                <a:gd name="connsiteY7" fmla="*/ 58420 h 58419"/>
                <a:gd name="connsiteX8" fmla="*/ 0 w 41910"/>
                <a:gd name="connsiteY8" fmla="*/ 58420 h 58419"/>
                <a:gd name="connsiteX9" fmla="*/ 0 w 41910"/>
                <a:gd name="connsiteY9" fmla="*/ 0 h 58419"/>
                <a:gd name="connsiteX10" fmla="*/ 7621 w 41910"/>
                <a:gd name="connsiteY10" fmla="*/ 0 h 58419"/>
                <a:gd name="connsiteX11" fmla="*/ 7621 w 41910"/>
                <a:gd name="connsiteY11" fmla="*/ 25400 h 58419"/>
                <a:gd name="connsiteX12" fmla="*/ 31750 w 41910"/>
                <a:gd name="connsiteY12" fmla="*/ 0 h 58419"/>
                <a:gd name="connsiteX13" fmla="*/ 31750 w 41910"/>
                <a:gd name="connsiteY13" fmla="*/ 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10" h="58419">
                  <a:moveTo>
                    <a:pt x="31750" y="0"/>
                  </a:moveTo>
                  <a:lnTo>
                    <a:pt x="41911" y="0"/>
                  </a:lnTo>
                  <a:lnTo>
                    <a:pt x="15241" y="26670"/>
                  </a:lnTo>
                  <a:lnTo>
                    <a:pt x="41911" y="58420"/>
                  </a:lnTo>
                  <a:lnTo>
                    <a:pt x="31750" y="58420"/>
                  </a:lnTo>
                  <a:lnTo>
                    <a:pt x="10161" y="31750"/>
                  </a:lnTo>
                  <a:lnTo>
                    <a:pt x="7621" y="34290"/>
                  </a:lnTo>
                  <a:lnTo>
                    <a:pt x="7621" y="58420"/>
                  </a:lnTo>
                  <a:lnTo>
                    <a:pt x="0" y="58420"/>
                  </a:lnTo>
                  <a:lnTo>
                    <a:pt x="0" y="0"/>
                  </a:lnTo>
                  <a:lnTo>
                    <a:pt x="7621" y="0"/>
                  </a:lnTo>
                  <a:lnTo>
                    <a:pt x="7621" y="25400"/>
                  </a:lnTo>
                  <a:lnTo>
                    <a:pt x="31750" y="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57" name="Volný tvar: obrazec 356">
              <a:extLst>
                <a:ext uri="{FF2B5EF4-FFF2-40B4-BE49-F238E27FC236}">
                  <a16:creationId xmlns:a16="http://schemas.microsoft.com/office/drawing/2014/main" id="{047E8548-61E4-17BB-A118-59EDDA72F53D}"/>
                </a:ext>
              </a:extLst>
            </p:cNvPr>
            <p:cNvSpPr/>
            <p:nvPr/>
          </p:nvSpPr>
          <p:spPr>
            <a:xfrm>
              <a:off x="21703030" y="10591800"/>
              <a:ext cx="7619" cy="58419"/>
            </a:xfrm>
            <a:custGeom>
              <a:avLst/>
              <a:gdLst>
                <a:gd name="connsiteX0" fmla="*/ 7620 w 7619"/>
                <a:gd name="connsiteY0" fmla="*/ 58420 h 58419"/>
                <a:gd name="connsiteX1" fmla="*/ 0 w 7619"/>
                <a:gd name="connsiteY1" fmla="*/ 58420 h 58419"/>
                <a:gd name="connsiteX2" fmla="*/ 0 w 7619"/>
                <a:gd name="connsiteY2" fmla="*/ 0 h 58419"/>
                <a:gd name="connsiteX3" fmla="*/ 7620 w 7619"/>
                <a:gd name="connsiteY3" fmla="*/ 0 h 58419"/>
                <a:gd name="connsiteX4" fmla="*/ 7620 w 7619"/>
                <a:gd name="connsiteY4" fmla="*/ 5842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9" h="58419">
                  <a:moveTo>
                    <a:pt x="7620" y="58420"/>
                  </a:moveTo>
                  <a:lnTo>
                    <a:pt x="0" y="5842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584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58" name="Volný tvar: obrazec 357">
              <a:extLst>
                <a:ext uri="{FF2B5EF4-FFF2-40B4-BE49-F238E27FC236}">
                  <a16:creationId xmlns:a16="http://schemas.microsoft.com/office/drawing/2014/main" id="{2085C207-A6F8-3058-5848-7039733214DF}"/>
                </a:ext>
              </a:extLst>
            </p:cNvPr>
            <p:cNvSpPr/>
            <p:nvPr/>
          </p:nvSpPr>
          <p:spPr>
            <a:xfrm>
              <a:off x="21738589" y="10591800"/>
              <a:ext cx="36830" cy="60959"/>
            </a:xfrm>
            <a:custGeom>
              <a:avLst/>
              <a:gdLst>
                <a:gd name="connsiteX0" fmla="*/ 30480 w 36830"/>
                <a:gd name="connsiteY0" fmla="*/ 11430 h 60959"/>
                <a:gd name="connsiteX1" fmla="*/ 21591 w 36830"/>
                <a:gd name="connsiteY1" fmla="*/ 6350 h 60959"/>
                <a:gd name="connsiteX2" fmla="*/ 11430 w 36830"/>
                <a:gd name="connsiteY2" fmla="*/ 15240 h 60959"/>
                <a:gd name="connsiteX3" fmla="*/ 19050 w 36830"/>
                <a:gd name="connsiteY3" fmla="*/ 24130 h 60959"/>
                <a:gd name="connsiteX4" fmla="*/ 22861 w 36830"/>
                <a:gd name="connsiteY4" fmla="*/ 24130 h 60959"/>
                <a:gd name="connsiteX5" fmla="*/ 36830 w 36830"/>
                <a:gd name="connsiteY5" fmla="*/ 43180 h 60959"/>
                <a:gd name="connsiteX6" fmla="*/ 17780 w 36830"/>
                <a:gd name="connsiteY6" fmla="*/ 60960 h 60959"/>
                <a:gd name="connsiteX7" fmla="*/ 0 w 36830"/>
                <a:gd name="connsiteY7" fmla="*/ 44450 h 60959"/>
                <a:gd name="connsiteX8" fmla="*/ 7621 w 36830"/>
                <a:gd name="connsiteY8" fmla="*/ 44450 h 60959"/>
                <a:gd name="connsiteX9" fmla="*/ 19050 w 36830"/>
                <a:gd name="connsiteY9" fmla="*/ 54610 h 60959"/>
                <a:gd name="connsiteX10" fmla="*/ 29211 w 36830"/>
                <a:gd name="connsiteY10" fmla="*/ 43180 h 60959"/>
                <a:gd name="connsiteX11" fmla="*/ 19050 w 36830"/>
                <a:gd name="connsiteY11" fmla="*/ 31750 h 60959"/>
                <a:gd name="connsiteX12" fmla="*/ 15241 w 36830"/>
                <a:gd name="connsiteY12" fmla="*/ 31750 h 60959"/>
                <a:gd name="connsiteX13" fmla="*/ 2541 w 36830"/>
                <a:gd name="connsiteY13" fmla="*/ 15240 h 60959"/>
                <a:gd name="connsiteX14" fmla="*/ 19050 w 36830"/>
                <a:gd name="connsiteY14" fmla="*/ 0 h 60959"/>
                <a:gd name="connsiteX15" fmla="*/ 34291 w 36830"/>
                <a:gd name="connsiteY15" fmla="*/ 8890 h 60959"/>
                <a:gd name="connsiteX16" fmla="*/ 27941 w 36830"/>
                <a:gd name="connsiteY16" fmla="*/ 12700 h 60959"/>
                <a:gd name="connsiteX17" fmla="*/ 27941 w 36830"/>
                <a:gd name="connsiteY17" fmla="*/ 12700 h 6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830" h="60959">
                  <a:moveTo>
                    <a:pt x="30480" y="11430"/>
                  </a:moveTo>
                  <a:cubicBezTo>
                    <a:pt x="27941" y="7620"/>
                    <a:pt x="25400" y="6350"/>
                    <a:pt x="21591" y="6350"/>
                  </a:cubicBezTo>
                  <a:cubicBezTo>
                    <a:pt x="17780" y="6350"/>
                    <a:pt x="11430" y="8890"/>
                    <a:pt x="11430" y="15240"/>
                  </a:cubicBezTo>
                  <a:cubicBezTo>
                    <a:pt x="11430" y="21590"/>
                    <a:pt x="15241" y="21590"/>
                    <a:pt x="19050" y="24130"/>
                  </a:cubicBezTo>
                  <a:lnTo>
                    <a:pt x="22861" y="24130"/>
                  </a:lnTo>
                  <a:cubicBezTo>
                    <a:pt x="31750" y="29210"/>
                    <a:pt x="36830" y="33020"/>
                    <a:pt x="36830" y="43180"/>
                  </a:cubicBezTo>
                  <a:cubicBezTo>
                    <a:pt x="36830" y="53340"/>
                    <a:pt x="27941" y="60960"/>
                    <a:pt x="17780" y="60960"/>
                  </a:cubicBezTo>
                  <a:cubicBezTo>
                    <a:pt x="7621" y="60960"/>
                    <a:pt x="1271" y="54610"/>
                    <a:pt x="0" y="44450"/>
                  </a:cubicBezTo>
                  <a:lnTo>
                    <a:pt x="7621" y="44450"/>
                  </a:lnTo>
                  <a:cubicBezTo>
                    <a:pt x="7621" y="49530"/>
                    <a:pt x="12700" y="54610"/>
                    <a:pt x="19050" y="54610"/>
                  </a:cubicBezTo>
                  <a:cubicBezTo>
                    <a:pt x="25400" y="54610"/>
                    <a:pt x="29211" y="49530"/>
                    <a:pt x="29211" y="43180"/>
                  </a:cubicBezTo>
                  <a:cubicBezTo>
                    <a:pt x="29211" y="36830"/>
                    <a:pt x="24130" y="34290"/>
                    <a:pt x="19050" y="31750"/>
                  </a:cubicBezTo>
                  <a:lnTo>
                    <a:pt x="15241" y="31750"/>
                  </a:lnTo>
                  <a:cubicBezTo>
                    <a:pt x="8891" y="27940"/>
                    <a:pt x="2541" y="22860"/>
                    <a:pt x="2541" y="15240"/>
                  </a:cubicBezTo>
                  <a:cubicBezTo>
                    <a:pt x="2541" y="7620"/>
                    <a:pt x="11430" y="0"/>
                    <a:pt x="19050" y="0"/>
                  </a:cubicBezTo>
                  <a:cubicBezTo>
                    <a:pt x="26671" y="0"/>
                    <a:pt x="30480" y="2540"/>
                    <a:pt x="34291" y="8890"/>
                  </a:cubicBezTo>
                  <a:lnTo>
                    <a:pt x="27941" y="12700"/>
                  </a:lnTo>
                  <a:lnTo>
                    <a:pt x="27941" y="127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59" name="Volný tvar: obrazec 358">
              <a:extLst>
                <a:ext uri="{FF2B5EF4-FFF2-40B4-BE49-F238E27FC236}">
                  <a16:creationId xmlns:a16="http://schemas.microsoft.com/office/drawing/2014/main" id="{A6DDA51B-7986-BA15-CFFF-60F56F6159B5}"/>
                </a:ext>
              </a:extLst>
            </p:cNvPr>
            <p:cNvSpPr/>
            <p:nvPr/>
          </p:nvSpPr>
          <p:spPr>
            <a:xfrm>
              <a:off x="21799550" y="10591800"/>
              <a:ext cx="35560" cy="58419"/>
            </a:xfrm>
            <a:custGeom>
              <a:avLst/>
              <a:gdLst>
                <a:gd name="connsiteX0" fmla="*/ 21589 w 35560"/>
                <a:gd name="connsiteY0" fmla="*/ 58420 h 58419"/>
                <a:gd name="connsiteX1" fmla="*/ 13970 w 35560"/>
                <a:gd name="connsiteY1" fmla="*/ 58420 h 58419"/>
                <a:gd name="connsiteX2" fmla="*/ 13970 w 35560"/>
                <a:gd name="connsiteY2" fmla="*/ 6350 h 58419"/>
                <a:gd name="connsiteX3" fmla="*/ 0 w 35560"/>
                <a:gd name="connsiteY3" fmla="*/ 6350 h 58419"/>
                <a:gd name="connsiteX4" fmla="*/ 0 w 35560"/>
                <a:gd name="connsiteY4" fmla="*/ 0 h 58419"/>
                <a:gd name="connsiteX5" fmla="*/ 35561 w 35560"/>
                <a:gd name="connsiteY5" fmla="*/ 0 h 58419"/>
                <a:gd name="connsiteX6" fmla="*/ 35561 w 35560"/>
                <a:gd name="connsiteY6" fmla="*/ 6350 h 58419"/>
                <a:gd name="connsiteX7" fmla="*/ 21589 w 35560"/>
                <a:gd name="connsiteY7" fmla="*/ 6350 h 58419"/>
                <a:gd name="connsiteX8" fmla="*/ 21589 w 35560"/>
                <a:gd name="connsiteY8" fmla="*/ 58420 h 58419"/>
                <a:gd name="connsiteX9" fmla="*/ 21589 w 35560"/>
                <a:gd name="connsiteY9" fmla="*/ 5842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60" h="58419">
                  <a:moveTo>
                    <a:pt x="21589" y="58420"/>
                  </a:moveTo>
                  <a:lnTo>
                    <a:pt x="13970" y="58420"/>
                  </a:lnTo>
                  <a:lnTo>
                    <a:pt x="13970" y="6350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35561" y="0"/>
                  </a:lnTo>
                  <a:lnTo>
                    <a:pt x="35561" y="6350"/>
                  </a:lnTo>
                  <a:lnTo>
                    <a:pt x="21589" y="6350"/>
                  </a:lnTo>
                  <a:lnTo>
                    <a:pt x="21589" y="58420"/>
                  </a:lnTo>
                  <a:lnTo>
                    <a:pt x="21589" y="584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60" name="Volný tvar: obrazec 359">
              <a:extLst>
                <a:ext uri="{FF2B5EF4-FFF2-40B4-BE49-F238E27FC236}">
                  <a16:creationId xmlns:a16="http://schemas.microsoft.com/office/drawing/2014/main" id="{30A229F3-590C-ABB7-09F0-83632769A8B8}"/>
                </a:ext>
              </a:extLst>
            </p:cNvPr>
            <p:cNvSpPr/>
            <p:nvPr/>
          </p:nvSpPr>
          <p:spPr>
            <a:xfrm>
              <a:off x="21851619" y="10589259"/>
              <a:ext cx="55880" cy="60959"/>
            </a:xfrm>
            <a:custGeom>
              <a:avLst/>
              <a:gdLst>
                <a:gd name="connsiteX0" fmla="*/ 13970 w 55880"/>
                <a:gd name="connsiteY0" fmla="*/ 45720 h 60959"/>
                <a:gd name="connsiteX1" fmla="*/ 7620 w 55880"/>
                <a:gd name="connsiteY1" fmla="*/ 60960 h 60959"/>
                <a:gd name="connsiteX2" fmla="*/ 0 w 55880"/>
                <a:gd name="connsiteY2" fmla="*/ 60960 h 60959"/>
                <a:gd name="connsiteX3" fmla="*/ 27941 w 55880"/>
                <a:gd name="connsiteY3" fmla="*/ 0 h 60959"/>
                <a:gd name="connsiteX4" fmla="*/ 55880 w 55880"/>
                <a:gd name="connsiteY4" fmla="*/ 60960 h 60959"/>
                <a:gd name="connsiteX5" fmla="*/ 48261 w 55880"/>
                <a:gd name="connsiteY5" fmla="*/ 60960 h 60959"/>
                <a:gd name="connsiteX6" fmla="*/ 41911 w 55880"/>
                <a:gd name="connsiteY6" fmla="*/ 45720 h 60959"/>
                <a:gd name="connsiteX7" fmla="*/ 15241 w 55880"/>
                <a:gd name="connsiteY7" fmla="*/ 45720 h 60959"/>
                <a:gd name="connsiteX8" fmla="*/ 15241 w 55880"/>
                <a:gd name="connsiteY8" fmla="*/ 45720 h 60959"/>
                <a:gd name="connsiteX9" fmla="*/ 26670 w 55880"/>
                <a:gd name="connsiteY9" fmla="*/ 16510 h 60959"/>
                <a:gd name="connsiteX10" fmla="*/ 16511 w 55880"/>
                <a:gd name="connsiteY10" fmla="*/ 39370 h 60959"/>
                <a:gd name="connsiteX11" fmla="*/ 36830 w 55880"/>
                <a:gd name="connsiteY11" fmla="*/ 39370 h 60959"/>
                <a:gd name="connsiteX12" fmla="*/ 26670 w 55880"/>
                <a:gd name="connsiteY12" fmla="*/ 16510 h 60959"/>
                <a:gd name="connsiteX13" fmla="*/ 26670 w 55880"/>
                <a:gd name="connsiteY13" fmla="*/ 16510 h 6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60959">
                  <a:moveTo>
                    <a:pt x="13970" y="45720"/>
                  </a:moveTo>
                  <a:lnTo>
                    <a:pt x="7620" y="60960"/>
                  </a:lnTo>
                  <a:lnTo>
                    <a:pt x="0" y="60960"/>
                  </a:lnTo>
                  <a:lnTo>
                    <a:pt x="27941" y="0"/>
                  </a:lnTo>
                  <a:lnTo>
                    <a:pt x="55880" y="60960"/>
                  </a:lnTo>
                  <a:lnTo>
                    <a:pt x="48261" y="60960"/>
                  </a:lnTo>
                  <a:lnTo>
                    <a:pt x="41911" y="45720"/>
                  </a:lnTo>
                  <a:lnTo>
                    <a:pt x="15241" y="45720"/>
                  </a:lnTo>
                  <a:lnTo>
                    <a:pt x="15241" y="45720"/>
                  </a:lnTo>
                  <a:close/>
                  <a:moveTo>
                    <a:pt x="26670" y="16510"/>
                  </a:moveTo>
                  <a:lnTo>
                    <a:pt x="16511" y="39370"/>
                  </a:lnTo>
                  <a:lnTo>
                    <a:pt x="36830" y="39370"/>
                  </a:lnTo>
                  <a:lnTo>
                    <a:pt x="26670" y="16510"/>
                  </a:lnTo>
                  <a:lnTo>
                    <a:pt x="26670" y="165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61" name="Volný tvar: obrazec 360">
              <a:extLst>
                <a:ext uri="{FF2B5EF4-FFF2-40B4-BE49-F238E27FC236}">
                  <a16:creationId xmlns:a16="http://schemas.microsoft.com/office/drawing/2014/main" id="{A804D5AC-A09B-6436-5014-1E14DFF4C911}"/>
                </a:ext>
              </a:extLst>
            </p:cNvPr>
            <p:cNvSpPr/>
            <p:nvPr/>
          </p:nvSpPr>
          <p:spPr>
            <a:xfrm>
              <a:off x="21931630" y="10589259"/>
              <a:ext cx="50800" cy="63500"/>
            </a:xfrm>
            <a:custGeom>
              <a:avLst/>
              <a:gdLst>
                <a:gd name="connsiteX0" fmla="*/ 0 w 50800"/>
                <a:gd name="connsiteY0" fmla="*/ 0 h 63500"/>
                <a:gd name="connsiteX1" fmla="*/ 43180 w 50800"/>
                <a:gd name="connsiteY1" fmla="*/ 45720 h 63500"/>
                <a:gd name="connsiteX2" fmla="*/ 43180 w 50800"/>
                <a:gd name="connsiteY2" fmla="*/ 2540 h 63500"/>
                <a:gd name="connsiteX3" fmla="*/ 50800 w 50800"/>
                <a:gd name="connsiteY3" fmla="*/ 2540 h 63500"/>
                <a:gd name="connsiteX4" fmla="*/ 50800 w 50800"/>
                <a:gd name="connsiteY4" fmla="*/ 63500 h 63500"/>
                <a:gd name="connsiteX5" fmla="*/ 7620 w 50800"/>
                <a:gd name="connsiteY5" fmla="*/ 17780 h 63500"/>
                <a:gd name="connsiteX6" fmla="*/ 7620 w 50800"/>
                <a:gd name="connsiteY6" fmla="*/ 60960 h 63500"/>
                <a:gd name="connsiteX7" fmla="*/ 0 w 50800"/>
                <a:gd name="connsiteY7" fmla="*/ 60960 h 63500"/>
                <a:gd name="connsiteX8" fmla="*/ 0 w 50800"/>
                <a:gd name="connsiteY8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0" h="63500">
                  <a:moveTo>
                    <a:pt x="0" y="0"/>
                  </a:moveTo>
                  <a:lnTo>
                    <a:pt x="43180" y="45720"/>
                  </a:lnTo>
                  <a:lnTo>
                    <a:pt x="43180" y="2540"/>
                  </a:lnTo>
                  <a:lnTo>
                    <a:pt x="50800" y="2540"/>
                  </a:lnTo>
                  <a:lnTo>
                    <a:pt x="50800" y="63500"/>
                  </a:lnTo>
                  <a:lnTo>
                    <a:pt x="7620" y="17780"/>
                  </a:lnTo>
                  <a:lnTo>
                    <a:pt x="7620" y="60960"/>
                  </a:lnTo>
                  <a:lnTo>
                    <a:pt x="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62" name="Volný tvar: obrazec 361">
              <a:extLst>
                <a:ext uri="{FF2B5EF4-FFF2-40B4-BE49-F238E27FC236}">
                  <a16:creationId xmlns:a16="http://schemas.microsoft.com/office/drawing/2014/main" id="{319D9EAD-3859-364B-E107-0964A7076511}"/>
                </a:ext>
              </a:extLst>
            </p:cNvPr>
            <p:cNvSpPr/>
            <p:nvPr/>
          </p:nvSpPr>
          <p:spPr>
            <a:xfrm>
              <a:off x="23625810" y="12595859"/>
              <a:ext cx="50800" cy="67309"/>
            </a:xfrm>
            <a:custGeom>
              <a:avLst/>
              <a:gdLst>
                <a:gd name="connsiteX0" fmla="*/ 0 w 50800"/>
                <a:gd name="connsiteY0" fmla="*/ 0 h 67309"/>
                <a:gd name="connsiteX1" fmla="*/ 43179 w 50800"/>
                <a:gd name="connsiteY1" fmla="*/ 48260 h 67309"/>
                <a:gd name="connsiteX2" fmla="*/ 43179 w 50800"/>
                <a:gd name="connsiteY2" fmla="*/ 2540 h 67309"/>
                <a:gd name="connsiteX3" fmla="*/ 50800 w 50800"/>
                <a:gd name="connsiteY3" fmla="*/ 2540 h 67309"/>
                <a:gd name="connsiteX4" fmla="*/ 50800 w 50800"/>
                <a:gd name="connsiteY4" fmla="*/ 67310 h 67309"/>
                <a:gd name="connsiteX5" fmla="*/ 7620 w 50800"/>
                <a:gd name="connsiteY5" fmla="*/ 19050 h 67309"/>
                <a:gd name="connsiteX6" fmla="*/ 7620 w 50800"/>
                <a:gd name="connsiteY6" fmla="*/ 64770 h 67309"/>
                <a:gd name="connsiteX7" fmla="*/ 0 w 50800"/>
                <a:gd name="connsiteY7" fmla="*/ 64770 h 67309"/>
                <a:gd name="connsiteX8" fmla="*/ 0 w 50800"/>
                <a:gd name="connsiteY8" fmla="*/ 0 h 67309"/>
                <a:gd name="connsiteX9" fmla="*/ 0 w 50800"/>
                <a:gd name="connsiteY9" fmla="*/ 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800" h="67309">
                  <a:moveTo>
                    <a:pt x="0" y="0"/>
                  </a:moveTo>
                  <a:lnTo>
                    <a:pt x="43179" y="48260"/>
                  </a:lnTo>
                  <a:lnTo>
                    <a:pt x="43179" y="2540"/>
                  </a:lnTo>
                  <a:lnTo>
                    <a:pt x="50800" y="2540"/>
                  </a:lnTo>
                  <a:lnTo>
                    <a:pt x="50800" y="67310"/>
                  </a:lnTo>
                  <a:lnTo>
                    <a:pt x="7620" y="19050"/>
                  </a:lnTo>
                  <a:lnTo>
                    <a:pt x="7620" y="64770"/>
                  </a:lnTo>
                  <a:lnTo>
                    <a:pt x="0" y="6477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63" name="Volný tvar: obrazec 362">
              <a:extLst>
                <a:ext uri="{FF2B5EF4-FFF2-40B4-BE49-F238E27FC236}">
                  <a16:creationId xmlns:a16="http://schemas.microsoft.com/office/drawing/2014/main" id="{3487033D-C29D-444A-76F3-9CB8CE0BA695}"/>
                </a:ext>
              </a:extLst>
            </p:cNvPr>
            <p:cNvSpPr/>
            <p:nvPr/>
          </p:nvSpPr>
          <p:spPr>
            <a:xfrm>
              <a:off x="23708360" y="12599669"/>
              <a:ext cx="31750" cy="62230"/>
            </a:xfrm>
            <a:custGeom>
              <a:avLst/>
              <a:gdLst>
                <a:gd name="connsiteX0" fmla="*/ 0 w 31750"/>
                <a:gd name="connsiteY0" fmla="*/ 0 h 62230"/>
                <a:gd name="connsiteX1" fmla="*/ 31750 w 31750"/>
                <a:gd name="connsiteY1" fmla="*/ 0 h 62230"/>
                <a:gd name="connsiteX2" fmla="*/ 31750 w 31750"/>
                <a:gd name="connsiteY2" fmla="*/ 7620 h 62230"/>
                <a:gd name="connsiteX3" fmla="*/ 7620 w 31750"/>
                <a:gd name="connsiteY3" fmla="*/ 7620 h 62230"/>
                <a:gd name="connsiteX4" fmla="*/ 7620 w 31750"/>
                <a:gd name="connsiteY4" fmla="*/ 25400 h 62230"/>
                <a:gd name="connsiteX5" fmla="*/ 30479 w 31750"/>
                <a:gd name="connsiteY5" fmla="*/ 25400 h 62230"/>
                <a:gd name="connsiteX6" fmla="*/ 30479 w 31750"/>
                <a:gd name="connsiteY6" fmla="*/ 33020 h 62230"/>
                <a:gd name="connsiteX7" fmla="*/ 7620 w 31750"/>
                <a:gd name="connsiteY7" fmla="*/ 33020 h 62230"/>
                <a:gd name="connsiteX8" fmla="*/ 7620 w 31750"/>
                <a:gd name="connsiteY8" fmla="*/ 55880 h 62230"/>
                <a:gd name="connsiteX9" fmla="*/ 31750 w 31750"/>
                <a:gd name="connsiteY9" fmla="*/ 55880 h 62230"/>
                <a:gd name="connsiteX10" fmla="*/ 31750 w 31750"/>
                <a:gd name="connsiteY10" fmla="*/ 62230 h 62230"/>
                <a:gd name="connsiteX11" fmla="*/ 0 w 31750"/>
                <a:gd name="connsiteY11" fmla="*/ 62230 h 62230"/>
                <a:gd name="connsiteX12" fmla="*/ 0 w 31750"/>
                <a:gd name="connsiteY12" fmla="*/ 0 h 62230"/>
                <a:gd name="connsiteX13" fmla="*/ 0 w 31750"/>
                <a:gd name="connsiteY13" fmla="*/ 0 h 6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750" h="62230">
                  <a:moveTo>
                    <a:pt x="0" y="0"/>
                  </a:moveTo>
                  <a:lnTo>
                    <a:pt x="31750" y="0"/>
                  </a:lnTo>
                  <a:lnTo>
                    <a:pt x="31750" y="7620"/>
                  </a:lnTo>
                  <a:lnTo>
                    <a:pt x="7620" y="7620"/>
                  </a:lnTo>
                  <a:lnTo>
                    <a:pt x="7620" y="25400"/>
                  </a:lnTo>
                  <a:lnTo>
                    <a:pt x="30479" y="25400"/>
                  </a:lnTo>
                  <a:lnTo>
                    <a:pt x="30479" y="33020"/>
                  </a:lnTo>
                  <a:lnTo>
                    <a:pt x="7620" y="33020"/>
                  </a:lnTo>
                  <a:lnTo>
                    <a:pt x="7620" y="55880"/>
                  </a:lnTo>
                  <a:lnTo>
                    <a:pt x="31750" y="55880"/>
                  </a:lnTo>
                  <a:lnTo>
                    <a:pt x="31750" y="62230"/>
                  </a:lnTo>
                  <a:lnTo>
                    <a:pt x="0" y="622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64" name="Volný tvar: obrazec 363">
              <a:extLst>
                <a:ext uri="{FF2B5EF4-FFF2-40B4-BE49-F238E27FC236}">
                  <a16:creationId xmlns:a16="http://schemas.microsoft.com/office/drawing/2014/main" id="{5EE8ED64-8405-AF5B-3B6D-3455FB26186D}"/>
                </a:ext>
              </a:extLst>
            </p:cNvPr>
            <p:cNvSpPr/>
            <p:nvPr/>
          </p:nvSpPr>
          <p:spPr>
            <a:xfrm>
              <a:off x="23769319" y="12598400"/>
              <a:ext cx="31750" cy="62230"/>
            </a:xfrm>
            <a:custGeom>
              <a:avLst/>
              <a:gdLst>
                <a:gd name="connsiteX0" fmla="*/ 7620 w 31750"/>
                <a:gd name="connsiteY0" fmla="*/ 62230 h 62230"/>
                <a:gd name="connsiteX1" fmla="*/ 0 w 31750"/>
                <a:gd name="connsiteY1" fmla="*/ 62230 h 62230"/>
                <a:gd name="connsiteX2" fmla="*/ 0 w 31750"/>
                <a:gd name="connsiteY2" fmla="*/ 0 h 62230"/>
                <a:gd name="connsiteX3" fmla="*/ 8891 w 31750"/>
                <a:gd name="connsiteY3" fmla="*/ 0 h 62230"/>
                <a:gd name="connsiteX4" fmla="*/ 31750 w 31750"/>
                <a:gd name="connsiteY4" fmla="*/ 17780 h 62230"/>
                <a:gd name="connsiteX5" fmla="*/ 11430 w 31750"/>
                <a:gd name="connsiteY5" fmla="*/ 35560 h 62230"/>
                <a:gd name="connsiteX6" fmla="*/ 7620 w 31750"/>
                <a:gd name="connsiteY6" fmla="*/ 35560 h 62230"/>
                <a:gd name="connsiteX7" fmla="*/ 7620 w 31750"/>
                <a:gd name="connsiteY7" fmla="*/ 60960 h 62230"/>
                <a:gd name="connsiteX8" fmla="*/ 7620 w 31750"/>
                <a:gd name="connsiteY8" fmla="*/ 60960 h 62230"/>
                <a:gd name="connsiteX9" fmla="*/ 7620 w 31750"/>
                <a:gd name="connsiteY9" fmla="*/ 30480 h 62230"/>
                <a:gd name="connsiteX10" fmla="*/ 10161 w 31750"/>
                <a:gd name="connsiteY10" fmla="*/ 30480 h 62230"/>
                <a:gd name="connsiteX11" fmla="*/ 25400 w 31750"/>
                <a:gd name="connsiteY11" fmla="*/ 19050 h 62230"/>
                <a:gd name="connsiteX12" fmla="*/ 10161 w 31750"/>
                <a:gd name="connsiteY12" fmla="*/ 8890 h 62230"/>
                <a:gd name="connsiteX13" fmla="*/ 7620 w 31750"/>
                <a:gd name="connsiteY13" fmla="*/ 8890 h 62230"/>
                <a:gd name="connsiteX14" fmla="*/ 7620 w 31750"/>
                <a:gd name="connsiteY14" fmla="*/ 30480 h 6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750" h="62230">
                  <a:moveTo>
                    <a:pt x="7620" y="62230"/>
                  </a:moveTo>
                  <a:lnTo>
                    <a:pt x="0" y="62230"/>
                  </a:lnTo>
                  <a:lnTo>
                    <a:pt x="0" y="0"/>
                  </a:lnTo>
                  <a:lnTo>
                    <a:pt x="8891" y="0"/>
                  </a:lnTo>
                  <a:cubicBezTo>
                    <a:pt x="26670" y="0"/>
                    <a:pt x="31750" y="6350"/>
                    <a:pt x="31750" y="17780"/>
                  </a:cubicBezTo>
                  <a:cubicBezTo>
                    <a:pt x="31750" y="29210"/>
                    <a:pt x="22861" y="35560"/>
                    <a:pt x="11430" y="35560"/>
                  </a:cubicBezTo>
                  <a:lnTo>
                    <a:pt x="7620" y="35560"/>
                  </a:lnTo>
                  <a:lnTo>
                    <a:pt x="7620" y="60960"/>
                  </a:lnTo>
                  <a:lnTo>
                    <a:pt x="7620" y="60960"/>
                  </a:lnTo>
                  <a:close/>
                  <a:moveTo>
                    <a:pt x="7620" y="30480"/>
                  </a:moveTo>
                  <a:lnTo>
                    <a:pt x="10161" y="30480"/>
                  </a:lnTo>
                  <a:cubicBezTo>
                    <a:pt x="17780" y="30480"/>
                    <a:pt x="25400" y="29210"/>
                    <a:pt x="25400" y="19050"/>
                  </a:cubicBezTo>
                  <a:cubicBezTo>
                    <a:pt x="25400" y="8890"/>
                    <a:pt x="16511" y="8890"/>
                    <a:pt x="10161" y="8890"/>
                  </a:cubicBezTo>
                  <a:lnTo>
                    <a:pt x="7620" y="8890"/>
                  </a:lnTo>
                  <a:lnTo>
                    <a:pt x="7620" y="304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65" name="Volný tvar: obrazec 364">
              <a:extLst>
                <a:ext uri="{FF2B5EF4-FFF2-40B4-BE49-F238E27FC236}">
                  <a16:creationId xmlns:a16="http://schemas.microsoft.com/office/drawing/2014/main" id="{FFFA0613-FC8E-465A-2B02-945C5623FC7C}"/>
                </a:ext>
              </a:extLst>
            </p:cNvPr>
            <p:cNvSpPr/>
            <p:nvPr/>
          </p:nvSpPr>
          <p:spPr>
            <a:xfrm>
              <a:off x="23817580" y="12595859"/>
              <a:ext cx="55880" cy="64770"/>
            </a:xfrm>
            <a:custGeom>
              <a:avLst/>
              <a:gdLst>
                <a:gd name="connsiteX0" fmla="*/ 13970 w 55880"/>
                <a:gd name="connsiteY0" fmla="*/ 49530 h 64770"/>
                <a:gd name="connsiteX1" fmla="*/ 7620 w 55880"/>
                <a:gd name="connsiteY1" fmla="*/ 64770 h 64770"/>
                <a:gd name="connsiteX2" fmla="*/ 0 w 55880"/>
                <a:gd name="connsiteY2" fmla="*/ 64770 h 64770"/>
                <a:gd name="connsiteX3" fmla="*/ 27939 w 55880"/>
                <a:gd name="connsiteY3" fmla="*/ 0 h 64770"/>
                <a:gd name="connsiteX4" fmla="*/ 55880 w 55880"/>
                <a:gd name="connsiteY4" fmla="*/ 64770 h 64770"/>
                <a:gd name="connsiteX5" fmla="*/ 48259 w 55880"/>
                <a:gd name="connsiteY5" fmla="*/ 64770 h 64770"/>
                <a:gd name="connsiteX6" fmla="*/ 41909 w 55880"/>
                <a:gd name="connsiteY6" fmla="*/ 49530 h 64770"/>
                <a:gd name="connsiteX7" fmla="*/ 15239 w 55880"/>
                <a:gd name="connsiteY7" fmla="*/ 49530 h 64770"/>
                <a:gd name="connsiteX8" fmla="*/ 15239 w 55880"/>
                <a:gd name="connsiteY8" fmla="*/ 49530 h 64770"/>
                <a:gd name="connsiteX9" fmla="*/ 27939 w 55880"/>
                <a:gd name="connsiteY9" fmla="*/ 17780 h 64770"/>
                <a:gd name="connsiteX10" fmla="*/ 17780 w 55880"/>
                <a:gd name="connsiteY10" fmla="*/ 43180 h 64770"/>
                <a:gd name="connsiteX11" fmla="*/ 38100 w 55880"/>
                <a:gd name="connsiteY11" fmla="*/ 43180 h 64770"/>
                <a:gd name="connsiteX12" fmla="*/ 27939 w 55880"/>
                <a:gd name="connsiteY12" fmla="*/ 17780 h 64770"/>
                <a:gd name="connsiteX13" fmla="*/ 27939 w 55880"/>
                <a:gd name="connsiteY13" fmla="*/ 17780 h 6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64770">
                  <a:moveTo>
                    <a:pt x="13970" y="49530"/>
                  </a:moveTo>
                  <a:lnTo>
                    <a:pt x="7620" y="64770"/>
                  </a:lnTo>
                  <a:lnTo>
                    <a:pt x="0" y="64770"/>
                  </a:lnTo>
                  <a:lnTo>
                    <a:pt x="27939" y="0"/>
                  </a:lnTo>
                  <a:lnTo>
                    <a:pt x="55880" y="64770"/>
                  </a:lnTo>
                  <a:lnTo>
                    <a:pt x="48259" y="64770"/>
                  </a:lnTo>
                  <a:lnTo>
                    <a:pt x="41909" y="49530"/>
                  </a:lnTo>
                  <a:lnTo>
                    <a:pt x="15239" y="49530"/>
                  </a:lnTo>
                  <a:lnTo>
                    <a:pt x="15239" y="49530"/>
                  </a:lnTo>
                  <a:close/>
                  <a:moveTo>
                    <a:pt x="27939" y="17780"/>
                  </a:moveTo>
                  <a:lnTo>
                    <a:pt x="17780" y="43180"/>
                  </a:lnTo>
                  <a:lnTo>
                    <a:pt x="38100" y="43180"/>
                  </a:lnTo>
                  <a:lnTo>
                    <a:pt x="27939" y="17780"/>
                  </a:lnTo>
                  <a:lnTo>
                    <a:pt x="27939" y="177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66" name="Volný tvar: obrazec 365">
              <a:extLst>
                <a:ext uri="{FF2B5EF4-FFF2-40B4-BE49-F238E27FC236}">
                  <a16:creationId xmlns:a16="http://schemas.microsoft.com/office/drawing/2014/main" id="{DBBA9ED3-F767-3D7C-7378-8F31263A8DD8}"/>
                </a:ext>
              </a:extLst>
            </p:cNvPr>
            <p:cNvSpPr/>
            <p:nvPr/>
          </p:nvSpPr>
          <p:spPr>
            <a:xfrm>
              <a:off x="23898860" y="12598400"/>
              <a:ext cx="25400" cy="62230"/>
            </a:xfrm>
            <a:custGeom>
              <a:avLst/>
              <a:gdLst>
                <a:gd name="connsiteX0" fmla="*/ 7620 w 25400"/>
                <a:gd name="connsiteY0" fmla="*/ 55880 h 62230"/>
                <a:gd name="connsiteX1" fmla="*/ 25400 w 25400"/>
                <a:gd name="connsiteY1" fmla="*/ 55880 h 62230"/>
                <a:gd name="connsiteX2" fmla="*/ 25400 w 25400"/>
                <a:gd name="connsiteY2" fmla="*/ 62230 h 62230"/>
                <a:gd name="connsiteX3" fmla="*/ 0 w 25400"/>
                <a:gd name="connsiteY3" fmla="*/ 62230 h 62230"/>
                <a:gd name="connsiteX4" fmla="*/ 0 w 25400"/>
                <a:gd name="connsiteY4" fmla="*/ 0 h 62230"/>
                <a:gd name="connsiteX5" fmla="*/ 7620 w 25400"/>
                <a:gd name="connsiteY5" fmla="*/ 0 h 62230"/>
                <a:gd name="connsiteX6" fmla="*/ 7620 w 25400"/>
                <a:gd name="connsiteY6" fmla="*/ 54610 h 62230"/>
                <a:gd name="connsiteX7" fmla="*/ 7620 w 25400"/>
                <a:gd name="connsiteY7" fmla="*/ 54610 h 6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00" h="62230">
                  <a:moveTo>
                    <a:pt x="7620" y="55880"/>
                  </a:moveTo>
                  <a:lnTo>
                    <a:pt x="25400" y="55880"/>
                  </a:lnTo>
                  <a:lnTo>
                    <a:pt x="25400" y="62230"/>
                  </a:lnTo>
                  <a:lnTo>
                    <a:pt x="0" y="6223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54610"/>
                  </a:lnTo>
                  <a:lnTo>
                    <a:pt x="7620" y="546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67" name="Volný tvar: obrazec 366">
              <a:extLst>
                <a:ext uri="{FF2B5EF4-FFF2-40B4-BE49-F238E27FC236}">
                  <a16:creationId xmlns:a16="http://schemas.microsoft.com/office/drawing/2014/main" id="{7804C61E-0E60-3786-F27C-CCB2D9A28A1A}"/>
                </a:ext>
              </a:extLst>
            </p:cNvPr>
            <p:cNvSpPr/>
            <p:nvPr/>
          </p:nvSpPr>
          <p:spPr>
            <a:xfrm>
              <a:off x="22006560" y="10011409"/>
              <a:ext cx="41909" cy="58420"/>
            </a:xfrm>
            <a:custGeom>
              <a:avLst/>
              <a:gdLst>
                <a:gd name="connsiteX0" fmla="*/ 31750 w 41909"/>
                <a:gd name="connsiteY0" fmla="*/ 0 h 58420"/>
                <a:gd name="connsiteX1" fmla="*/ 41909 w 41909"/>
                <a:gd name="connsiteY1" fmla="*/ 0 h 58420"/>
                <a:gd name="connsiteX2" fmla="*/ 15239 w 41909"/>
                <a:gd name="connsiteY2" fmla="*/ 26670 h 58420"/>
                <a:gd name="connsiteX3" fmla="*/ 41909 w 41909"/>
                <a:gd name="connsiteY3" fmla="*/ 58420 h 58420"/>
                <a:gd name="connsiteX4" fmla="*/ 31750 w 41909"/>
                <a:gd name="connsiteY4" fmla="*/ 58420 h 58420"/>
                <a:gd name="connsiteX5" fmla="*/ 10159 w 41909"/>
                <a:gd name="connsiteY5" fmla="*/ 31750 h 58420"/>
                <a:gd name="connsiteX6" fmla="*/ 7620 w 41909"/>
                <a:gd name="connsiteY6" fmla="*/ 34290 h 58420"/>
                <a:gd name="connsiteX7" fmla="*/ 7620 w 41909"/>
                <a:gd name="connsiteY7" fmla="*/ 58420 h 58420"/>
                <a:gd name="connsiteX8" fmla="*/ 0 w 41909"/>
                <a:gd name="connsiteY8" fmla="*/ 58420 h 58420"/>
                <a:gd name="connsiteX9" fmla="*/ 0 w 41909"/>
                <a:gd name="connsiteY9" fmla="*/ 0 h 58420"/>
                <a:gd name="connsiteX10" fmla="*/ 7620 w 41909"/>
                <a:gd name="connsiteY10" fmla="*/ 0 h 58420"/>
                <a:gd name="connsiteX11" fmla="*/ 7620 w 41909"/>
                <a:gd name="connsiteY11" fmla="*/ 25400 h 58420"/>
                <a:gd name="connsiteX12" fmla="*/ 31750 w 41909"/>
                <a:gd name="connsiteY12" fmla="*/ 0 h 58420"/>
                <a:gd name="connsiteX13" fmla="*/ 31750 w 41909"/>
                <a:gd name="connsiteY13" fmla="*/ 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909" h="58420">
                  <a:moveTo>
                    <a:pt x="31750" y="0"/>
                  </a:moveTo>
                  <a:lnTo>
                    <a:pt x="41909" y="0"/>
                  </a:lnTo>
                  <a:lnTo>
                    <a:pt x="15239" y="26670"/>
                  </a:lnTo>
                  <a:lnTo>
                    <a:pt x="41909" y="58420"/>
                  </a:lnTo>
                  <a:lnTo>
                    <a:pt x="31750" y="58420"/>
                  </a:lnTo>
                  <a:lnTo>
                    <a:pt x="10159" y="31750"/>
                  </a:lnTo>
                  <a:lnTo>
                    <a:pt x="7620" y="34290"/>
                  </a:lnTo>
                  <a:lnTo>
                    <a:pt x="7620" y="58420"/>
                  </a:lnTo>
                  <a:lnTo>
                    <a:pt x="0" y="5842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25400"/>
                  </a:lnTo>
                  <a:lnTo>
                    <a:pt x="31750" y="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68" name="Volný tvar: obrazec 367">
              <a:extLst>
                <a:ext uri="{FF2B5EF4-FFF2-40B4-BE49-F238E27FC236}">
                  <a16:creationId xmlns:a16="http://schemas.microsoft.com/office/drawing/2014/main" id="{8A16D820-B8D4-7635-76CA-84FCD4904E62}"/>
                </a:ext>
              </a:extLst>
            </p:cNvPr>
            <p:cNvSpPr/>
            <p:nvPr/>
          </p:nvSpPr>
          <p:spPr>
            <a:xfrm>
              <a:off x="22067519" y="10011409"/>
              <a:ext cx="45719" cy="58420"/>
            </a:xfrm>
            <a:custGeom>
              <a:avLst/>
              <a:gdLst>
                <a:gd name="connsiteX0" fmla="*/ 0 w 45719"/>
                <a:gd name="connsiteY0" fmla="*/ 0 h 58420"/>
                <a:gd name="connsiteX1" fmla="*/ 8891 w 45719"/>
                <a:gd name="connsiteY1" fmla="*/ 0 h 58420"/>
                <a:gd name="connsiteX2" fmla="*/ 22861 w 45719"/>
                <a:gd name="connsiteY2" fmla="*/ 25400 h 58420"/>
                <a:gd name="connsiteX3" fmla="*/ 36830 w 45719"/>
                <a:gd name="connsiteY3" fmla="*/ 0 h 58420"/>
                <a:gd name="connsiteX4" fmla="*/ 45720 w 45719"/>
                <a:gd name="connsiteY4" fmla="*/ 0 h 58420"/>
                <a:gd name="connsiteX5" fmla="*/ 26670 w 45719"/>
                <a:gd name="connsiteY5" fmla="*/ 33020 h 58420"/>
                <a:gd name="connsiteX6" fmla="*/ 26670 w 45719"/>
                <a:gd name="connsiteY6" fmla="*/ 58420 h 58420"/>
                <a:gd name="connsiteX7" fmla="*/ 19050 w 45719"/>
                <a:gd name="connsiteY7" fmla="*/ 58420 h 58420"/>
                <a:gd name="connsiteX8" fmla="*/ 19050 w 45719"/>
                <a:gd name="connsiteY8" fmla="*/ 33020 h 58420"/>
                <a:gd name="connsiteX9" fmla="*/ 0 w 45719"/>
                <a:gd name="connsiteY9" fmla="*/ 0 h 58420"/>
                <a:gd name="connsiteX10" fmla="*/ 0 w 45719"/>
                <a:gd name="connsiteY10" fmla="*/ 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19" h="58420">
                  <a:moveTo>
                    <a:pt x="0" y="0"/>
                  </a:moveTo>
                  <a:lnTo>
                    <a:pt x="8891" y="0"/>
                  </a:lnTo>
                  <a:lnTo>
                    <a:pt x="22861" y="25400"/>
                  </a:lnTo>
                  <a:lnTo>
                    <a:pt x="36830" y="0"/>
                  </a:lnTo>
                  <a:lnTo>
                    <a:pt x="45720" y="0"/>
                  </a:lnTo>
                  <a:lnTo>
                    <a:pt x="26670" y="33020"/>
                  </a:lnTo>
                  <a:lnTo>
                    <a:pt x="26670" y="58420"/>
                  </a:lnTo>
                  <a:lnTo>
                    <a:pt x="19050" y="58420"/>
                  </a:lnTo>
                  <a:lnTo>
                    <a:pt x="19050" y="330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69" name="Volný tvar: obrazec 368">
              <a:extLst>
                <a:ext uri="{FF2B5EF4-FFF2-40B4-BE49-F238E27FC236}">
                  <a16:creationId xmlns:a16="http://schemas.microsoft.com/office/drawing/2014/main" id="{BE2DC65A-4889-8E84-0A4C-3ECF6EB80002}"/>
                </a:ext>
              </a:extLst>
            </p:cNvPr>
            <p:cNvSpPr/>
            <p:nvPr/>
          </p:nvSpPr>
          <p:spPr>
            <a:xfrm>
              <a:off x="22139910" y="10011409"/>
              <a:ext cx="35559" cy="58420"/>
            </a:xfrm>
            <a:custGeom>
              <a:avLst/>
              <a:gdLst>
                <a:gd name="connsiteX0" fmla="*/ 35559 w 35559"/>
                <a:gd name="connsiteY0" fmla="*/ 58420 h 58420"/>
                <a:gd name="connsiteX1" fmla="*/ 26670 w 35559"/>
                <a:gd name="connsiteY1" fmla="*/ 58420 h 58420"/>
                <a:gd name="connsiteX2" fmla="*/ 10159 w 35559"/>
                <a:gd name="connsiteY2" fmla="*/ 34290 h 58420"/>
                <a:gd name="connsiteX3" fmla="*/ 7620 w 35559"/>
                <a:gd name="connsiteY3" fmla="*/ 34290 h 58420"/>
                <a:gd name="connsiteX4" fmla="*/ 7620 w 35559"/>
                <a:gd name="connsiteY4" fmla="*/ 58420 h 58420"/>
                <a:gd name="connsiteX5" fmla="*/ 0 w 35559"/>
                <a:gd name="connsiteY5" fmla="*/ 58420 h 58420"/>
                <a:gd name="connsiteX6" fmla="*/ 0 w 35559"/>
                <a:gd name="connsiteY6" fmla="*/ 0 h 58420"/>
                <a:gd name="connsiteX7" fmla="*/ 8889 w 35559"/>
                <a:gd name="connsiteY7" fmla="*/ 0 h 58420"/>
                <a:gd name="connsiteX8" fmla="*/ 24129 w 35559"/>
                <a:gd name="connsiteY8" fmla="*/ 2540 h 58420"/>
                <a:gd name="connsiteX9" fmla="*/ 31750 w 35559"/>
                <a:gd name="connsiteY9" fmla="*/ 16510 h 58420"/>
                <a:gd name="connsiteX10" fmla="*/ 17779 w 35559"/>
                <a:gd name="connsiteY10" fmla="*/ 33020 h 58420"/>
                <a:gd name="connsiteX11" fmla="*/ 35559 w 35559"/>
                <a:gd name="connsiteY11" fmla="*/ 58420 h 58420"/>
                <a:gd name="connsiteX12" fmla="*/ 35559 w 35559"/>
                <a:gd name="connsiteY12" fmla="*/ 58420 h 58420"/>
                <a:gd name="connsiteX13" fmla="*/ 6350 w 35559"/>
                <a:gd name="connsiteY13" fmla="*/ 27940 h 58420"/>
                <a:gd name="connsiteX14" fmla="*/ 8889 w 35559"/>
                <a:gd name="connsiteY14" fmla="*/ 27940 h 58420"/>
                <a:gd name="connsiteX15" fmla="*/ 24129 w 35559"/>
                <a:gd name="connsiteY15" fmla="*/ 17780 h 58420"/>
                <a:gd name="connsiteX16" fmla="*/ 8889 w 35559"/>
                <a:gd name="connsiteY16" fmla="*/ 7620 h 58420"/>
                <a:gd name="connsiteX17" fmla="*/ 6350 w 35559"/>
                <a:gd name="connsiteY17" fmla="*/ 7620 h 58420"/>
                <a:gd name="connsiteX18" fmla="*/ 6350 w 35559"/>
                <a:gd name="connsiteY18" fmla="*/ 29210 h 58420"/>
                <a:gd name="connsiteX19" fmla="*/ 6350 w 35559"/>
                <a:gd name="connsiteY19" fmla="*/ 2921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59" h="58420">
                  <a:moveTo>
                    <a:pt x="35559" y="58420"/>
                  </a:moveTo>
                  <a:lnTo>
                    <a:pt x="26670" y="58420"/>
                  </a:lnTo>
                  <a:lnTo>
                    <a:pt x="10159" y="34290"/>
                  </a:lnTo>
                  <a:lnTo>
                    <a:pt x="7620" y="34290"/>
                  </a:lnTo>
                  <a:lnTo>
                    <a:pt x="7620" y="58420"/>
                  </a:lnTo>
                  <a:lnTo>
                    <a:pt x="0" y="58420"/>
                  </a:lnTo>
                  <a:lnTo>
                    <a:pt x="0" y="0"/>
                  </a:lnTo>
                  <a:lnTo>
                    <a:pt x="8889" y="0"/>
                  </a:lnTo>
                  <a:cubicBezTo>
                    <a:pt x="13970" y="0"/>
                    <a:pt x="19050" y="0"/>
                    <a:pt x="24129" y="2540"/>
                  </a:cubicBezTo>
                  <a:cubicBezTo>
                    <a:pt x="29209" y="5080"/>
                    <a:pt x="31750" y="11430"/>
                    <a:pt x="31750" y="16510"/>
                  </a:cubicBezTo>
                  <a:cubicBezTo>
                    <a:pt x="31750" y="25400"/>
                    <a:pt x="26670" y="31750"/>
                    <a:pt x="17779" y="33020"/>
                  </a:cubicBezTo>
                  <a:lnTo>
                    <a:pt x="35559" y="58420"/>
                  </a:lnTo>
                  <a:lnTo>
                    <a:pt x="35559" y="58420"/>
                  </a:lnTo>
                  <a:close/>
                  <a:moveTo>
                    <a:pt x="6350" y="27940"/>
                  </a:moveTo>
                  <a:lnTo>
                    <a:pt x="8889" y="27940"/>
                  </a:lnTo>
                  <a:cubicBezTo>
                    <a:pt x="16509" y="27940"/>
                    <a:pt x="24129" y="26670"/>
                    <a:pt x="24129" y="17780"/>
                  </a:cubicBezTo>
                  <a:cubicBezTo>
                    <a:pt x="24129" y="8890"/>
                    <a:pt x="15239" y="7620"/>
                    <a:pt x="8889" y="7620"/>
                  </a:cubicBezTo>
                  <a:lnTo>
                    <a:pt x="6350" y="7620"/>
                  </a:lnTo>
                  <a:lnTo>
                    <a:pt x="6350" y="29210"/>
                  </a:lnTo>
                  <a:lnTo>
                    <a:pt x="6350" y="292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70" name="Volný tvar: obrazec 369">
              <a:extLst>
                <a:ext uri="{FF2B5EF4-FFF2-40B4-BE49-F238E27FC236}">
                  <a16:creationId xmlns:a16="http://schemas.microsoft.com/office/drawing/2014/main" id="{6AFB41B8-B772-2502-4719-26D99D44E7ED}"/>
                </a:ext>
              </a:extLst>
            </p:cNvPr>
            <p:cNvSpPr/>
            <p:nvPr/>
          </p:nvSpPr>
          <p:spPr>
            <a:xfrm>
              <a:off x="22198330" y="10010140"/>
              <a:ext cx="58419" cy="60959"/>
            </a:xfrm>
            <a:custGeom>
              <a:avLst/>
              <a:gdLst>
                <a:gd name="connsiteX0" fmla="*/ 57150 w 58419"/>
                <a:gd name="connsiteY0" fmla="*/ 30480 h 60959"/>
                <a:gd name="connsiteX1" fmla="*/ 57150 w 58419"/>
                <a:gd name="connsiteY1" fmla="*/ 33020 h 60959"/>
                <a:gd name="connsiteX2" fmla="*/ 29209 w 58419"/>
                <a:gd name="connsiteY2" fmla="*/ 60960 h 60959"/>
                <a:gd name="connsiteX3" fmla="*/ 0 w 58419"/>
                <a:gd name="connsiteY3" fmla="*/ 30480 h 60959"/>
                <a:gd name="connsiteX4" fmla="*/ 30480 w 58419"/>
                <a:gd name="connsiteY4" fmla="*/ 0 h 60959"/>
                <a:gd name="connsiteX5" fmla="*/ 54609 w 58419"/>
                <a:gd name="connsiteY5" fmla="*/ 11430 h 60959"/>
                <a:gd name="connsiteX6" fmla="*/ 49530 w 58419"/>
                <a:gd name="connsiteY6" fmla="*/ 16510 h 60959"/>
                <a:gd name="connsiteX7" fmla="*/ 31750 w 58419"/>
                <a:gd name="connsiteY7" fmla="*/ 6350 h 60959"/>
                <a:gd name="connsiteX8" fmla="*/ 8889 w 58419"/>
                <a:gd name="connsiteY8" fmla="*/ 30480 h 60959"/>
                <a:gd name="connsiteX9" fmla="*/ 31750 w 58419"/>
                <a:gd name="connsiteY9" fmla="*/ 54610 h 60959"/>
                <a:gd name="connsiteX10" fmla="*/ 50800 w 58419"/>
                <a:gd name="connsiteY10" fmla="*/ 36830 h 60959"/>
                <a:gd name="connsiteX11" fmla="*/ 35559 w 58419"/>
                <a:gd name="connsiteY11" fmla="*/ 36830 h 60959"/>
                <a:gd name="connsiteX12" fmla="*/ 35559 w 58419"/>
                <a:gd name="connsiteY12" fmla="*/ 30480 h 60959"/>
                <a:gd name="connsiteX13" fmla="*/ 58420 w 58419"/>
                <a:gd name="connsiteY13" fmla="*/ 30480 h 6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419" h="60959">
                  <a:moveTo>
                    <a:pt x="57150" y="30480"/>
                  </a:moveTo>
                  <a:lnTo>
                    <a:pt x="57150" y="33020"/>
                  </a:lnTo>
                  <a:cubicBezTo>
                    <a:pt x="57150" y="49530"/>
                    <a:pt x="45720" y="60960"/>
                    <a:pt x="29209" y="60960"/>
                  </a:cubicBezTo>
                  <a:cubicBezTo>
                    <a:pt x="12700" y="60960"/>
                    <a:pt x="0" y="46990"/>
                    <a:pt x="0" y="30480"/>
                  </a:cubicBezTo>
                  <a:cubicBezTo>
                    <a:pt x="0" y="13970"/>
                    <a:pt x="13970" y="0"/>
                    <a:pt x="30480" y="0"/>
                  </a:cubicBezTo>
                  <a:cubicBezTo>
                    <a:pt x="46989" y="0"/>
                    <a:pt x="48259" y="3810"/>
                    <a:pt x="54609" y="11430"/>
                  </a:cubicBezTo>
                  <a:lnTo>
                    <a:pt x="49530" y="16510"/>
                  </a:lnTo>
                  <a:cubicBezTo>
                    <a:pt x="45720" y="10160"/>
                    <a:pt x="38100" y="6350"/>
                    <a:pt x="31750" y="6350"/>
                  </a:cubicBezTo>
                  <a:cubicBezTo>
                    <a:pt x="19050" y="6350"/>
                    <a:pt x="8889" y="16510"/>
                    <a:pt x="8889" y="30480"/>
                  </a:cubicBezTo>
                  <a:cubicBezTo>
                    <a:pt x="8889" y="44450"/>
                    <a:pt x="19050" y="54610"/>
                    <a:pt x="31750" y="54610"/>
                  </a:cubicBezTo>
                  <a:cubicBezTo>
                    <a:pt x="44450" y="54610"/>
                    <a:pt x="50800" y="46990"/>
                    <a:pt x="50800" y="36830"/>
                  </a:cubicBezTo>
                  <a:lnTo>
                    <a:pt x="35559" y="36830"/>
                  </a:lnTo>
                  <a:lnTo>
                    <a:pt x="35559" y="30480"/>
                  </a:lnTo>
                  <a:lnTo>
                    <a:pt x="58420" y="304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71" name="Volný tvar: obrazec 370">
              <a:extLst>
                <a:ext uri="{FF2B5EF4-FFF2-40B4-BE49-F238E27FC236}">
                  <a16:creationId xmlns:a16="http://schemas.microsoft.com/office/drawing/2014/main" id="{34E454C5-AA4A-A5BF-5F36-91964E8E27A8}"/>
                </a:ext>
              </a:extLst>
            </p:cNvPr>
            <p:cNvSpPr/>
            <p:nvPr/>
          </p:nvSpPr>
          <p:spPr>
            <a:xfrm>
              <a:off x="22278339" y="10011409"/>
              <a:ext cx="45721" cy="58420"/>
            </a:xfrm>
            <a:custGeom>
              <a:avLst/>
              <a:gdLst>
                <a:gd name="connsiteX0" fmla="*/ 0 w 45721"/>
                <a:gd name="connsiteY0" fmla="*/ 0 h 58420"/>
                <a:gd name="connsiteX1" fmla="*/ 8891 w 45721"/>
                <a:gd name="connsiteY1" fmla="*/ 0 h 58420"/>
                <a:gd name="connsiteX2" fmla="*/ 22861 w 45721"/>
                <a:gd name="connsiteY2" fmla="*/ 25400 h 58420"/>
                <a:gd name="connsiteX3" fmla="*/ 36830 w 45721"/>
                <a:gd name="connsiteY3" fmla="*/ 0 h 58420"/>
                <a:gd name="connsiteX4" fmla="*/ 45721 w 45721"/>
                <a:gd name="connsiteY4" fmla="*/ 0 h 58420"/>
                <a:gd name="connsiteX5" fmla="*/ 26671 w 45721"/>
                <a:gd name="connsiteY5" fmla="*/ 33020 h 58420"/>
                <a:gd name="connsiteX6" fmla="*/ 26671 w 45721"/>
                <a:gd name="connsiteY6" fmla="*/ 58420 h 58420"/>
                <a:gd name="connsiteX7" fmla="*/ 19050 w 45721"/>
                <a:gd name="connsiteY7" fmla="*/ 58420 h 58420"/>
                <a:gd name="connsiteX8" fmla="*/ 19050 w 45721"/>
                <a:gd name="connsiteY8" fmla="*/ 33020 h 58420"/>
                <a:gd name="connsiteX9" fmla="*/ 0 w 45721"/>
                <a:gd name="connsiteY9" fmla="*/ 0 h 58420"/>
                <a:gd name="connsiteX10" fmla="*/ 0 w 45721"/>
                <a:gd name="connsiteY10" fmla="*/ 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721" h="58420">
                  <a:moveTo>
                    <a:pt x="0" y="0"/>
                  </a:moveTo>
                  <a:lnTo>
                    <a:pt x="8891" y="0"/>
                  </a:lnTo>
                  <a:lnTo>
                    <a:pt x="22861" y="25400"/>
                  </a:lnTo>
                  <a:lnTo>
                    <a:pt x="36830" y="0"/>
                  </a:lnTo>
                  <a:lnTo>
                    <a:pt x="45721" y="0"/>
                  </a:lnTo>
                  <a:lnTo>
                    <a:pt x="26671" y="33020"/>
                  </a:lnTo>
                  <a:lnTo>
                    <a:pt x="26671" y="58420"/>
                  </a:lnTo>
                  <a:lnTo>
                    <a:pt x="19050" y="58420"/>
                  </a:lnTo>
                  <a:lnTo>
                    <a:pt x="19050" y="330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72" name="Volný tvar: obrazec 371">
              <a:extLst>
                <a:ext uri="{FF2B5EF4-FFF2-40B4-BE49-F238E27FC236}">
                  <a16:creationId xmlns:a16="http://schemas.microsoft.com/office/drawing/2014/main" id="{F5C7014D-F0BE-66D4-2383-BD4285A8A033}"/>
                </a:ext>
              </a:extLst>
            </p:cNvPr>
            <p:cNvSpPr/>
            <p:nvPr/>
          </p:nvSpPr>
          <p:spPr>
            <a:xfrm>
              <a:off x="22345650" y="10011409"/>
              <a:ext cx="40639" cy="58420"/>
            </a:xfrm>
            <a:custGeom>
              <a:avLst/>
              <a:gdLst>
                <a:gd name="connsiteX0" fmla="*/ 40639 w 40639"/>
                <a:gd name="connsiteY0" fmla="*/ 52070 h 58420"/>
                <a:gd name="connsiteX1" fmla="*/ 40639 w 40639"/>
                <a:gd name="connsiteY1" fmla="*/ 58420 h 58420"/>
                <a:gd name="connsiteX2" fmla="*/ 0 w 40639"/>
                <a:gd name="connsiteY2" fmla="*/ 58420 h 58420"/>
                <a:gd name="connsiteX3" fmla="*/ 29211 w 40639"/>
                <a:gd name="connsiteY3" fmla="*/ 6350 h 58420"/>
                <a:gd name="connsiteX4" fmla="*/ 3811 w 40639"/>
                <a:gd name="connsiteY4" fmla="*/ 6350 h 58420"/>
                <a:gd name="connsiteX5" fmla="*/ 3811 w 40639"/>
                <a:gd name="connsiteY5" fmla="*/ 0 h 58420"/>
                <a:gd name="connsiteX6" fmla="*/ 40639 w 40639"/>
                <a:gd name="connsiteY6" fmla="*/ 0 h 58420"/>
                <a:gd name="connsiteX7" fmla="*/ 11430 w 40639"/>
                <a:gd name="connsiteY7" fmla="*/ 52070 h 58420"/>
                <a:gd name="connsiteX8" fmla="*/ 40639 w 40639"/>
                <a:gd name="connsiteY8" fmla="*/ 5207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639" h="58420">
                  <a:moveTo>
                    <a:pt x="40639" y="52070"/>
                  </a:moveTo>
                  <a:lnTo>
                    <a:pt x="40639" y="58420"/>
                  </a:lnTo>
                  <a:lnTo>
                    <a:pt x="0" y="58420"/>
                  </a:lnTo>
                  <a:lnTo>
                    <a:pt x="29211" y="6350"/>
                  </a:lnTo>
                  <a:lnTo>
                    <a:pt x="3811" y="6350"/>
                  </a:lnTo>
                  <a:lnTo>
                    <a:pt x="3811" y="0"/>
                  </a:lnTo>
                  <a:lnTo>
                    <a:pt x="40639" y="0"/>
                  </a:lnTo>
                  <a:lnTo>
                    <a:pt x="11430" y="52070"/>
                  </a:lnTo>
                  <a:lnTo>
                    <a:pt x="40639" y="520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73" name="Volný tvar: obrazec 372">
              <a:extLst>
                <a:ext uri="{FF2B5EF4-FFF2-40B4-BE49-F238E27FC236}">
                  <a16:creationId xmlns:a16="http://schemas.microsoft.com/office/drawing/2014/main" id="{AC033F7D-4A1A-1A14-2559-DFBE1DFBFC4D}"/>
                </a:ext>
              </a:extLst>
            </p:cNvPr>
            <p:cNvSpPr/>
            <p:nvPr/>
          </p:nvSpPr>
          <p:spPr>
            <a:xfrm>
              <a:off x="22409150" y="10011409"/>
              <a:ext cx="36830" cy="60959"/>
            </a:xfrm>
            <a:custGeom>
              <a:avLst/>
              <a:gdLst>
                <a:gd name="connsiteX0" fmla="*/ 30480 w 36830"/>
                <a:gd name="connsiteY0" fmla="*/ 11430 h 60959"/>
                <a:gd name="connsiteX1" fmla="*/ 21589 w 36830"/>
                <a:gd name="connsiteY1" fmla="*/ 6350 h 60959"/>
                <a:gd name="connsiteX2" fmla="*/ 11430 w 36830"/>
                <a:gd name="connsiteY2" fmla="*/ 15240 h 60959"/>
                <a:gd name="connsiteX3" fmla="*/ 19050 w 36830"/>
                <a:gd name="connsiteY3" fmla="*/ 24130 h 60959"/>
                <a:gd name="connsiteX4" fmla="*/ 22861 w 36830"/>
                <a:gd name="connsiteY4" fmla="*/ 24130 h 60959"/>
                <a:gd name="connsiteX5" fmla="*/ 36830 w 36830"/>
                <a:gd name="connsiteY5" fmla="*/ 43180 h 60959"/>
                <a:gd name="connsiteX6" fmla="*/ 17780 w 36830"/>
                <a:gd name="connsiteY6" fmla="*/ 60960 h 60959"/>
                <a:gd name="connsiteX7" fmla="*/ 0 w 36830"/>
                <a:gd name="connsiteY7" fmla="*/ 44450 h 60959"/>
                <a:gd name="connsiteX8" fmla="*/ 7620 w 36830"/>
                <a:gd name="connsiteY8" fmla="*/ 44450 h 60959"/>
                <a:gd name="connsiteX9" fmla="*/ 19050 w 36830"/>
                <a:gd name="connsiteY9" fmla="*/ 54610 h 60959"/>
                <a:gd name="connsiteX10" fmla="*/ 29211 w 36830"/>
                <a:gd name="connsiteY10" fmla="*/ 43180 h 60959"/>
                <a:gd name="connsiteX11" fmla="*/ 19050 w 36830"/>
                <a:gd name="connsiteY11" fmla="*/ 31750 h 60959"/>
                <a:gd name="connsiteX12" fmla="*/ 15239 w 36830"/>
                <a:gd name="connsiteY12" fmla="*/ 31750 h 60959"/>
                <a:gd name="connsiteX13" fmla="*/ 2539 w 36830"/>
                <a:gd name="connsiteY13" fmla="*/ 15240 h 60959"/>
                <a:gd name="connsiteX14" fmla="*/ 19050 w 36830"/>
                <a:gd name="connsiteY14" fmla="*/ 0 h 60959"/>
                <a:gd name="connsiteX15" fmla="*/ 34289 w 36830"/>
                <a:gd name="connsiteY15" fmla="*/ 8890 h 60959"/>
                <a:gd name="connsiteX16" fmla="*/ 27939 w 36830"/>
                <a:gd name="connsiteY16" fmla="*/ 12700 h 60959"/>
                <a:gd name="connsiteX17" fmla="*/ 27939 w 36830"/>
                <a:gd name="connsiteY17" fmla="*/ 12700 h 6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830" h="60959">
                  <a:moveTo>
                    <a:pt x="30480" y="11430"/>
                  </a:moveTo>
                  <a:cubicBezTo>
                    <a:pt x="27939" y="7620"/>
                    <a:pt x="25400" y="6350"/>
                    <a:pt x="21589" y="6350"/>
                  </a:cubicBezTo>
                  <a:cubicBezTo>
                    <a:pt x="17780" y="6350"/>
                    <a:pt x="11430" y="8890"/>
                    <a:pt x="11430" y="15240"/>
                  </a:cubicBezTo>
                  <a:cubicBezTo>
                    <a:pt x="11430" y="21590"/>
                    <a:pt x="15239" y="21590"/>
                    <a:pt x="19050" y="24130"/>
                  </a:cubicBezTo>
                  <a:lnTo>
                    <a:pt x="22861" y="24130"/>
                  </a:lnTo>
                  <a:cubicBezTo>
                    <a:pt x="31750" y="29210"/>
                    <a:pt x="36830" y="33020"/>
                    <a:pt x="36830" y="43180"/>
                  </a:cubicBezTo>
                  <a:cubicBezTo>
                    <a:pt x="36830" y="53340"/>
                    <a:pt x="27939" y="60960"/>
                    <a:pt x="17780" y="60960"/>
                  </a:cubicBezTo>
                  <a:cubicBezTo>
                    <a:pt x="7620" y="60960"/>
                    <a:pt x="1270" y="54610"/>
                    <a:pt x="0" y="44450"/>
                  </a:cubicBezTo>
                  <a:lnTo>
                    <a:pt x="7620" y="44450"/>
                  </a:lnTo>
                  <a:cubicBezTo>
                    <a:pt x="7620" y="49530"/>
                    <a:pt x="12700" y="54610"/>
                    <a:pt x="19050" y="54610"/>
                  </a:cubicBezTo>
                  <a:cubicBezTo>
                    <a:pt x="25400" y="54610"/>
                    <a:pt x="29211" y="49530"/>
                    <a:pt x="29211" y="43180"/>
                  </a:cubicBezTo>
                  <a:cubicBezTo>
                    <a:pt x="29211" y="36830"/>
                    <a:pt x="24130" y="34290"/>
                    <a:pt x="19050" y="31750"/>
                  </a:cubicBezTo>
                  <a:lnTo>
                    <a:pt x="15239" y="31750"/>
                  </a:lnTo>
                  <a:cubicBezTo>
                    <a:pt x="8889" y="27940"/>
                    <a:pt x="2539" y="22860"/>
                    <a:pt x="2539" y="15240"/>
                  </a:cubicBezTo>
                  <a:cubicBezTo>
                    <a:pt x="2539" y="7620"/>
                    <a:pt x="11430" y="0"/>
                    <a:pt x="19050" y="0"/>
                  </a:cubicBezTo>
                  <a:cubicBezTo>
                    <a:pt x="26670" y="0"/>
                    <a:pt x="30480" y="2540"/>
                    <a:pt x="34289" y="8890"/>
                  </a:cubicBezTo>
                  <a:lnTo>
                    <a:pt x="27939" y="12700"/>
                  </a:lnTo>
                  <a:lnTo>
                    <a:pt x="27939" y="127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74" name="Volný tvar: obrazec 373">
              <a:extLst>
                <a:ext uri="{FF2B5EF4-FFF2-40B4-BE49-F238E27FC236}">
                  <a16:creationId xmlns:a16="http://schemas.microsoft.com/office/drawing/2014/main" id="{F48461A9-8E88-602E-52D3-10AD2B95A517}"/>
                </a:ext>
              </a:extLst>
            </p:cNvPr>
            <p:cNvSpPr/>
            <p:nvPr/>
          </p:nvSpPr>
          <p:spPr>
            <a:xfrm>
              <a:off x="22471380" y="10011409"/>
              <a:ext cx="35559" cy="58420"/>
            </a:xfrm>
            <a:custGeom>
              <a:avLst/>
              <a:gdLst>
                <a:gd name="connsiteX0" fmla="*/ 21589 w 35559"/>
                <a:gd name="connsiteY0" fmla="*/ 58420 h 58420"/>
                <a:gd name="connsiteX1" fmla="*/ 13970 w 35559"/>
                <a:gd name="connsiteY1" fmla="*/ 58420 h 58420"/>
                <a:gd name="connsiteX2" fmla="*/ 13970 w 35559"/>
                <a:gd name="connsiteY2" fmla="*/ 6350 h 58420"/>
                <a:gd name="connsiteX3" fmla="*/ 0 w 35559"/>
                <a:gd name="connsiteY3" fmla="*/ 6350 h 58420"/>
                <a:gd name="connsiteX4" fmla="*/ 0 w 35559"/>
                <a:gd name="connsiteY4" fmla="*/ 0 h 58420"/>
                <a:gd name="connsiteX5" fmla="*/ 35559 w 35559"/>
                <a:gd name="connsiteY5" fmla="*/ 0 h 58420"/>
                <a:gd name="connsiteX6" fmla="*/ 35559 w 35559"/>
                <a:gd name="connsiteY6" fmla="*/ 6350 h 58420"/>
                <a:gd name="connsiteX7" fmla="*/ 21589 w 35559"/>
                <a:gd name="connsiteY7" fmla="*/ 6350 h 58420"/>
                <a:gd name="connsiteX8" fmla="*/ 21589 w 35559"/>
                <a:gd name="connsiteY8" fmla="*/ 58420 h 58420"/>
                <a:gd name="connsiteX9" fmla="*/ 21589 w 35559"/>
                <a:gd name="connsiteY9" fmla="*/ 58420 h 5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59" h="58420">
                  <a:moveTo>
                    <a:pt x="21589" y="58420"/>
                  </a:moveTo>
                  <a:lnTo>
                    <a:pt x="13970" y="58420"/>
                  </a:lnTo>
                  <a:lnTo>
                    <a:pt x="13970" y="6350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35559" y="0"/>
                  </a:lnTo>
                  <a:lnTo>
                    <a:pt x="35559" y="6350"/>
                  </a:lnTo>
                  <a:lnTo>
                    <a:pt x="21589" y="6350"/>
                  </a:lnTo>
                  <a:lnTo>
                    <a:pt x="21589" y="58420"/>
                  </a:lnTo>
                  <a:lnTo>
                    <a:pt x="21589" y="584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75" name="Volný tvar: obrazec 374">
              <a:extLst>
                <a:ext uri="{FF2B5EF4-FFF2-40B4-BE49-F238E27FC236}">
                  <a16:creationId xmlns:a16="http://schemas.microsoft.com/office/drawing/2014/main" id="{4E506F4D-2FAF-B235-5C44-94266D55DDA0}"/>
                </a:ext>
              </a:extLst>
            </p:cNvPr>
            <p:cNvSpPr/>
            <p:nvPr/>
          </p:nvSpPr>
          <p:spPr>
            <a:xfrm>
              <a:off x="22522180" y="10010140"/>
              <a:ext cx="55880" cy="60959"/>
            </a:xfrm>
            <a:custGeom>
              <a:avLst/>
              <a:gdLst>
                <a:gd name="connsiteX0" fmla="*/ 13970 w 55880"/>
                <a:gd name="connsiteY0" fmla="*/ 45720 h 60959"/>
                <a:gd name="connsiteX1" fmla="*/ 7620 w 55880"/>
                <a:gd name="connsiteY1" fmla="*/ 60960 h 60959"/>
                <a:gd name="connsiteX2" fmla="*/ 0 w 55880"/>
                <a:gd name="connsiteY2" fmla="*/ 60960 h 60959"/>
                <a:gd name="connsiteX3" fmla="*/ 27939 w 55880"/>
                <a:gd name="connsiteY3" fmla="*/ 0 h 60959"/>
                <a:gd name="connsiteX4" fmla="*/ 55880 w 55880"/>
                <a:gd name="connsiteY4" fmla="*/ 60960 h 60959"/>
                <a:gd name="connsiteX5" fmla="*/ 48259 w 55880"/>
                <a:gd name="connsiteY5" fmla="*/ 60960 h 60959"/>
                <a:gd name="connsiteX6" fmla="*/ 41909 w 55880"/>
                <a:gd name="connsiteY6" fmla="*/ 45720 h 60959"/>
                <a:gd name="connsiteX7" fmla="*/ 15239 w 55880"/>
                <a:gd name="connsiteY7" fmla="*/ 45720 h 60959"/>
                <a:gd name="connsiteX8" fmla="*/ 15239 w 55880"/>
                <a:gd name="connsiteY8" fmla="*/ 45720 h 60959"/>
                <a:gd name="connsiteX9" fmla="*/ 26670 w 55880"/>
                <a:gd name="connsiteY9" fmla="*/ 15240 h 60959"/>
                <a:gd name="connsiteX10" fmla="*/ 16509 w 55880"/>
                <a:gd name="connsiteY10" fmla="*/ 38100 h 60959"/>
                <a:gd name="connsiteX11" fmla="*/ 36830 w 55880"/>
                <a:gd name="connsiteY11" fmla="*/ 38100 h 60959"/>
                <a:gd name="connsiteX12" fmla="*/ 26670 w 55880"/>
                <a:gd name="connsiteY12" fmla="*/ 15240 h 60959"/>
                <a:gd name="connsiteX13" fmla="*/ 26670 w 55880"/>
                <a:gd name="connsiteY13" fmla="*/ 15240 h 60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60959">
                  <a:moveTo>
                    <a:pt x="13970" y="45720"/>
                  </a:moveTo>
                  <a:lnTo>
                    <a:pt x="7620" y="60960"/>
                  </a:lnTo>
                  <a:lnTo>
                    <a:pt x="0" y="60960"/>
                  </a:lnTo>
                  <a:lnTo>
                    <a:pt x="27939" y="0"/>
                  </a:lnTo>
                  <a:lnTo>
                    <a:pt x="55880" y="60960"/>
                  </a:lnTo>
                  <a:lnTo>
                    <a:pt x="48259" y="60960"/>
                  </a:lnTo>
                  <a:lnTo>
                    <a:pt x="41909" y="45720"/>
                  </a:lnTo>
                  <a:lnTo>
                    <a:pt x="15239" y="45720"/>
                  </a:lnTo>
                  <a:lnTo>
                    <a:pt x="15239" y="45720"/>
                  </a:lnTo>
                  <a:close/>
                  <a:moveTo>
                    <a:pt x="26670" y="15240"/>
                  </a:moveTo>
                  <a:lnTo>
                    <a:pt x="16509" y="38100"/>
                  </a:lnTo>
                  <a:lnTo>
                    <a:pt x="36830" y="38100"/>
                  </a:lnTo>
                  <a:lnTo>
                    <a:pt x="26670" y="15240"/>
                  </a:lnTo>
                  <a:lnTo>
                    <a:pt x="26670" y="152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76" name="Volný tvar: obrazec 375">
              <a:extLst>
                <a:ext uri="{FF2B5EF4-FFF2-40B4-BE49-F238E27FC236}">
                  <a16:creationId xmlns:a16="http://schemas.microsoft.com/office/drawing/2014/main" id="{2A847AE3-8885-22F9-5883-308879FF44C3}"/>
                </a:ext>
              </a:extLst>
            </p:cNvPr>
            <p:cNvSpPr/>
            <p:nvPr/>
          </p:nvSpPr>
          <p:spPr>
            <a:xfrm>
              <a:off x="22602189" y="10008869"/>
              <a:ext cx="50800" cy="63500"/>
            </a:xfrm>
            <a:custGeom>
              <a:avLst/>
              <a:gdLst>
                <a:gd name="connsiteX0" fmla="*/ 0 w 50800"/>
                <a:gd name="connsiteY0" fmla="*/ 0 h 63500"/>
                <a:gd name="connsiteX1" fmla="*/ 43180 w 50800"/>
                <a:gd name="connsiteY1" fmla="*/ 45720 h 63500"/>
                <a:gd name="connsiteX2" fmla="*/ 43180 w 50800"/>
                <a:gd name="connsiteY2" fmla="*/ 2540 h 63500"/>
                <a:gd name="connsiteX3" fmla="*/ 50800 w 50800"/>
                <a:gd name="connsiteY3" fmla="*/ 2540 h 63500"/>
                <a:gd name="connsiteX4" fmla="*/ 50800 w 50800"/>
                <a:gd name="connsiteY4" fmla="*/ 63500 h 63500"/>
                <a:gd name="connsiteX5" fmla="*/ 7621 w 50800"/>
                <a:gd name="connsiteY5" fmla="*/ 17780 h 63500"/>
                <a:gd name="connsiteX6" fmla="*/ 7621 w 50800"/>
                <a:gd name="connsiteY6" fmla="*/ 60961 h 63500"/>
                <a:gd name="connsiteX7" fmla="*/ 0 w 50800"/>
                <a:gd name="connsiteY7" fmla="*/ 60961 h 63500"/>
                <a:gd name="connsiteX8" fmla="*/ 0 w 50800"/>
                <a:gd name="connsiteY8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00" h="63500">
                  <a:moveTo>
                    <a:pt x="0" y="0"/>
                  </a:moveTo>
                  <a:lnTo>
                    <a:pt x="43180" y="45720"/>
                  </a:lnTo>
                  <a:lnTo>
                    <a:pt x="43180" y="2540"/>
                  </a:lnTo>
                  <a:lnTo>
                    <a:pt x="50800" y="2540"/>
                  </a:lnTo>
                  <a:lnTo>
                    <a:pt x="50800" y="63500"/>
                  </a:lnTo>
                  <a:lnTo>
                    <a:pt x="7621" y="17780"/>
                  </a:lnTo>
                  <a:lnTo>
                    <a:pt x="7621" y="60961"/>
                  </a:lnTo>
                  <a:lnTo>
                    <a:pt x="0" y="609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77" name="Volný tvar: obrazec 376">
              <a:extLst>
                <a:ext uri="{FF2B5EF4-FFF2-40B4-BE49-F238E27FC236}">
                  <a16:creationId xmlns:a16="http://schemas.microsoft.com/office/drawing/2014/main" id="{8BEA71FA-DD19-9810-22CE-4369F30746C0}"/>
                </a:ext>
              </a:extLst>
            </p:cNvPr>
            <p:cNvSpPr/>
            <p:nvPr/>
          </p:nvSpPr>
          <p:spPr>
            <a:xfrm>
              <a:off x="15601950" y="10504169"/>
              <a:ext cx="114300" cy="190500"/>
            </a:xfrm>
            <a:custGeom>
              <a:avLst/>
              <a:gdLst>
                <a:gd name="connsiteX0" fmla="*/ 69850 w 114300"/>
                <a:gd name="connsiteY0" fmla="*/ 190500 h 190500"/>
                <a:gd name="connsiteX1" fmla="*/ 45720 w 114300"/>
                <a:gd name="connsiteY1" fmla="*/ 190500 h 190500"/>
                <a:gd name="connsiteX2" fmla="*/ 45720 w 114300"/>
                <a:gd name="connsiteY2" fmla="*/ 21590 h 190500"/>
                <a:gd name="connsiteX3" fmla="*/ 0 w 114300"/>
                <a:gd name="connsiteY3" fmla="*/ 21590 h 190500"/>
                <a:gd name="connsiteX4" fmla="*/ 0 w 114300"/>
                <a:gd name="connsiteY4" fmla="*/ 0 h 190500"/>
                <a:gd name="connsiteX5" fmla="*/ 114300 w 114300"/>
                <a:gd name="connsiteY5" fmla="*/ 0 h 190500"/>
                <a:gd name="connsiteX6" fmla="*/ 114300 w 114300"/>
                <a:gd name="connsiteY6" fmla="*/ 21590 h 190500"/>
                <a:gd name="connsiteX7" fmla="*/ 68580 w 114300"/>
                <a:gd name="connsiteY7" fmla="*/ 21590 h 190500"/>
                <a:gd name="connsiteX8" fmla="*/ 68580 w 114300"/>
                <a:gd name="connsiteY8" fmla="*/ 190500 h 190500"/>
                <a:gd name="connsiteX9" fmla="*/ 68580 w 114300"/>
                <a:gd name="connsiteY9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90500">
                  <a:moveTo>
                    <a:pt x="69850" y="190500"/>
                  </a:moveTo>
                  <a:lnTo>
                    <a:pt x="45720" y="190500"/>
                  </a:lnTo>
                  <a:lnTo>
                    <a:pt x="45720" y="21590"/>
                  </a:lnTo>
                  <a:lnTo>
                    <a:pt x="0" y="21590"/>
                  </a:lnTo>
                  <a:lnTo>
                    <a:pt x="0" y="0"/>
                  </a:lnTo>
                  <a:lnTo>
                    <a:pt x="114300" y="0"/>
                  </a:lnTo>
                  <a:lnTo>
                    <a:pt x="114300" y="21590"/>
                  </a:lnTo>
                  <a:lnTo>
                    <a:pt x="68580" y="21590"/>
                  </a:lnTo>
                  <a:lnTo>
                    <a:pt x="68580" y="190500"/>
                  </a:lnTo>
                  <a:lnTo>
                    <a:pt x="68580" y="1905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78" name="Volný tvar: obrazec 377">
              <a:extLst>
                <a:ext uri="{FF2B5EF4-FFF2-40B4-BE49-F238E27FC236}">
                  <a16:creationId xmlns:a16="http://schemas.microsoft.com/office/drawing/2014/main" id="{51110F04-E717-1A32-63BB-B3942F787A21}"/>
                </a:ext>
              </a:extLst>
            </p:cNvPr>
            <p:cNvSpPr/>
            <p:nvPr/>
          </p:nvSpPr>
          <p:spPr>
            <a:xfrm>
              <a:off x="15802609" y="10502900"/>
              <a:ext cx="139700" cy="194309"/>
            </a:xfrm>
            <a:custGeom>
              <a:avLst/>
              <a:gdLst>
                <a:gd name="connsiteX0" fmla="*/ 24130 w 139700"/>
                <a:gd name="connsiteY0" fmla="*/ 0 h 194309"/>
                <a:gd name="connsiteX1" fmla="*/ 24130 w 139700"/>
                <a:gd name="connsiteY1" fmla="*/ 113030 h 194309"/>
                <a:gd name="connsiteX2" fmla="*/ 69850 w 139700"/>
                <a:gd name="connsiteY2" fmla="*/ 172720 h 194309"/>
                <a:gd name="connsiteX3" fmla="*/ 115570 w 139700"/>
                <a:gd name="connsiteY3" fmla="*/ 113030 h 194309"/>
                <a:gd name="connsiteX4" fmla="*/ 115570 w 139700"/>
                <a:gd name="connsiteY4" fmla="*/ 0 h 194309"/>
                <a:gd name="connsiteX5" fmla="*/ 139700 w 139700"/>
                <a:gd name="connsiteY5" fmla="*/ 0 h 194309"/>
                <a:gd name="connsiteX6" fmla="*/ 139700 w 139700"/>
                <a:gd name="connsiteY6" fmla="*/ 120650 h 194309"/>
                <a:gd name="connsiteX7" fmla="*/ 69850 w 139700"/>
                <a:gd name="connsiteY7" fmla="*/ 194310 h 194309"/>
                <a:gd name="connsiteX8" fmla="*/ 0 w 139700"/>
                <a:gd name="connsiteY8" fmla="*/ 120650 h 194309"/>
                <a:gd name="connsiteX9" fmla="*/ 0 w 139700"/>
                <a:gd name="connsiteY9" fmla="*/ 0 h 194309"/>
                <a:gd name="connsiteX10" fmla="*/ 24130 w 139700"/>
                <a:gd name="connsiteY10" fmla="*/ 0 h 194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700" h="194309">
                  <a:moveTo>
                    <a:pt x="24130" y="0"/>
                  </a:moveTo>
                  <a:lnTo>
                    <a:pt x="24130" y="113030"/>
                  </a:lnTo>
                  <a:cubicBezTo>
                    <a:pt x="24130" y="144780"/>
                    <a:pt x="33020" y="172720"/>
                    <a:pt x="69850" y="172720"/>
                  </a:cubicBezTo>
                  <a:cubicBezTo>
                    <a:pt x="106680" y="172720"/>
                    <a:pt x="115570" y="143510"/>
                    <a:pt x="115570" y="113030"/>
                  </a:cubicBezTo>
                  <a:lnTo>
                    <a:pt x="115570" y="0"/>
                  </a:lnTo>
                  <a:lnTo>
                    <a:pt x="139700" y="0"/>
                  </a:lnTo>
                  <a:lnTo>
                    <a:pt x="139700" y="120650"/>
                  </a:lnTo>
                  <a:cubicBezTo>
                    <a:pt x="139700" y="162560"/>
                    <a:pt x="113030" y="194310"/>
                    <a:pt x="69850" y="194310"/>
                  </a:cubicBezTo>
                  <a:cubicBezTo>
                    <a:pt x="26670" y="194310"/>
                    <a:pt x="0" y="162560"/>
                    <a:pt x="0" y="120650"/>
                  </a:cubicBezTo>
                  <a:lnTo>
                    <a:pt x="0" y="0"/>
                  </a:lnTo>
                  <a:lnTo>
                    <a:pt x="2413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79" name="Volný tvar: obrazec 378">
              <a:extLst>
                <a:ext uri="{FF2B5EF4-FFF2-40B4-BE49-F238E27FC236}">
                  <a16:creationId xmlns:a16="http://schemas.microsoft.com/office/drawing/2014/main" id="{895B82EC-E7B4-2279-9E8E-0AC2C65F94F0}"/>
                </a:ext>
              </a:extLst>
            </p:cNvPr>
            <p:cNvSpPr/>
            <p:nvPr/>
          </p:nvSpPr>
          <p:spPr>
            <a:xfrm>
              <a:off x="16046450" y="10504169"/>
              <a:ext cx="120650" cy="190500"/>
            </a:xfrm>
            <a:custGeom>
              <a:avLst/>
              <a:gdLst>
                <a:gd name="connsiteX0" fmla="*/ 119380 w 120650"/>
                <a:gd name="connsiteY0" fmla="*/ 190500 h 190500"/>
                <a:gd name="connsiteX1" fmla="*/ 90170 w 120650"/>
                <a:gd name="connsiteY1" fmla="*/ 190500 h 190500"/>
                <a:gd name="connsiteX2" fmla="*/ 34290 w 120650"/>
                <a:gd name="connsiteY2" fmla="*/ 109220 h 190500"/>
                <a:gd name="connsiteX3" fmla="*/ 24130 w 120650"/>
                <a:gd name="connsiteY3" fmla="*/ 109220 h 190500"/>
                <a:gd name="connsiteX4" fmla="*/ 24130 w 120650"/>
                <a:gd name="connsiteY4" fmla="*/ 190500 h 190500"/>
                <a:gd name="connsiteX5" fmla="*/ 0 w 120650"/>
                <a:gd name="connsiteY5" fmla="*/ 190500 h 190500"/>
                <a:gd name="connsiteX6" fmla="*/ 0 w 120650"/>
                <a:gd name="connsiteY6" fmla="*/ 0 h 190500"/>
                <a:gd name="connsiteX7" fmla="*/ 29210 w 120650"/>
                <a:gd name="connsiteY7" fmla="*/ 0 h 190500"/>
                <a:gd name="connsiteX8" fmla="*/ 80010 w 120650"/>
                <a:gd name="connsiteY8" fmla="*/ 8890 h 190500"/>
                <a:gd name="connsiteX9" fmla="*/ 105410 w 120650"/>
                <a:gd name="connsiteY9" fmla="*/ 54611 h 190500"/>
                <a:gd name="connsiteX10" fmla="*/ 59690 w 120650"/>
                <a:gd name="connsiteY10" fmla="*/ 107950 h 190500"/>
                <a:gd name="connsiteX11" fmla="*/ 120650 w 120650"/>
                <a:gd name="connsiteY11" fmla="*/ 190500 h 190500"/>
                <a:gd name="connsiteX12" fmla="*/ 120650 w 120650"/>
                <a:gd name="connsiteY12" fmla="*/ 190500 h 190500"/>
                <a:gd name="connsiteX13" fmla="*/ 24130 w 120650"/>
                <a:gd name="connsiteY13" fmla="*/ 90170 h 190500"/>
                <a:gd name="connsiteX14" fmla="*/ 31750 w 120650"/>
                <a:gd name="connsiteY14" fmla="*/ 90170 h 190500"/>
                <a:gd name="connsiteX15" fmla="*/ 82550 w 120650"/>
                <a:gd name="connsiteY15" fmla="*/ 54611 h 190500"/>
                <a:gd name="connsiteX16" fmla="*/ 30480 w 120650"/>
                <a:gd name="connsiteY16" fmla="*/ 20320 h 190500"/>
                <a:gd name="connsiteX17" fmla="*/ 24130 w 120650"/>
                <a:gd name="connsiteY17" fmla="*/ 20320 h 190500"/>
                <a:gd name="connsiteX18" fmla="*/ 24130 w 120650"/>
                <a:gd name="connsiteY18" fmla="*/ 88900 h 190500"/>
                <a:gd name="connsiteX19" fmla="*/ 24130 w 120650"/>
                <a:gd name="connsiteY19" fmla="*/ 889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650" h="190500">
                  <a:moveTo>
                    <a:pt x="119380" y="190500"/>
                  </a:moveTo>
                  <a:lnTo>
                    <a:pt x="90170" y="190500"/>
                  </a:lnTo>
                  <a:lnTo>
                    <a:pt x="34290" y="109220"/>
                  </a:lnTo>
                  <a:lnTo>
                    <a:pt x="24130" y="109220"/>
                  </a:lnTo>
                  <a:lnTo>
                    <a:pt x="24130" y="190500"/>
                  </a:lnTo>
                  <a:lnTo>
                    <a:pt x="0" y="190500"/>
                  </a:lnTo>
                  <a:lnTo>
                    <a:pt x="0" y="0"/>
                  </a:lnTo>
                  <a:lnTo>
                    <a:pt x="29210" y="0"/>
                  </a:lnTo>
                  <a:cubicBezTo>
                    <a:pt x="45720" y="0"/>
                    <a:pt x="64770" y="0"/>
                    <a:pt x="80010" y="8890"/>
                  </a:cubicBezTo>
                  <a:cubicBezTo>
                    <a:pt x="96520" y="17780"/>
                    <a:pt x="105410" y="36830"/>
                    <a:pt x="105410" y="54611"/>
                  </a:cubicBezTo>
                  <a:cubicBezTo>
                    <a:pt x="105410" y="82550"/>
                    <a:pt x="87630" y="105411"/>
                    <a:pt x="59690" y="107950"/>
                  </a:cubicBezTo>
                  <a:lnTo>
                    <a:pt x="120650" y="190500"/>
                  </a:lnTo>
                  <a:lnTo>
                    <a:pt x="120650" y="190500"/>
                  </a:lnTo>
                  <a:close/>
                  <a:moveTo>
                    <a:pt x="24130" y="90170"/>
                  </a:moveTo>
                  <a:lnTo>
                    <a:pt x="31750" y="90170"/>
                  </a:lnTo>
                  <a:cubicBezTo>
                    <a:pt x="55880" y="90170"/>
                    <a:pt x="82550" y="85090"/>
                    <a:pt x="82550" y="54611"/>
                  </a:cubicBezTo>
                  <a:cubicBezTo>
                    <a:pt x="82550" y="24130"/>
                    <a:pt x="54610" y="20320"/>
                    <a:pt x="30480" y="20320"/>
                  </a:cubicBezTo>
                  <a:lnTo>
                    <a:pt x="24130" y="20320"/>
                  </a:lnTo>
                  <a:lnTo>
                    <a:pt x="24130" y="88900"/>
                  </a:lnTo>
                  <a:lnTo>
                    <a:pt x="24130" y="889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80" name="Volný tvar: obrazec 379">
              <a:extLst>
                <a:ext uri="{FF2B5EF4-FFF2-40B4-BE49-F238E27FC236}">
                  <a16:creationId xmlns:a16="http://schemas.microsoft.com/office/drawing/2014/main" id="{308E1025-B5C5-CBA8-277D-883E58421852}"/>
                </a:ext>
              </a:extLst>
            </p:cNvPr>
            <p:cNvSpPr/>
            <p:nvPr/>
          </p:nvSpPr>
          <p:spPr>
            <a:xfrm>
              <a:off x="16254730" y="10502900"/>
              <a:ext cx="138429" cy="191769"/>
            </a:xfrm>
            <a:custGeom>
              <a:avLst/>
              <a:gdLst>
                <a:gd name="connsiteX0" fmla="*/ 105410 w 138429"/>
                <a:gd name="connsiteY0" fmla="*/ 0 h 191769"/>
                <a:gd name="connsiteX1" fmla="*/ 137160 w 138429"/>
                <a:gd name="connsiteY1" fmla="*/ 0 h 191769"/>
                <a:gd name="connsiteX2" fmla="*/ 50800 w 138429"/>
                <a:gd name="connsiteY2" fmla="*/ 86360 h 191769"/>
                <a:gd name="connsiteX3" fmla="*/ 138430 w 138429"/>
                <a:gd name="connsiteY3" fmla="*/ 191770 h 191769"/>
                <a:gd name="connsiteX4" fmla="*/ 106680 w 138429"/>
                <a:gd name="connsiteY4" fmla="*/ 191770 h 191769"/>
                <a:gd name="connsiteX5" fmla="*/ 34289 w 138429"/>
                <a:gd name="connsiteY5" fmla="*/ 102870 h 191769"/>
                <a:gd name="connsiteX6" fmla="*/ 24130 w 138429"/>
                <a:gd name="connsiteY6" fmla="*/ 111760 h 191769"/>
                <a:gd name="connsiteX7" fmla="*/ 24130 w 138429"/>
                <a:gd name="connsiteY7" fmla="*/ 191770 h 191769"/>
                <a:gd name="connsiteX8" fmla="*/ 0 w 138429"/>
                <a:gd name="connsiteY8" fmla="*/ 191770 h 191769"/>
                <a:gd name="connsiteX9" fmla="*/ 0 w 138429"/>
                <a:gd name="connsiteY9" fmla="*/ 1270 h 191769"/>
                <a:gd name="connsiteX10" fmla="*/ 24130 w 138429"/>
                <a:gd name="connsiteY10" fmla="*/ 1270 h 191769"/>
                <a:gd name="connsiteX11" fmla="*/ 24130 w 138429"/>
                <a:gd name="connsiteY11" fmla="*/ 83820 h 191769"/>
                <a:gd name="connsiteX12" fmla="*/ 105410 w 138429"/>
                <a:gd name="connsiteY12" fmla="*/ 1270 h 191769"/>
                <a:gd name="connsiteX13" fmla="*/ 105410 w 138429"/>
                <a:gd name="connsiteY13" fmla="*/ 1270 h 191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429" h="191769">
                  <a:moveTo>
                    <a:pt x="105410" y="0"/>
                  </a:moveTo>
                  <a:lnTo>
                    <a:pt x="137160" y="0"/>
                  </a:lnTo>
                  <a:lnTo>
                    <a:pt x="50800" y="86360"/>
                  </a:lnTo>
                  <a:lnTo>
                    <a:pt x="138430" y="191770"/>
                  </a:lnTo>
                  <a:lnTo>
                    <a:pt x="106680" y="191770"/>
                  </a:lnTo>
                  <a:lnTo>
                    <a:pt x="34289" y="102870"/>
                  </a:lnTo>
                  <a:lnTo>
                    <a:pt x="24130" y="111760"/>
                  </a:lnTo>
                  <a:lnTo>
                    <a:pt x="24130" y="191770"/>
                  </a:lnTo>
                  <a:lnTo>
                    <a:pt x="0" y="191770"/>
                  </a:lnTo>
                  <a:lnTo>
                    <a:pt x="0" y="1270"/>
                  </a:lnTo>
                  <a:lnTo>
                    <a:pt x="24130" y="1270"/>
                  </a:lnTo>
                  <a:lnTo>
                    <a:pt x="24130" y="83820"/>
                  </a:lnTo>
                  <a:lnTo>
                    <a:pt x="105410" y="1270"/>
                  </a:lnTo>
                  <a:lnTo>
                    <a:pt x="105410" y="12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81" name="Volný tvar: obrazec 380">
              <a:extLst>
                <a:ext uri="{FF2B5EF4-FFF2-40B4-BE49-F238E27FC236}">
                  <a16:creationId xmlns:a16="http://schemas.microsoft.com/office/drawing/2014/main" id="{C8BE5EFE-5843-A0CF-7BBC-06F01030B855}"/>
                </a:ext>
              </a:extLst>
            </p:cNvPr>
            <p:cNvSpPr/>
            <p:nvPr/>
          </p:nvSpPr>
          <p:spPr>
            <a:xfrm>
              <a:off x="16478250" y="10502900"/>
              <a:ext cx="102869" cy="190500"/>
            </a:xfrm>
            <a:custGeom>
              <a:avLst/>
              <a:gdLst>
                <a:gd name="connsiteX0" fmla="*/ 0 w 102869"/>
                <a:gd name="connsiteY0" fmla="*/ 0 h 190500"/>
                <a:gd name="connsiteX1" fmla="*/ 102870 w 102869"/>
                <a:gd name="connsiteY1" fmla="*/ 0 h 190500"/>
                <a:gd name="connsiteX2" fmla="*/ 102870 w 102869"/>
                <a:gd name="connsiteY2" fmla="*/ 21590 h 190500"/>
                <a:gd name="connsiteX3" fmla="*/ 24130 w 102869"/>
                <a:gd name="connsiteY3" fmla="*/ 21590 h 190500"/>
                <a:gd name="connsiteX4" fmla="*/ 24130 w 102869"/>
                <a:gd name="connsiteY4" fmla="*/ 74930 h 190500"/>
                <a:gd name="connsiteX5" fmla="*/ 100330 w 102869"/>
                <a:gd name="connsiteY5" fmla="*/ 74930 h 190500"/>
                <a:gd name="connsiteX6" fmla="*/ 100330 w 102869"/>
                <a:gd name="connsiteY6" fmla="*/ 96520 h 190500"/>
                <a:gd name="connsiteX7" fmla="*/ 24130 w 102869"/>
                <a:gd name="connsiteY7" fmla="*/ 96520 h 190500"/>
                <a:gd name="connsiteX8" fmla="*/ 24130 w 102869"/>
                <a:gd name="connsiteY8" fmla="*/ 168910 h 190500"/>
                <a:gd name="connsiteX9" fmla="*/ 102870 w 102869"/>
                <a:gd name="connsiteY9" fmla="*/ 168910 h 190500"/>
                <a:gd name="connsiteX10" fmla="*/ 102870 w 102869"/>
                <a:gd name="connsiteY10" fmla="*/ 190500 h 190500"/>
                <a:gd name="connsiteX11" fmla="*/ 0 w 102869"/>
                <a:gd name="connsiteY11" fmla="*/ 190500 h 190500"/>
                <a:gd name="connsiteX12" fmla="*/ 0 w 102869"/>
                <a:gd name="connsiteY12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69" h="190500">
                  <a:moveTo>
                    <a:pt x="0" y="0"/>
                  </a:moveTo>
                  <a:lnTo>
                    <a:pt x="102870" y="0"/>
                  </a:lnTo>
                  <a:lnTo>
                    <a:pt x="102870" y="21590"/>
                  </a:lnTo>
                  <a:lnTo>
                    <a:pt x="24130" y="21590"/>
                  </a:lnTo>
                  <a:lnTo>
                    <a:pt x="24130" y="74930"/>
                  </a:lnTo>
                  <a:lnTo>
                    <a:pt x="100330" y="74930"/>
                  </a:lnTo>
                  <a:lnTo>
                    <a:pt x="100330" y="96520"/>
                  </a:lnTo>
                  <a:lnTo>
                    <a:pt x="24130" y="96520"/>
                  </a:lnTo>
                  <a:lnTo>
                    <a:pt x="24130" y="168910"/>
                  </a:lnTo>
                  <a:lnTo>
                    <a:pt x="102870" y="168910"/>
                  </a:lnTo>
                  <a:lnTo>
                    <a:pt x="102870" y="190500"/>
                  </a:lnTo>
                  <a:lnTo>
                    <a:pt x="0" y="190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82" name="Volný tvar: obrazec 381">
              <a:extLst>
                <a:ext uri="{FF2B5EF4-FFF2-40B4-BE49-F238E27FC236}">
                  <a16:creationId xmlns:a16="http://schemas.microsoft.com/office/drawing/2014/main" id="{8D6B7896-2AD0-068D-28AD-66CE971836E2}"/>
                </a:ext>
              </a:extLst>
            </p:cNvPr>
            <p:cNvSpPr/>
            <p:nvPr/>
          </p:nvSpPr>
          <p:spPr>
            <a:xfrm>
              <a:off x="16661130" y="10502900"/>
              <a:ext cx="149859" cy="190500"/>
            </a:xfrm>
            <a:custGeom>
              <a:avLst/>
              <a:gdLst>
                <a:gd name="connsiteX0" fmla="*/ 0 w 149859"/>
                <a:gd name="connsiteY0" fmla="*/ 0 h 190500"/>
                <a:gd name="connsiteX1" fmla="*/ 27939 w 149859"/>
                <a:gd name="connsiteY1" fmla="*/ 0 h 190500"/>
                <a:gd name="connsiteX2" fmla="*/ 74930 w 149859"/>
                <a:gd name="connsiteY2" fmla="*/ 81280 h 190500"/>
                <a:gd name="connsiteX3" fmla="*/ 121920 w 149859"/>
                <a:gd name="connsiteY3" fmla="*/ 0 h 190500"/>
                <a:gd name="connsiteX4" fmla="*/ 149860 w 149859"/>
                <a:gd name="connsiteY4" fmla="*/ 0 h 190500"/>
                <a:gd name="connsiteX5" fmla="*/ 87630 w 149859"/>
                <a:gd name="connsiteY5" fmla="*/ 107950 h 190500"/>
                <a:gd name="connsiteX6" fmla="*/ 87630 w 149859"/>
                <a:gd name="connsiteY6" fmla="*/ 190500 h 190500"/>
                <a:gd name="connsiteX7" fmla="*/ 63500 w 149859"/>
                <a:gd name="connsiteY7" fmla="*/ 190500 h 190500"/>
                <a:gd name="connsiteX8" fmla="*/ 63500 w 149859"/>
                <a:gd name="connsiteY8" fmla="*/ 107950 h 190500"/>
                <a:gd name="connsiteX9" fmla="*/ 1270 w 149859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859" h="190500">
                  <a:moveTo>
                    <a:pt x="0" y="0"/>
                  </a:moveTo>
                  <a:lnTo>
                    <a:pt x="27939" y="0"/>
                  </a:lnTo>
                  <a:lnTo>
                    <a:pt x="74930" y="81280"/>
                  </a:lnTo>
                  <a:lnTo>
                    <a:pt x="121920" y="0"/>
                  </a:lnTo>
                  <a:lnTo>
                    <a:pt x="149860" y="0"/>
                  </a:lnTo>
                  <a:lnTo>
                    <a:pt x="87630" y="107950"/>
                  </a:lnTo>
                  <a:lnTo>
                    <a:pt x="87630" y="190500"/>
                  </a:lnTo>
                  <a:lnTo>
                    <a:pt x="63500" y="190500"/>
                  </a:lnTo>
                  <a:lnTo>
                    <a:pt x="63500" y="10795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83" name="Volný tvar: obrazec 382">
              <a:extLst>
                <a:ext uri="{FF2B5EF4-FFF2-40B4-BE49-F238E27FC236}">
                  <a16:creationId xmlns:a16="http://schemas.microsoft.com/office/drawing/2014/main" id="{C43FB804-6815-0EB9-6C51-FE07DD7D17C7}"/>
                </a:ext>
              </a:extLst>
            </p:cNvPr>
            <p:cNvSpPr/>
            <p:nvPr/>
          </p:nvSpPr>
          <p:spPr>
            <a:xfrm>
              <a:off x="14777720" y="8174990"/>
              <a:ext cx="111759" cy="156209"/>
            </a:xfrm>
            <a:custGeom>
              <a:avLst/>
              <a:gdLst>
                <a:gd name="connsiteX0" fmla="*/ 19050 w 111759"/>
                <a:gd name="connsiteY0" fmla="*/ 0 h 156209"/>
                <a:gd name="connsiteX1" fmla="*/ 19050 w 111759"/>
                <a:gd name="connsiteY1" fmla="*/ 90170 h 156209"/>
                <a:gd name="connsiteX2" fmla="*/ 55880 w 111759"/>
                <a:gd name="connsiteY2" fmla="*/ 138430 h 156209"/>
                <a:gd name="connsiteX3" fmla="*/ 92710 w 111759"/>
                <a:gd name="connsiteY3" fmla="*/ 90170 h 156209"/>
                <a:gd name="connsiteX4" fmla="*/ 92710 w 111759"/>
                <a:gd name="connsiteY4" fmla="*/ 0 h 156209"/>
                <a:gd name="connsiteX5" fmla="*/ 111760 w 111759"/>
                <a:gd name="connsiteY5" fmla="*/ 0 h 156209"/>
                <a:gd name="connsiteX6" fmla="*/ 111760 w 111759"/>
                <a:gd name="connsiteY6" fmla="*/ 96520 h 156209"/>
                <a:gd name="connsiteX7" fmla="*/ 55880 w 111759"/>
                <a:gd name="connsiteY7" fmla="*/ 156210 h 156209"/>
                <a:gd name="connsiteX8" fmla="*/ 0 w 111759"/>
                <a:gd name="connsiteY8" fmla="*/ 96520 h 156209"/>
                <a:gd name="connsiteX9" fmla="*/ 0 w 111759"/>
                <a:gd name="connsiteY9" fmla="*/ 0 h 156209"/>
                <a:gd name="connsiteX10" fmla="*/ 19050 w 111759"/>
                <a:gd name="connsiteY10" fmla="*/ 0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759" h="156209">
                  <a:moveTo>
                    <a:pt x="19050" y="0"/>
                  </a:moveTo>
                  <a:lnTo>
                    <a:pt x="19050" y="90170"/>
                  </a:lnTo>
                  <a:cubicBezTo>
                    <a:pt x="19050" y="115570"/>
                    <a:pt x="26670" y="138430"/>
                    <a:pt x="55880" y="138430"/>
                  </a:cubicBezTo>
                  <a:cubicBezTo>
                    <a:pt x="85090" y="138430"/>
                    <a:pt x="92710" y="115570"/>
                    <a:pt x="92710" y="90170"/>
                  </a:cubicBezTo>
                  <a:lnTo>
                    <a:pt x="92710" y="0"/>
                  </a:lnTo>
                  <a:lnTo>
                    <a:pt x="111760" y="0"/>
                  </a:lnTo>
                  <a:lnTo>
                    <a:pt x="111760" y="96520"/>
                  </a:lnTo>
                  <a:cubicBezTo>
                    <a:pt x="111760" y="129540"/>
                    <a:pt x="91440" y="156210"/>
                    <a:pt x="55880" y="156210"/>
                  </a:cubicBezTo>
                  <a:cubicBezTo>
                    <a:pt x="20320" y="156210"/>
                    <a:pt x="0" y="130810"/>
                    <a:pt x="0" y="96520"/>
                  </a:cubicBezTo>
                  <a:lnTo>
                    <a:pt x="0" y="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84" name="Volný tvar: obrazec 383">
              <a:extLst>
                <a:ext uri="{FF2B5EF4-FFF2-40B4-BE49-F238E27FC236}">
                  <a16:creationId xmlns:a16="http://schemas.microsoft.com/office/drawing/2014/main" id="{88EA993C-4D02-8555-B596-9CE42E0F000F}"/>
                </a:ext>
              </a:extLst>
            </p:cNvPr>
            <p:cNvSpPr/>
            <p:nvPr/>
          </p:nvSpPr>
          <p:spPr>
            <a:xfrm>
              <a:off x="14974570" y="8174990"/>
              <a:ext cx="109220" cy="152400"/>
            </a:xfrm>
            <a:custGeom>
              <a:avLst/>
              <a:gdLst>
                <a:gd name="connsiteX0" fmla="*/ 82550 w 109220"/>
                <a:gd name="connsiteY0" fmla="*/ 0 h 152400"/>
                <a:gd name="connsiteX1" fmla="*/ 107950 w 109220"/>
                <a:gd name="connsiteY1" fmla="*/ 0 h 152400"/>
                <a:gd name="connsiteX2" fmla="*/ 39370 w 109220"/>
                <a:gd name="connsiteY2" fmla="*/ 68580 h 152400"/>
                <a:gd name="connsiteX3" fmla="*/ 109220 w 109220"/>
                <a:gd name="connsiteY3" fmla="*/ 152400 h 152400"/>
                <a:gd name="connsiteX4" fmla="*/ 83820 w 109220"/>
                <a:gd name="connsiteY4" fmla="*/ 152400 h 152400"/>
                <a:gd name="connsiteX5" fmla="*/ 26670 w 109220"/>
                <a:gd name="connsiteY5" fmla="*/ 81280 h 152400"/>
                <a:gd name="connsiteX6" fmla="*/ 19050 w 109220"/>
                <a:gd name="connsiteY6" fmla="*/ 88900 h 152400"/>
                <a:gd name="connsiteX7" fmla="*/ 19050 w 109220"/>
                <a:gd name="connsiteY7" fmla="*/ 152400 h 152400"/>
                <a:gd name="connsiteX8" fmla="*/ 0 w 109220"/>
                <a:gd name="connsiteY8" fmla="*/ 152400 h 152400"/>
                <a:gd name="connsiteX9" fmla="*/ 0 w 109220"/>
                <a:gd name="connsiteY9" fmla="*/ 0 h 152400"/>
                <a:gd name="connsiteX10" fmla="*/ 19050 w 109220"/>
                <a:gd name="connsiteY10" fmla="*/ 0 h 152400"/>
                <a:gd name="connsiteX11" fmla="*/ 19050 w 109220"/>
                <a:gd name="connsiteY11" fmla="*/ 66040 h 152400"/>
                <a:gd name="connsiteX12" fmla="*/ 83820 w 109220"/>
                <a:gd name="connsiteY12" fmla="*/ 0 h 152400"/>
                <a:gd name="connsiteX13" fmla="*/ 83820 w 109220"/>
                <a:gd name="connsiteY13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9220" h="152400">
                  <a:moveTo>
                    <a:pt x="82550" y="0"/>
                  </a:moveTo>
                  <a:lnTo>
                    <a:pt x="107950" y="0"/>
                  </a:lnTo>
                  <a:lnTo>
                    <a:pt x="39370" y="68580"/>
                  </a:lnTo>
                  <a:lnTo>
                    <a:pt x="109220" y="152400"/>
                  </a:lnTo>
                  <a:lnTo>
                    <a:pt x="83820" y="152400"/>
                  </a:lnTo>
                  <a:lnTo>
                    <a:pt x="26670" y="81280"/>
                  </a:lnTo>
                  <a:lnTo>
                    <a:pt x="19050" y="88900"/>
                  </a:lnTo>
                  <a:lnTo>
                    <a:pt x="19050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19050" y="0"/>
                  </a:lnTo>
                  <a:lnTo>
                    <a:pt x="19050" y="66040"/>
                  </a:lnTo>
                  <a:lnTo>
                    <a:pt x="83820" y="0"/>
                  </a:lnTo>
                  <a:lnTo>
                    <a:pt x="8382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85" name="Volný tvar: obrazec 384">
              <a:extLst>
                <a:ext uri="{FF2B5EF4-FFF2-40B4-BE49-F238E27FC236}">
                  <a16:creationId xmlns:a16="http://schemas.microsoft.com/office/drawing/2014/main" id="{518B8AF5-6ED1-491A-6F4E-5497C98D8066}"/>
                </a:ext>
              </a:extLst>
            </p:cNvPr>
            <p:cNvSpPr/>
            <p:nvPr/>
          </p:nvSpPr>
          <p:spPr>
            <a:xfrm>
              <a:off x="15152369" y="8174990"/>
              <a:ext cx="95250" cy="153669"/>
            </a:xfrm>
            <a:custGeom>
              <a:avLst/>
              <a:gdLst>
                <a:gd name="connsiteX0" fmla="*/ 93980 w 95250"/>
                <a:gd name="connsiteY0" fmla="*/ 152400 h 153669"/>
                <a:gd name="connsiteX1" fmla="*/ 71120 w 95250"/>
                <a:gd name="connsiteY1" fmla="*/ 152400 h 153669"/>
                <a:gd name="connsiteX2" fmla="*/ 26670 w 95250"/>
                <a:gd name="connsiteY2" fmla="*/ 87630 h 153669"/>
                <a:gd name="connsiteX3" fmla="*/ 19050 w 95250"/>
                <a:gd name="connsiteY3" fmla="*/ 87630 h 153669"/>
                <a:gd name="connsiteX4" fmla="*/ 19050 w 95250"/>
                <a:gd name="connsiteY4" fmla="*/ 152400 h 153669"/>
                <a:gd name="connsiteX5" fmla="*/ 0 w 95250"/>
                <a:gd name="connsiteY5" fmla="*/ 152400 h 153669"/>
                <a:gd name="connsiteX6" fmla="*/ 0 w 95250"/>
                <a:gd name="connsiteY6" fmla="*/ 0 h 153669"/>
                <a:gd name="connsiteX7" fmla="*/ 22861 w 95250"/>
                <a:gd name="connsiteY7" fmla="*/ 0 h 153669"/>
                <a:gd name="connsiteX8" fmla="*/ 63500 w 95250"/>
                <a:gd name="connsiteY8" fmla="*/ 7620 h 153669"/>
                <a:gd name="connsiteX9" fmla="*/ 83820 w 95250"/>
                <a:gd name="connsiteY9" fmla="*/ 44450 h 153669"/>
                <a:gd name="connsiteX10" fmla="*/ 46990 w 95250"/>
                <a:gd name="connsiteY10" fmla="*/ 87630 h 153669"/>
                <a:gd name="connsiteX11" fmla="*/ 95250 w 95250"/>
                <a:gd name="connsiteY11" fmla="*/ 153670 h 153669"/>
                <a:gd name="connsiteX12" fmla="*/ 95250 w 95250"/>
                <a:gd name="connsiteY12" fmla="*/ 153670 h 153669"/>
                <a:gd name="connsiteX13" fmla="*/ 17780 w 95250"/>
                <a:gd name="connsiteY13" fmla="*/ 71120 h 153669"/>
                <a:gd name="connsiteX14" fmla="*/ 24130 w 95250"/>
                <a:gd name="connsiteY14" fmla="*/ 71120 h 153669"/>
                <a:gd name="connsiteX15" fmla="*/ 64770 w 95250"/>
                <a:gd name="connsiteY15" fmla="*/ 43180 h 153669"/>
                <a:gd name="connsiteX16" fmla="*/ 22861 w 95250"/>
                <a:gd name="connsiteY16" fmla="*/ 15240 h 153669"/>
                <a:gd name="connsiteX17" fmla="*/ 17780 w 95250"/>
                <a:gd name="connsiteY17" fmla="*/ 15240 h 153669"/>
                <a:gd name="connsiteX18" fmla="*/ 17780 w 95250"/>
                <a:gd name="connsiteY18" fmla="*/ 69850 h 153669"/>
                <a:gd name="connsiteX19" fmla="*/ 17780 w 95250"/>
                <a:gd name="connsiteY19" fmla="*/ 69850 h 15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250" h="153669">
                  <a:moveTo>
                    <a:pt x="93980" y="152400"/>
                  </a:moveTo>
                  <a:lnTo>
                    <a:pt x="71120" y="152400"/>
                  </a:lnTo>
                  <a:lnTo>
                    <a:pt x="26670" y="87630"/>
                  </a:lnTo>
                  <a:lnTo>
                    <a:pt x="19050" y="87630"/>
                  </a:lnTo>
                  <a:lnTo>
                    <a:pt x="19050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2861" y="0"/>
                  </a:lnTo>
                  <a:cubicBezTo>
                    <a:pt x="36830" y="0"/>
                    <a:pt x="50800" y="0"/>
                    <a:pt x="63500" y="7620"/>
                  </a:cubicBezTo>
                  <a:cubicBezTo>
                    <a:pt x="76200" y="15240"/>
                    <a:pt x="83820" y="29210"/>
                    <a:pt x="83820" y="44450"/>
                  </a:cubicBezTo>
                  <a:cubicBezTo>
                    <a:pt x="83820" y="66040"/>
                    <a:pt x="69850" y="85090"/>
                    <a:pt x="46990" y="87630"/>
                  </a:cubicBezTo>
                  <a:lnTo>
                    <a:pt x="95250" y="153670"/>
                  </a:lnTo>
                  <a:lnTo>
                    <a:pt x="95250" y="153670"/>
                  </a:lnTo>
                  <a:close/>
                  <a:moveTo>
                    <a:pt x="17780" y="71120"/>
                  </a:moveTo>
                  <a:lnTo>
                    <a:pt x="24130" y="71120"/>
                  </a:lnTo>
                  <a:cubicBezTo>
                    <a:pt x="43180" y="71120"/>
                    <a:pt x="64770" y="67310"/>
                    <a:pt x="64770" y="43180"/>
                  </a:cubicBezTo>
                  <a:cubicBezTo>
                    <a:pt x="64770" y="19050"/>
                    <a:pt x="41911" y="15240"/>
                    <a:pt x="22861" y="15240"/>
                  </a:cubicBezTo>
                  <a:lnTo>
                    <a:pt x="17780" y="15240"/>
                  </a:lnTo>
                  <a:lnTo>
                    <a:pt x="17780" y="69850"/>
                  </a:lnTo>
                  <a:lnTo>
                    <a:pt x="17780" y="698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86" name="Volný tvar: obrazec 385">
              <a:extLst>
                <a:ext uri="{FF2B5EF4-FFF2-40B4-BE49-F238E27FC236}">
                  <a16:creationId xmlns:a16="http://schemas.microsoft.com/office/drawing/2014/main" id="{2483ECD8-EC0B-11B7-36DF-8B1D7B1025D9}"/>
                </a:ext>
              </a:extLst>
            </p:cNvPr>
            <p:cNvSpPr/>
            <p:nvPr/>
          </p:nvSpPr>
          <p:spPr>
            <a:xfrm>
              <a:off x="15300959" y="8168640"/>
              <a:ext cx="144780" cy="158750"/>
            </a:xfrm>
            <a:custGeom>
              <a:avLst/>
              <a:gdLst>
                <a:gd name="connsiteX0" fmla="*/ 38100 w 144780"/>
                <a:gd name="connsiteY0" fmla="*/ 120650 h 158750"/>
                <a:gd name="connsiteX1" fmla="*/ 20320 w 144780"/>
                <a:gd name="connsiteY1" fmla="*/ 158750 h 158750"/>
                <a:gd name="connsiteX2" fmla="*/ 0 w 144780"/>
                <a:gd name="connsiteY2" fmla="*/ 158750 h 158750"/>
                <a:gd name="connsiteX3" fmla="*/ 72390 w 144780"/>
                <a:gd name="connsiteY3" fmla="*/ 0 h 158750"/>
                <a:gd name="connsiteX4" fmla="*/ 144780 w 144780"/>
                <a:gd name="connsiteY4" fmla="*/ 158750 h 158750"/>
                <a:gd name="connsiteX5" fmla="*/ 124460 w 144780"/>
                <a:gd name="connsiteY5" fmla="*/ 158750 h 158750"/>
                <a:gd name="connsiteX6" fmla="*/ 106680 w 144780"/>
                <a:gd name="connsiteY6" fmla="*/ 120650 h 158750"/>
                <a:gd name="connsiteX7" fmla="*/ 36830 w 144780"/>
                <a:gd name="connsiteY7" fmla="*/ 120650 h 158750"/>
                <a:gd name="connsiteX8" fmla="*/ 73660 w 144780"/>
                <a:gd name="connsiteY8" fmla="*/ 40640 h 158750"/>
                <a:gd name="connsiteX9" fmla="*/ 46990 w 144780"/>
                <a:gd name="connsiteY9" fmla="*/ 102870 h 158750"/>
                <a:gd name="connsiteX10" fmla="*/ 101600 w 144780"/>
                <a:gd name="connsiteY10" fmla="*/ 102870 h 158750"/>
                <a:gd name="connsiteX11" fmla="*/ 74930 w 144780"/>
                <a:gd name="connsiteY11" fmla="*/ 40640 h 158750"/>
                <a:gd name="connsiteX12" fmla="*/ 74930 w 144780"/>
                <a:gd name="connsiteY12" fmla="*/ 40640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780" h="158750">
                  <a:moveTo>
                    <a:pt x="38100" y="120650"/>
                  </a:moveTo>
                  <a:lnTo>
                    <a:pt x="20320" y="158750"/>
                  </a:lnTo>
                  <a:lnTo>
                    <a:pt x="0" y="158750"/>
                  </a:lnTo>
                  <a:lnTo>
                    <a:pt x="72390" y="0"/>
                  </a:lnTo>
                  <a:lnTo>
                    <a:pt x="144780" y="158750"/>
                  </a:lnTo>
                  <a:lnTo>
                    <a:pt x="124460" y="158750"/>
                  </a:lnTo>
                  <a:lnTo>
                    <a:pt x="106680" y="120650"/>
                  </a:lnTo>
                  <a:lnTo>
                    <a:pt x="36830" y="120650"/>
                  </a:lnTo>
                  <a:close/>
                  <a:moveTo>
                    <a:pt x="73660" y="40640"/>
                  </a:moveTo>
                  <a:lnTo>
                    <a:pt x="46990" y="102870"/>
                  </a:lnTo>
                  <a:lnTo>
                    <a:pt x="101600" y="102870"/>
                  </a:lnTo>
                  <a:lnTo>
                    <a:pt x="74930" y="40640"/>
                  </a:lnTo>
                  <a:lnTo>
                    <a:pt x="74930" y="406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87" name="Volný tvar: obrazec 386">
              <a:extLst>
                <a:ext uri="{FF2B5EF4-FFF2-40B4-BE49-F238E27FC236}">
                  <a16:creationId xmlns:a16="http://schemas.microsoft.com/office/drawing/2014/main" id="{A7BB598D-5F83-4A5B-C8C2-B3B72BB59CE3}"/>
                </a:ext>
              </a:extLst>
            </p:cNvPr>
            <p:cNvSpPr/>
            <p:nvPr/>
          </p:nvSpPr>
          <p:spPr>
            <a:xfrm>
              <a:off x="15515590" y="8174990"/>
              <a:ext cx="19050" cy="152400"/>
            </a:xfrm>
            <a:custGeom>
              <a:avLst/>
              <a:gdLst>
                <a:gd name="connsiteX0" fmla="*/ 19050 w 19050"/>
                <a:gd name="connsiteY0" fmla="*/ 152400 h 152400"/>
                <a:gd name="connsiteX1" fmla="*/ 0 w 19050"/>
                <a:gd name="connsiteY1" fmla="*/ 152400 h 152400"/>
                <a:gd name="connsiteX2" fmla="*/ 0 w 19050"/>
                <a:gd name="connsiteY2" fmla="*/ 0 h 152400"/>
                <a:gd name="connsiteX3" fmla="*/ 19050 w 19050"/>
                <a:gd name="connsiteY3" fmla="*/ 0 h 152400"/>
                <a:gd name="connsiteX4" fmla="*/ 19050 w 19050"/>
                <a:gd name="connsiteY4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52400">
                  <a:moveTo>
                    <a:pt x="19050" y="152400"/>
                  </a:moveTo>
                  <a:lnTo>
                    <a:pt x="0" y="152400"/>
                  </a:lnTo>
                  <a:lnTo>
                    <a:pt x="0" y="0"/>
                  </a:lnTo>
                  <a:lnTo>
                    <a:pt x="19050" y="0"/>
                  </a:lnTo>
                  <a:lnTo>
                    <a:pt x="19050" y="152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88" name="Volný tvar: obrazec 387">
              <a:extLst>
                <a:ext uri="{FF2B5EF4-FFF2-40B4-BE49-F238E27FC236}">
                  <a16:creationId xmlns:a16="http://schemas.microsoft.com/office/drawing/2014/main" id="{5F5EB51B-D8EA-71F8-14F7-0511720102F0}"/>
                </a:ext>
              </a:extLst>
            </p:cNvPr>
            <p:cNvSpPr/>
            <p:nvPr/>
          </p:nvSpPr>
          <p:spPr>
            <a:xfrm>
              <a:off x="15618459" y="8167369"/>
              <a:ext cx="133350" cy="166370"/>
            </a:xfrm>
            <a:custGeom>
              <a:avLst/>
              <a:gdLst>
                <a:gd name="connsiteX0" fmla="*/ 0 w 133350"/>
                <a:gd name="connsiteY0" fmla="*/ 0 h 166370"/>
                <a:gd name="connsiteX1" fmla="*/ 114300 w 133350"/>
                <a:gd name="connsiteY1" fmla="*/ 120650 h 166370"/>
                <a:gd name="connsiteX2" fmla="*/ 114300 w 133350"/>
                <a:gd name="connsiteY2" fmla="*/ 7620 h 166370"/>
                <a:gd name="connsiteX3" fmla="*/ 133350 w 133350"/>
                <a:gd name="connsiteY3" fmla="*/ 7620 h 166370"/>
                <a:gd name="connsiteX4" fmla="*/ 133350 w 133350"/>
                <a:gd name="connsiteY4" fmla="*/ 166370 h 166370"/>
                <a:gd name="connsiteX5" fmla="*/ 19050 w 133350"/>
                <a:gd name="connsiteY5" fmla="*/ 45720 h 166370"/>
                <a:gd name="connsiteX6" fmla="*/ 19050 w 133350"/>
                <a:gd name="connsiteY6" fmla="*/ 160020 h 166370"/>
                <a:gd name="connsiteX7" fmla="*/ 0 w 133350"/>
                <a:gd name="connsiteY7" fmla="*/ 160020 h 166370"/>
                <a:gd name="connsiteX8" fmla="*/ 0 w 133350"/>
                <a:gd name="connsiteY8" fmla="*/ 0 h 16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350" h="166370">
                  <a:moveTo>
                    <a:pt x="0" y="0"/>
                  </a:moveTo>
                  <a:lnTo>
                    <a:pt x="114300" y="120650"/>
                  </a:lnTo>
                  <a:lnTo>
                    <a:pt x="114300" y="7620"/>
                  </a:lnTo>
                  <a:lnTo>
                    <a:pt x="133350" y="7620"/>
                  </a:lnTo>
                  <a:lnTo>
                    <a:pt x="133350" y="166370"/>
                  </a:lnTo>
                  <a:lnTo>
                    <a:pt x="19050" y="45720"/>
                  </a:lnTo>
                  <a:lnTo>
                    <a:pt x="19050" y="160020"/>
                  </a:lnTo>
                  <a:lnTo>
                    <a:pt x="0" y="160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89" name="Volný tvar: obrazec 388">
              <a:extLst>
                <a:ext uri="{FF2B5EF4-FFF2-40B4-BE49-F238E27FC236}">
                  <a16:creationId xmlns:a16="http://schemas.microsoft.com/office/drawing/2014/main" id="{A3503F94-BC76-E452-16BB-62397D52A200}"/>
                </a:ext>
              </a:extLst>
            </p:cNvPr>
            <p:cNvSpPr/>
            <p:nvPr/>
          </p:nvSpPr>
          <p:spPr>
            <a:xfrm>
              <a:off x="15835630" y="8174990"/>
              <a:ext cx="82550" cy="153669"/>
            </a:xfrm>
            <a:custGeom>
              <a:avLst/>
              <a:gdLst>
                <a:gd name="connsiteX0" fmla="*/ 0 w 82550"/>
                <a:gd name="connsiteY0" fmla="*/ 0 h 153669"/>
                <a:gd name="connsiteX1" fmla="*/ 82550 w 82550"/>
                <a:gd name="connsiteY1" fmla="*/ 0 h 153669"/>
                <a:gd name="connsiteX2" fmla="*/ 82550 w 82550"/>
                <a:gd name="connsiteY2" fmla="*/ 17780 h 153669"/>
                <a:gd name="connsiteX3" fmla="*/ 19050 w 82550"/>
                <a:gd name="connsiteY3" fmla="*/ 17780 h 153669"/>
                <a:gd name="connsiteX4" fmla="*/ 19050 w 82550"/>
                <a:gd name="connsiteY4" fmla="*/ 60960 h 153669"/>
                <a:gd name="connsiteX5" fmla="*/ 80010 w 82550"/>
                <a:gd name="connsiteY5" fmla="*/ 60960 h 153669"/>
                <a:gd name="connsiteX6" fmla="*/ 80010 w 82550"/>
                <a:gd name="connsiteY6" fmla="*/ 78740 h 153669"/>
                <a:gd name="connsiteX7" fmla="*/ 19050 w 82550"/>
                <a:gd name="connsiteY7" fmla="*/ 78740 h 153669"/>
                <a:gd name="connsiteX8" fmla="*/ 19050 w 82550"/>
                <a:gd name="connsiteY8" fmla="*/ 135890 h 153669"/>
                <a:gd name="connsiteX9" fmla="*/ 82550 w 82550"/>
                <a:gd name="connsiteY9" fmla="*/ 135890 h 153669"/>
                <a:gd name="connsiteX10" fmla="*/ 82550 w 82550"/>
                <a:gd name="connsiteY10" fmla="*/ 153670 h 153669"/>
                <a:gd name="connsiteX11" fmla="*/ 0 w 82550"/>
                <a:gd name="connsiteY11" fmla="*/ 153670 h 153669"/>
                <a:gd name="connsiteX12" fmla="*/ 0 w 82550"/>
                <a:gd name="connsiteY12" fmla="*/ 1270 h 153669"/>
                <a:gd name="connsiteX13" fmla="*/ 0 w 82550"/>
                <a:gd name="connsiteY13" fmla="*/ 1270 h 15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550" h="153669">
                  <a:moveTo>
                    <a:pt x="0" y="0"/>
                  </a:moveTo>
                  <a:lnTo>
                    <a:pt x="82550" y="0"/>
                  </a:lnTo>
                  <a:lnTo>
                    <a:pt x="82550" y="17780"/>
                  </a:lnTo>
                  <a:lnTo>
                    <a:pt x="19050" y="17780"/>
                  </a:lnTo>
                  <a:lnTo>
                    <a:pt x="19050" y="60960"/>
                  </a:lnTo>
                  <a:lnTo>
                    <a:pt x="80010" y="60960"/>
                  </a:lnTo>
                  <a:lnTo>
                    <a:pt x="80010" y="78740"/>
                  </a:lnTo>
                  <a:lnTo>
                    <a:pt x="19050" y="78740"/>
                  </a:lnTo>
                  <a:lnTo>
                    <a:pt x="19050" y="135890"/>
                  </a:lnTo>
                  <a:lnTo>
                    <a:pt x="82550" y="135890"/>
                  </a:lnTo>
                  <a:lnTo>
                    <a:pt x="82550" y="153670"/>
                  </a:lnTo>
                  <a:lnTo>
                    <a:pt x="0" y="153670"/>
                  </a:lnTo>
                  <a:lnTo>
                    <a:pt x="0" y="127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90" name="Volný tvar: obrazec 389">
              <a:extLst>
                <a:ext uri="{FF2B5EF4-FFF2-40B4-BE49-F238E27FC236}">
                  <a16:creationId xmlns:a16="http://schemas.microsoft.com/office/drawing/2014/main" id="{A23CB281-BBC2-1910-862C-E6643AB3EABA}"/>
                </a:ext>
              </a:extLst>
            </p:cNvPr>
            <p:cNvSpPr/>
            <p:nvPr/>
          </p:nvSpPr>
          <p:spPr>
            <a:xfrm>
              <a:off x="13205459" y="7536180"/>
              <a:ext cx="63500" cy="118109"/>
            </a:xfrm>
            <a:custGeom>
              <a:avLst/>
              <a:gdLst>
                <a:gd name="connsiteX0" fmla="*/ 15240 w 63500"/>
                <a:gd name="connsiteY0" fmla="*/ 118110 h 118109"/>
                <a:gd name="connsiteX1" fmla="*/ 0 w 63500"/>
                <a:gd name="connsiteY1" fmla="*/ 118110 h 118109"/>
                <a:gd name="connsiteX2" fmla="*/ 0 w 63500"/>
                <a:gd name="connsiteY2" fmla="*/ 0 h 118109"/>
                <a:gd name="connsiteX3" fmla="*/ 16510 w 63500"/>
                <a:gd name="connsiteY3" fmla="*/ 0 h 118109"/>
                <a:gd name="connsiteX4" fmla="*/ 63500 w 63500"/>
                <a:gd name="connsiteY4" fmla="*/ 34289 h 118109"/>
                <a:gd name="connsiteX5" fmla="*/ 22860 w 63500"/>
                <a:gd name="connsiteY5" fmla="*/ 68580 h 118109"/>
                <a:gd name="connsiteX6" fmla="*/ 13970 w 63500"/>
                <a:gd name="connsiteY6" fmla="*/ 68580 h 118109"/>
                <a:gd name="connsiteX7" fmla="*/ 13970 w 63500"/>
                <a:gd name="connsiteY7" fmla="*/ 118110 h 118109"/>
                <a:gd name="connsiteX8" fmla="*/ 13970 w 63500"/>
                <a:gd name="connsiteY8" fmla="*/ 118110 h 118109"/>
                <a:gd name="connsiteX9" fmla="*/ 15240 w 63500"/>
                <a:gd name="connsiteY9" fmla="*/ 55880 h 118109"/>
                <a:gd name="connsiteX10" fmla="*/ 20320 w 63500"/>
                <a:gd name="connsiteY10" fmla="*/ 55880 h 118109"/>
                <a:gd name="connsiteX11" fmla="*/ 52070 w 63500"/>
                <a:gd name="connsiteY11" fmla="*/ 34289 h 118109"/>
                <a:gd name="connsiteX12" fmla="*/ 20320 w 63500"/>
                <a:gd name="connsiteY12" fmla="*/ 13970 h 118109"/>
                <a:gd name="connsiteX13" fmla="*/ 16510 w 63500"/>
                <a:gd name="connsiteY13" fmla="*/ 13970 h 118109"/>
                <a:gd name="connsiteX14" fmla="*/ 16510 w 63500"/>
                <a:gd name="connsiteY14" fmla="*/ 55880 h 118109"/>
                <a:gd name="connsiteX15" fmla="*/ 16510 w 63500"/>
                <a:gd name="connsiteY15" fmla="*/ 55880 h 11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00" h="118109">
                  <a:moveTo>
                    <a:pt x="15240" y="118110"/>
                  </a:moveTo>
                  <a:lnTo>
                    <a:pt x="0" y="118110"/>
                  </a:lnTo>
                  <a:lnTo>
                    <a:pt x="0" y="0"/>
                  </a:lnTo>
                  <a:lnTo>
                    <a:pt x="16510" y="0"/>
                  </a:lnTo>
                  <a:cubicBezTo>
                    <a:pt x="53340" y="0"/>
                    <a:pt x="63500" y="12700"/>
                    <a:pt x="63500" y="34289"/>
                  </a:cubicBezTo>
                  <a:cubicBezTo>
                    <a:pt x="63500" y="55880"/>
                    <a:pt x="44450" y="68580"/>
                    <a:pt x="22860" y="68580"/>
                  </a:cubicBezTo>
                  <a:lnTo>
                    <a:pt x="13970" y="68580"/>
                  </a:lnTo>
                  <a:lnTo>
                    <a:pt x="13970" y="118110"/>
                  </a:lnTo>
                  <a:lnTo>
                    <a:pt x="13970" y="118110"/>
                  </a:lnTo>
                  <a:close/>
                  <a:moveTo>
                    <a:pt x="15240" y="55880"/>
                  </a:moveTo>
                  <a:lnTo>
                    <a:pt x="20320" y="55880"/>
                  </a:lnTo>
                  <a:cubicBezTo>
                    <a:pt x="35560" y="55880"/>
                    <a:pt x="52070" y="53339"/>
                    <a:pt x="52070" y="34289"/>
                  </a:cubicBezTo>
                  <a:cubicBezTo>
                    <a:pt x="52070" y="15239"/>
                    <a:pt x="34290" y="13970"/>
                    <a:pt x="20320" y="13970"/>
                  </a:cubicBezTo>
                  <a:lnTo>
                    <a:pt x="16510" y="13970"/>
                  </a:lnTo>
                  <a:lnTo>
                    <a:pt x="16510" y="55880"/>
                  </a:lnTo>
                  <a:lnTo>
                    <a:pt x="16510" y="5588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91" name="Volný tvar: obrazec 390">
              <a:extLst>
                <a:ext uri="{FF2B5EF4-FFF2-40B4-BE49-F238E27FC236}">
                  <a16:creationId xmlns:a16="http://schemas.microsoft.com/office/drawing/2014/main" id="{32F4E29D-7093-BFCE-22D2-2155E23876AA}"/>
                </a:ext>
              </a:extLst>
            </p:cNvPr>
            <p:cNvSpPr/>
            <p:nvPr/>
          </p:nvSpPr>
          <p:spPr>
            <a:xfrm>
              <a:off x="13317220" y="7534909"/>
              <a:ext cx="124459" cy="121920"/>
            </a:xfrm>
            <a:custGeom>
              <a:avLst/>
              <a:gdLst>
                <a:gd name="connsiteX0" fmla="*/ 124460 w 124459"/>
                <a:gd name="connsiteY0" fmla="*/ 60960 h 121920"/>
                <a:gd name="connsiteX1" fmla="*/ 62230 w 124459"/>
                <a:gd name="connsiteY1" fmla="*/ 121920 h 121920"/>
                <a:gd name="connsiteX2" fmla="*/ 0 w 124459"/>
                <a:gd name="connsiteY2" fmla="*/ 60960 h 121920"/>
                <a:gd name="connsiteX3" fmla="*/ 62230 w 124459"/>
                <a:gd name="connsiteY3" fmla="*/ 0 h 121920"/>
                <a:gd name="connsiteX4" fmla="*/ 124460 w 124459"/>
                <a:gd name="connsiteY4" fmla="*/ 60960 h 121920"/>
                <a:gd name="connsiteX5" fmla="*/ 109220 w 124459"/>
                <a:gd name="connsiteY5" fmla="*/ 60960 h 121920"/>
                <a:gd name="connsiteX6" fmla="*/ 62230 w 124459"/>
                <a:gd name="connsiteY6" fmla="*/ 12700 h 121920"/>
                <a:gd name="connsiteX7" fmla="*/ 15240 w 124459"/>
                <a:gd name="connsiteY7" fmla="*/ 60960 h 121920"/>
                <a:gd name="connsiteX8" fmla="*/ 62230 w 124459"/>
                <a:gd name="connsiteY8" fmla="*/ 109220 h 121920"/>
                <a:gd name="connsiteX9" fmla="*/ 109220 w 124459"/>
                <a:gd name="connsiteY9" fmla="*/ 60960 h 12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459" h="121920">
                  <a:moveTo>
                    <a:pt x="124460" y="60960"/>
                  </a:moveTo>
                  <a:cubicBezTo>
                    <a:pt x="124460" y="96520"/>
                    <a:pt x="96520" y="121920"/>
                    <a:pt x="62230" y="121920"/>
                  </a:cubicBezTo>
                  <a:cubicBezTo>
                    <a:pt x="27940" y="121920"/>
                    <a:pt x="0" y="95250"/>
                    <a:pt x="0" y="60960"/>
                  </a:cubicBezTo>
                  <a:cubicBezTo>
                    <a:pt x="0" y="26670"/>
                    <a:pt x="27940" y="0"/>
                    <a:pt x="62230" y="0"/>
                  </a:cubicBezTo>
                  <a:cubicBezTo>
                    <a:pt x="96520" y="0"/>
                    <a:pt x="124460" y="27940"/>
                    <a:pt x="124460" y="60960"/>
                  </a:cubicBezTo>
                  <a:close/>
                  <a:moveTo>
                    <a:pt x="109220" y="60960"/>
                  </a:moveTo>
                  <a:cubicBezTo>
                    <a:pt x="109220" y="35560"/>
                    <a:pt x="90170" y="12700"/>
                    <a:pt x="62230" y="12700"/>
                  </a:cubicBezTo>
                  <a:cubicBezTo>
                    <a:pt x="34290" y="12700"/>
                    <a:pt x="15240" y="34290"/>
                    <a:pt x="15240" y="60960"/>
                  </a:cubicBezTo>
                  <a:cubicBezTo>
                    <a:pt x="15240" y="87630"/>
                    <a:pt x="36830" y="109220"/>
                    <a:pt x="62230" y="109220"/>
                  </a:cubicBezTo>
                  <a:cubicBezTo>
                    <a:pt x="87630" y="109220"/>
                    <a:pt x="109220" y="88900"/>
                    <a:pt x="109220" y="60960"/>
                  </a:cubicBez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92" name="Volný tvar: obrazec 391">
              <a:extLst>
                <a:ext uri="{FF2B5EF4-FFF2-40B4-BE49-F238E27FC236}">
                  <a16:creationId xmlns:a16="http://schemas.microsoft.com/office/drawing/2014/main" id="{D0CD2BC7-2A12-2CB7-8FAC-FDD49A885C89}"/>
                </a:ext>
              </a:extLst>
            </p:cNvPr>
            <p:cNvSpPr/>
            <p:nvPr/>
          </p:nvSpPr>
          <p:spPr>
            <a:xfrm>
              <a:off x="13498829" y="7537450"/>
              <a:ext cx="50800" cy="118109"/>
            </a:xfrm>
            <a:custGeom>
              <a:avLst/>
              <a:gdLst>
                <a:gd name="connsiteX0" fmla="*/ 15240 w 50800"/>
                <a:gd name="connsiteY0" fmla="*/ 104140 h 118109"/>
                <a:gd name="connsiteX1" fmla="*/ 50800 w 50800"/>
                <a:gd name="connsiteY1" fmla="*/ 104140 h 118109"/>
                <a:gd name="connsiteX2" fmla="*/ 50800 w 50800"/>
                <a:gd name="connsiteY2" fmla="*/ 118110 h 118109"/>
                <a:gd name="connsiteX3" fmla="*/ 0 w 50800"/>
                <a:gd name="connsiteY3" fmla="*/ 118110 h 118109"/>
                <a:gd name="connsiteX4" fmla="*/ 0 w 50800"/>
                <a:gd name="connsiteY4" fmla="*/ 0 h 118109"/>
                <a:gd name="connsiteX5" fmla="*/ 15240 w 50800"/>
                <a:gd name="connsiteY5" fmla="*/ 0 h 118109"/>
                <a:gd name="connsiteX6" fmla="*/ 15240 w 50800"/>
                <a:gd name="connsiteY6" fmla="*/ 104140 h 118109"/>
                <a:gd name="connsiteX7" fmla="*/ 15240 w 50800"/>
                <a:gd name="connsiteY7" fmla="*/ 104140 h 11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800" h="118109">
                  <a:moveTo>
                    <a:pt x="15240" y="104140"/>
                  </a:moveTo>
                  <a:lnTo>
                    <a:pt x="50800" y="104140"/>
                  </a:lnTo>
                  <a:lnTo>
                    <a:pt x="50800" y="118110"/>
                  </a:lnTo>
                  <a:lnTo>
                    <a:pt x="0" y="118110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04140"/>
                  </a:lnTo>
                  <a:lnTo>
                    <a:pt x="15240" y="10414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93" name="Volný tvar: obrazec 392">
              <a:extLst>
                <a:ext uri="{FF2B5EF4-FFF2-40B4-BE49-F238E27FC236}">
                  <a16:creationId xmlns:a16="http://schemas.microsoft.com/office/drawing/2014/main" id="{D2FF9F77-7E2D-7394-1D85-2009B3098B03}"/>
                </a:ext>
              </a:extLst>
            </p:cNvPr>
            <p:cNvSpPr/>
            <p:nvPr/>
          </p:nvSpPr>
          <p:spPr>
            <a:xfrm>
              <a:off x="13592809" y="7531100"/>
              <a:ext cx="111760" cy="123190"/>
            </a:xfrm>
            <a:custGeom>
              <a:avLst/>
              <a:gdLst>
                <a:gd name="connsiteX0" fmla="*/ 27940 w 111760"/>
                <a:gd name="connsiteY0" fmla="*/ 93980 h 123190"/>
                <a:gd name="connsiteX1" fmla="*/ 15240 w 111760"/>
                <a:gd name="connsiteY1" fmla="*/ 123190 h 123190"/>
                <a:gd name="connsiteX2" fmla="*/ 0 w 111760"/>
                <a:gd name="connsiteY2" fmla="*/ 123190 h 123190"/>
                <a:gd name="connsiteX3" fmla="*/ 55880 w 111760"/>
                <a:gd name="connsiteY3" fmla="*/ 0 h 123190"/>
                <a:gd name="connsiteX4" fmla="*/ 111760 w 111760"/>
                <a:gd name="connsiteY4" fmla="*/ 123190 h 123190"/>
                <a:gd name="connsiteX5" fmla="*/ 96520 w 111760"/>
                <a:gd name="connsiteY5" fmla="*/ 123190 h 123190"/>
                <a:gd name="connsiteX6" fmla="*/ 83820 w 111760"/>
                <a:gd name="connsiteY6" fmla="*/ 93980 h 123190"/>
                <a:gd name="connsiteX7" fmla="*/ 29210 w 111760"/>
                <a:gd name="connsiteY7" fmla="*/ 93980 h 123190"/>
                <a:gd name="connsiteX8" fmla="*/ 54610 w 111760"/>
                <a:gd name="connsiteY8" fmla="*/ 33020 h 123190"/>
                <a:gd name="connsiteX9" fmla="*/ 34290 w 111760"/>
                <a:gd name="connsiteY9" fmla="*/ 81280 h 123190"/>
                <a:gd name="connsiteX10" fmla="*/ 76200 w 111760"/>
                <a:gd name="connsiteY10" fmla="*/ 81280 h 123190"/>
                <a:gd name="connsiteX11" fmla="*/ 55880 w 111760"/>
                <a:gd name="connsiteY11" fmla="*/ 33020 h 123190"/>
                <a:gd name="connsiteX12" fmla="*/ 55880 w 111760"/>
                <a:gd name="connsiteY12" fmla="*/ 33020 h 12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760" h="123190">
                  <a:moveTo>
                    <a:pt x="27940" y="93980"/>
                  </a:moveTo>
                  <a:lnTo>
                    <a:pt x="15240" y="123190"/>
                  </a:lnTo>
                  <a:lnTo>
                    <a:pt x="0" y="123190"/>
                  </a:lnTo>
                  <a:lnTo>
                    <a:pt x="55880" y="0"/>
                  </a:lnTo>
                  <a:lnTo>
                    <a:pt x="111760" y="123190"/>
                  </a:lnTo>
                  <a:lnTo>
                    <a:pt x="96520" y="123190"/>
                  </a:lnTo>
                  <a:lnTo>
                    <a:pt x="83820" y="93980"/>
                  </a:lnTo>
                  <a:lnTo>
                    <a:pt x="29210" y="93980"/>
                  </a:lnTo>
                  <a:close/>
                  <a:moveTo>
                    <a:pt x="54610" y="33020"/>
                  </a:moveTo>
                  <a:lnTo>
                    <a:pt x="34290" y="81280"/>
                  </a:lnTo>
                  <a:lnTo>
                    <a:pt x="76200" y="81280"/>
                  </a:lnTo>
                  <a:lnTo>
                    <a:pt x="55880" y="33020"/>
                  </a:lnTo>
                  <a:lnTo>
                    <a:pt x="55880" y="3302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94" name="Volný tvar: obrazec 393">
              <a:extLst>
                <a:ext uri="{FF2B5EF4-FFF2-40B4-BE49-F238E27FC236}">
                  <a16:creationId xmlns:a16="http://schemas.microsoft.com/office/drawing/2014/main" id="{AAB62270-3D47-31BB-4E47-4614FE851D59}"/>
                </a:ext>
              </a:extLst>
            </p:cNvPr>
            <p:cNvSpPr/>
            <p:nvPr/>
          </p:nvSpPr>
          <p:spPr>
            <a:xfrm>
              <a:off x="13755370" y="7531100"/>
              <a:ext cx="104139" cy="128269"/>
            </a:xfrm>
            <a:custGeom>
              <a:avLst/>
              <a:gdLst>
                <a:gd name="connsiteX0" fmla="*/ 0 w 104139"/>
                <a:gd name="connsiteY0" fmla="*/ 0 h 128269"/>
                <a:gd name="connsiteX1" fmla="*/ 88900 w 104139"/>
                <a:gd name="connsiteY1" fmla="*/ 92710 h 128269"/>
                <a:gd name="connsiteX2" fmla="*/ 88900 w 104139"/>
                <a:gd name="connsiteY2" fmla="*/ 6350 h 128269"/>
                <a:gd name="connsiteX3" fmla="*/ 104140 w 104139"/>
                <a:gd name="connsiteY3" fmla="*/ 6350 h 128269"/>
                <a:gd name="connsiteX4" fmla="*/ 104140 w 104139"/>
                <a:gd name="connsiteY4" fmla="*/ 128270 h 128269"/>
                <a:gd name="connsiteX5" fmla="*/ 15240 w 104139"/>
                <a:gd name="connsiteY5" fmla="*/ 35560 h 128269"/>
                <a:gd name="connsiteX6" fmla="*/ 15240 w 104139"/>
                <a:gd name="connsiteY6" fmla="*/ 123190 h 128269"/>
                <a:gd name="connsiteX7" fmla="*/ 0 w 104139"/>
                <a:gd name="connsiteY7" fmla="*/ 123190 h 128269"/>
                <a:gd name="connsiteX8" fmla="*/ 0 w 104139"/>
                <a:gd name="connsiteY8" fmla="*/ 0 h 128269"/>
                <a:gd name="connsiteX9" fmla="*/ 0 w 104139"/>
                <a:gd name="connsiteY9" fmla="*/ 0 h 128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139" h="128269">
                  <a:moveTo>
                    <a:pt x="0" y="0"/>
                  </a:moveTo>
                  <a:lnTo>
                    <a:pt x="88900" y="92710"/>
                  </a:lnTo>
                  <a:lnTo>
                    <a:pt x="88900" y="6350"/>
                  </a:lnTo>
                  <a:lnTo>
                    <a:pt x="104140" y="6350"/>
                  </a:lnTo>
                  <a:lnTo>
                    <a:pt x="104140" y="128270"/>
                  </a:lnTo>
                  <a:lnTo>
                    <a:pt x="15240" y="35560"/>
                  </a:lnTo>
                  <a:lnTo>
                    <a:pt x="15240" y="123190"/>
                  </a:lnTo>
                  <a:lnTo>
                    <a:pt x="0" y="12319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95" name="Volný tvar: obrazec 394">
              <a:extLst>
                <a:ext uri="{FF2B5EF4-FFF2-40B4-BE49-F238E27FC236}">
                  <a16:creationId xmlns:a16="http://schemas.microsoft.com/office/drawing/2014/main" id="{A24C54E3-D9F8-1EE8-0329-0201C07DEE88}"/>
                </a:ext>
              </a:extLst>
            </p:cNvPr>
            <p:cNvSpPr/>
            <p:nvPr/>
          </p:nvSpPr>
          <p:spPr>
            <a:xfrm>
              <a:off x="13921740" y="7537450"/>
              <a:ext cx="90169" cy="118109"/>
            </a:xfrm>
            <a:custGeom>
              <a:avLst/>
              <a:gdLst>
                <a:gd name="connsiteX0" fmla="*/ 0 w 90169"/>
                <a:gd name="connsiteY0" fmla="*/ 0 h 118109"/>
                <a:gd name="connsiteX1" fmla="*/ 24130 w 90169"/>
                <a:gd name="connsiteY1" fmla="*/ 0 h 118109"/>
                <a:gd name="connsiteX2" fmla="*/ 90170 w 90169"/>
                <a:gd name="connsiteY2" fmla="*/ 58420 h 118109"/>
                <a:gd name="connsiteX3" fmla="*/ 24130 w 90169"/>
                <a:gd name="connsiteY3" fmla="*/ 118110 h 118109"/>
                <a:gd name="connsiteX4" fmla="*/ 0 w 90169"/>
                <a:gd name="connsiteY4" fmla="*/ 118110 h 118109"/>
                <a:gd name="connsiteX5" fmla="*/ 0 w 90169"/>
                <a:gd name="connsiteY5" fmla="*/ 0 h 118109"/>
                <a:gd name="connsiteX6" fmla="*/ 15240 w 90169"/>
                <a:gd name="connsiteY6" fmla="*/ 104140 h 118109"/>
                <a:gd name="connsiteX7" fmla="*/ 20320 w 90169"/>
                <a:gd name="connsiteY7" fmla="*/ 104140 h 118109"/>
                <a:gd name="connsiteX8" fmla="*/ 76200 w 90169"/>
                <a:gd name="connsiteY8" fmla="*/ 58420 h 118109"/>
                <a:gd name="connsiteX9" fmla="*/ 20320 w 90169"/>
                <a:gd name="connsiteY9" fmla="*/ 12700 h 118109"/>
                <a:gd name="connsiteX10" fmla="*/ 15240 w 90169"/>
                <a:gd name="connsiteY10" fmla="*/ 12700 h 118109"/>
                <a:gd name="connsiteX11" fmla="*/ 15240 w 90169"/>
                <a:gd name="connsiteY11" fmla="*/ 104140 h 118109"/>
                <a:gd name="connsiteX12" fmla="*/ 15240 w 90169"/>
                <a:gd name="connsiteY12" fmla="*/ 104140 h 11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169" h="118109">
                  <a:moveTo>
                    <a:pt x="0" y="0"/>
                  </a:moveTo>
                  <a:lnTo>
                    <a:pt x="24130" y="0"/>
                  </a:lnTo>
                  <a:cubicBezTo>
                    <a:pt x="59690" y="0"/>
                    <a:pt x="90170" y="19050"/>
                    <a:pt x="90170" y="58420"/>
                  </a:cubicBezTo>
                  <a:cubicBezTo>
                    <a:pt x="90170" y="97790"/>
                    <a:pt x="60960" y="118110"/>
                    <a:pt x="24130" y="118110"/>
                  </a:cubicBezTo>
                  <a:lnTo>
                    <a:pt x="0" y="118110"/>
                  </a:lnTo>
                  <a:lnTo>
                    <a:pt x="0" y="0"/>
                  </a:lnTo>
                  <a:close/>
                  <a:moveTo>
                    <a:pt x="15240" y="104140"/>
                  </a:moveTo>
                  <a:lnTo>
                    <a:pt x="20320" y="104140"/>
                  </a:lnTo>
                  <a:cubicBezTo>
                    <a:pt x="50800" y="104140"/>
                    <a:pt x="76200" y="92710"/>
                    <a:pt x="76200" y="58420"/>
                  </a:cubicBezTo>
                  <a:cubicBezTo>
                    <a:pt x="76200" y="24130"/>
                    <a:pt x="50800" y="12700"/>
                    <a:pt x="20320" y="12700"/>
                  </a:cubicBezTo>
                  <a:lnTo>
                    <a:pt x="15240" y="12700"/>
                  </a:lnTo>
                  <a:lnTo>
                    <a:pt x="15240" y="104140"/>
                  </a:lnTo>
                  <a:lnTo>
                    <a:pt x="15240" y="10414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96" name="Volný tvar: obrazec 395">
              <a:extLst>
                <a:ext uri="{FF2B5EF4-FFF2-40B4-BE49-F238E27FC236}">
                  <a16:creationId xmlns:a16="http://schemas.microsoft.com/office/drawing/2014/main" id="{EE61F54F-1779-3B6B-D63C-D94962C500AE}"/>
                </a:ext>
              </a:extLst>
            </p:cNvPr>
            <p:cNvSpPr/>
            <p:nvPr/>
          </p:nvSpPr>
          <p:spPr>
            <a:xfrm>
              <a:off x="14499590" y="7279640"/>
              <a:ext cx="68579" cy="118109"/>
            </a:xfrm>
            <a:custGeom>
              <a:avLst/>
              <a:gdLst>
                <a:gd name="connsiteX0" fmla="*/ 0 w 68579"/>
                <a:gd name="connsiteY0" fmla="*/ 0 h 118109"/>
                <a:gd name="connsiteX1" fmla="*/ 13970 w 68579"/>
                <a:gd name="connsiteY1" fmla="*/ 0 h 118109"/>
                <a:gd name="connsiteX2" fmla="*/ 57150 w 68579"/>
                <a:gd name="connsiteY2" fmla="*/ 31750 h 118109"/>
                <a:gd name="connsiteX3" fmla="*/ 44450 w 68579"/>
                <a:gd name="connsiteY3" fmla="*/ 54610 h 118109"/>
                <a:gd name="connsiteX4" fmla="*/ 44450 w 68579"/>
                <a:gd name="connsiteY4" fmla="*/ 54610 h 118109"/>
                <a:gd name="connsiteX5" fmla="*/ 68580 w 68579"/>
                <a:gd name="connsiteY5" fmla="*/ 85090 h 118109"/>
                <a:gd name="connsiteX6" fmla="*/ 27940 w 68579"/>
                <a:gd name="connsiteY6" fmla="*/ 118110 h 118109"/>
                <a:gd name="connsiteX7" fmla="*/ 0 w 68579"/>
                <a:gd name="connsiteY7" fmla="*/ 118110 h 118109"/>
                <a:gd name="connsiteX8" fmla="*/ 0 w 68579"/>
                <a:gd name="connsiteY8" fmla="*/ 0 h 118109"/>
                <a:gd name="connsiteX9" fmla="*/ 0 w 68579"/>
                <a:gd name="connsiteY9" fmla="*/ 0 h 118109"/>
                <a:gd name="connsiteX10" fmla="*/ 15240 w 68579"/>
                <a:gd name="connsiteY10" fmla="*/ 52070 h 118109"/>
                <a:gd name="connsiteX11" fmla="*/ 19050 w 68579"/>
                <a:gd name="connsiteY11" fmla="*/ 52070 h 118109"/>
                <a:gd name="connsiteX12" fmla="*/ 44450 w 68579"/>
                <a:gd name="connsiteY12" fmla="*/ 33020 h 118109"/>
                <a:gd name="connsiteX13" fmla="*/ 19050 w 68579"/>
                <a:gd name="connsiteY13" fmla="*/ 13970 h 118109"/>
                <a:gd name="connsiteX14" fmla="*/ 15240 w 68579"/>
                <a:gd name="connsiteY14" fmla="*/ 13970 h 118109"/>
                <a:gd name="connsiteX15" fmla="*/ 15240 w 68579"/>
                <a:gd name="connsiteY15" fmla="*/ 53340 h 118109"/>
                <a:gd name="connsiteX16" fmla="*/ 15240 w 68579"/>
                <a:gd name="connsiteY16" fmla="*/ 53340 h 118109"/>
                <a:gd name="connsiteX17" fmla="*/ 15240 w 68579"/>
                <a:gd name="connsiteY17" fmla="*/ 104140 h 118109"/>
                <a:gd name="connsiteX18" fmla="*/ 26670 w 68579"/>
                <a:gd name="connsiteY18" fmla="*/ 104140 h 118109"/>
                <a:gd name="connsiteX19" fmla="*/ 54610 w 68579"/>
                <a:gd name="connsiteY19" fmla="*/ 83820 h 118109"/>
                <a:gd name="connsiteX20" fmla="*/ 24130 w 68579"/>
                <a:gd name="connsiteY20" fmla="*/ 63500 h 118109"/>
                <a:gd name="connsiteX21" fmla="*/ 15240 w 68579"/>
                <a:gd name="connsiteY21" fmla="*/ 63500 h 118109"/>
                <a:gd name="connsiteX22" fmla="*/ 15240 w 68579"/>
                <a:gd name="connsiteY22" fmla="*/ 104140 h 118109"/>
                <a:gd name="connsiteX23" fmla="*/ 15240 w 68579"/>
                <a:gd name="connsiteY23" fmla="*/ 104140 h 11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79" h="118109">
                  <a:moveTo>
                    <a:pt x="0" y="0"/>
                  </a:moveTo>
                  <a:lnTo>
                    <a:pt x="13970" y="0"/>
                  </a:lnTo>
                  <a:cubicBezTo>
                    <a:pt x="36830" y="0"/>
                    <a:pt x="57150" y="6350"/>
                    <a:pt x="57150" y="31750"/>
                  </a:cubicBezTo>
                  <a:cubicBezTo>
                    <a:pt x="57150" y="57150"/>
                    <a:pt x="52070" y="50800"/>
                    <a:pt x="44450" y="54610"/>
                  </a:cubicBezTo>
                  <a:lnTo>
                    <a:pt x="44450" y="54610"/>
                  </a:lnTo>
                  <a:cubicBezTo>
                    <a:pt x="58420" y="57150"/>
                    <a:pt x="68580" y="71120"/>
                    <a:pt x="68580" y="85090"/>
                  </a:cubicBezTo>
                  <a:cubicBezTo>
                    <a:pt x="68580" y="107950"/>
                    <a:pt x="48260" y="118110"/>
                    <a:pt x="27940" y="118110"/>
                  </a:cubicBezTo>
                  <a:lnTo>
                    <a:pt x="0" y="11811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5240" y="52070"/>
                  </a:moveTo>
                  <a:lnTo>
                    <a:pt x="19050" y="52070"/>
                  </a:lnTo>
                  <a:cubicBezTo>
                    <a:pt x="33020" y="52070"/>
                    <a:pt x="44450" y="49530"/>
                    <a:pt x="44450" y="33020"/>
                  </a:cubicBezTo>
                  <a:cubicBezTo>
                    <a:pt x="44450" y="16510"/>
                    <a:pt x="33020" y="13970"/>
                    <a:pt x="19050" y="13970"/>
                  </a:cubicBezTo>
                  <a:lnTo>
                    <a:pt x="15240" y="13970"/>
                  </a:lnTo>
                  <a:lnTo>
                    <a:pt x="15240" y="53340"/>
                  </a:lnTo>
                  <a:lnTo>
                    <a:pt x="15240" y="53340"/>
                  </a:lnTo>
                  <a:close/>
                  <a:moveTo>
                    <a:pt x="15240" y="104140"/>
                  </a:moveTo>
                  <a:lnTo>
                    <a:pt x="26670" y="104140"/>
                  </a:lnTo>
                  <a:cubicBezTo>
                    <a:pt x="40640" y="104140"/>
                    <a:pt x="54610" y="100330"/>
                    <a:pt x="54610" y="83820"/>
                  </a:cubicBezTo>
                  <a:cubicBezTo>
                    <a:pt x="54610" y="67310"/>
                    <a:pt x="38100" y="63500"/>
                    <a:pt x="24130" y="63500"/>
                  </a:cubicBezTo>
                  <a:lnTo>
                    <a:pt x="15240" y="63500"/>
                  </a:lnTo>
                  <a:lnTo>
                    <a:pt x="15240" y="104140"/>
                  </a:lnTo>
                  <a:lnTo>
                    <a:pt x="15240" y="1041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97" name="Volný tvar: obrazec 396">
              <a:extLst>
                <a:ext uri="{FF2B5EF4-FFF2-40B4-BE49-F238E27FC236}">
                  <a16:creationId xmlns:a16="http://schemas.microsoft.com/office/drawing/2014/main" id="{EE540F7D-5443-27AE-FE84-F190DDA988B0}"/>
                </a:ext>
              </a:extLst>
            </p:cNvPr>
            <p:cNvSpPr/>
            <p:nvPr/>
          </p:nvSpPr>
          <p:spPr>
            <a:xfrm>
              <a:off x="14627859" y="7279640"/>
              <a:ext cx="63500" cy="119379"/>
            </a:xfrm>
            <a:custGeom>
              <a:avLst/>
              <a:gdLst>
                <a:gd name="connsiteX0" fmla="*/ 0 w 63500"/>
                <a:gd name="connsiteY0" fmla="*/ 0 h 119379"/>
                <a:gd name="connsiteX1" fmla="*/ 63500 w 63500"/>
                <a:gd name="connsiteY1" fmla="*/ 0 h 119379"/>
                <a:gd name="connsiteX2" fmla="*/ 63500 w 63500"/>
                <a:gd name="connsiteY2" fmla="*/ 13970 h 119379"/>
                <a:gd name="connsiteX3" fmla="*/ 15240 w 63500"/>
                <a:gd name="connsiteY3" fmla="*/ 13970 h 119379"/>
                <a:gd name="connsiteX4" fmla="*/ 15240 w 63500"/>
                <a:gd name="connsiteY4" fmla="*/ 46990 h 119379"/>
                <a:gd name="connsiteX5" fmla="*/ 62230 w 63500"/>
                <a:gd name="connsiteY5" fmla="*/ 46990 h 119379"/>
                <a:gd name="connsiteX6" fmla="*/ 62230 w 63500"/>
                <a:gd name="connsiteY6" fmla="*/ 60960 h 119379"/>
                <a:gd name="connsiteX7" fmla="*/ 15240 w 63500"/>
                <a:gd name="connsiteY7" fmla="*/ 60960 h 119379"/>
                <a:gd name="connsiteX8" fmla="*/ 15240 w 63500"/>
                <a:gd name="connsiteY8" fmla="*/ 105410 h 119379"/>
                <a:gd name="connsiteX9" fmla="*/ 63500 w 63500"/>
                <a:gd name="connsiteY9" fmla="*/ 105410 h 119379"/>
                <a:gd name="connsiteX10" fmla="*/ 63500 w 63500"/>
                <a:gd name="connsiteY10" fmla="*/ 119380 h 119379"/>
                <a:gd name="connsiteX11" fmla="*/ 0 w 63500"/>
                <a:gd name="connsiteY11" fmla="*/ 119380 h 119379"/>
                <a:gd name="connsiteX12" fmla="*/ 0 w 63500"/>
                <a:gd name="connsiteY12" fmla="*/ 1270 h 119379"/>
                <a:gd name="connsiteX13" fmla="*/ 0 w 63500"/>
                <a:gd name="connsiteY13" fmla="*/ 1270 h 11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500" h="119379">
                  <a:moveTo>
                    <a:pt x="0" y="0"/>
                  </a:moveTo>
                  <a:lnTo>
                    <a:pt x="63500" y="0"/>
                  </a:lnTo>
                  <a:lnTo>
                    <a:pt x="63500" y="13970"/>
                  </a:lnTo>
                  <a:lnTo>
                    <a:pt x="15240" y="13970"/>
                  </a:lnTo>
                  <a:lnTo>
                    <a:pt x="15240" y="46990"/>
                  </a:lnTo>
                  <a:lnTo>
                    <a:pt x="62230" y="46990"/>
                  </a:lnTo>
                  <a:lnTo>
                    <a:pt x="62230" y="60960"/>
                  </a:lnTo>
                  <a:lnTo>
                    <a:pt x="15240" y="60960"/>
                  </a:lnTo>
                  <a:lnTo>
                    <a:pt x="15240" y="105410"/>
                  </a:lnTo>
                  <a:lnTo>
                    <a:pt x="63500" y="105410"/>
                  </a:lnTo>
                  <a:lnTo>
                    <a:pt x="63500" y="119380"/>
                  </a:lnTo>
                  <a:lnTo>
                    <a:pt x="0" y="119380"/>
                  </a:lnTo>
                  <a:lnTo>
                    <a:pt x="0" y="127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98" name="Volný tvar: obrazec 397">
              <a:extLst>
                <a:ext uri="{FF2B5EF4-FFF2-40B4-BE49-F238E27FC236}">
                  <a16:creationId xmlns:a16="http://schemas.microsoft.com/office/drawing/2014/main" id="{05A25AA6-DA7D-B5F9-EF4C-20F48568970D}"/>
                </a:ext>
              </a:extLst>
            </p:cNvPr>
            <p:cNvSpPr/>
            <p:nvPr/>
          </p:nvSpPr>
          <p:spPr>
            <a:xfrm>
              <a:off x="14752320" y="7279640"/>
              <a:ext cx="50800" cy="118109"/>
            </a:xfrm>
            <a:custGeom>
              <a:avLst/>
              <a:gdLst>
                <a:gd name="connsiteX0" fmla="*/ 15240 w 50800"/>
                <a:gd name="connsiteY0" fmla="*/ 104140 h 118109"/>
                <a:gd name="connsiteX1" fmla="*/ 50800 w 50800"/>
                <a:gd name="connsiteY1" fmla="*/ 104140 h 118109"/>
                <a:gd name="connsiteX2" fmla="*/ 50800 w 50800"/>
                <a:gd name="connsiteY2" fmla="*/ 118110 h 118109"/>
                <a:gd name="connsiteX3" fmla="*/ 0 w 50800"/>
                <a:gd name="connsiteY3" fmla="*/ 118110 h 118109"/>
                <a:gd name="connsiteX4" fmla="*/ 0 w 50800"/>
                <a:gd name="connsiteY4" fmla="*/ 0 h 118109"/>
                <a:gd name="connsiteX5" fmla="*/ 15240 w 50800"/>
                <a:gd name="connsiteY5" fmla="*/ 0 h 118109"/>
                <a:gd name="connsiteX6" fmla="*/ 15240 w 50800"/>
                <a:gd name="connsiteY6" fmla="*/ 104140 h 118109"/>
                <a:gd name="connsiteX7" fmla="*/ 15240 w 50800"/>
                <a:gd name="connsiteY7" fmla="*/ 104140 h 118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800" h="118109">
                  <a:moveTo>
                    <a:pt x="15240" y="104140"/>
                  </a:moveTo>
                  <a:lnTo>
                    <a:pt x="50800" y="104140"/>
                  </a:lnTo>
                  <a:lnTo>
                    <a:pt x="50800" y="118110"/>
                  </a:lnTo>
                  <a:lnTo>
                    <a:pt x="0" y="118110"/>
                  </a:lnTo>
                  <a:lnTo>
                    <a:pt x="0" y="0"/>
                  </a:lnTo>
                  <a:lnTo>
                    <a:pt x="15240" y="0"/>
                  </a:lnTo>
                  <a:lnTo>
                    <a:pt x="15240" y="104140"/>
                  </a:lnTo>
                  <a:lnTo>
                    <a:pt x="15240" y="1041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399" name="Volný tvar: obrazec 398">
              <a:extLst>
                <a:ext uri="{FF2B5EF4-FFF2-40B4-BE49-F238E27FC236}">
                  <a16:creationId xmlns:a16="http://schemas.microsoft.com/office/drawing/2014/main" id="{93067672-E145-0AC4-8A80-36CCBE742239}"/>
                </a:ext>
              </a:extLst>
            </p:cNvPr>
            <p:cNvSpPr/>
            <p:nvPr/>
          </p:nvSpPr>
          <p:spPr>
            <a:xfrm>
              <a:off x="14846300" y="7273290"/>
              <a:ext cx="111759" cy="123190"/>
            </a:xfrm>
            <a:custGeom>
              <a:avLst/>
              <a:gdLst>
                <a:gd name="connsiteX0" fmla="*/ 27940 w 111759"/>
                <a:gd name="connsiteY0" fmla="*/ 93980 h 123190"/>
                <a:gd name="connsiteX1" fmla="*/ 15240 w 111759"/>
                <a:gd name="connsiteY1" fmla="*/ 123190 h 123190"/>
                <a:gd name="connsiteX2" fmla="*/ 0 w 111759"/>
                <a:gd name="connsiteY2" fmla="*/ 123190 h 123190"/>
                <a:gd name="connsiteX3" fmla="*/ 55880 w 111759"/>
                <a:gd name="connsiteY3" fmla="*/ 0 h 123190"/>
                <a:gd name="connsiteX4" fmla="*/ 111760 w 111759"/>
                <a:gd name="connsiteY4" fmla="*/ 123190 h 123190"/>
                <a:gd name="connsiteX5" fmla="*/ 96520 w 111759"/>
                <a:gd name="connsiteY5" fmla="*/ 123190 h 123190"/>
                <a:gd name="connsiteX6" fmla="*/ 83820 w 111759"/>
                <a:gd name="connsiteY6" fmla="*/ 93980 h 123190"/>
                <a:gd name="connsiteX7" fmla="*/ 29210 w 111759"/>
                <a:gd name="connsiteY7" fmla="*/ 93980 h 123190"/>
                <a:gd name="connsiteX8" fmla="*/ 54610 w 111759"/>
                <a:gd name="connsiteY8" fmla="*/ 33020 h 123190"/>
                <a:gd name="connsiteX9" fmla="*/ 34290 w 111759"/>
                <a:gd name="connsiteY9" fmla="*/ 81280 h 123190"/>
                <a:gd name="connsiteX10" fmla="*/ 76200 w 111759"/>
                <a:gd name="connsiteY10" fmla="*/ 81280 h 123190"/>
                <a:gd name="connsiteX11" fmla="*/ 55880 w 111759"/>
                <a:gd name="connsiteY11" fmla="*/ 33020 h 123190"/>
                <a:gd name="connsiteX12" fmla="*/ 55880 w 111759"/>
                <a:gd name="connsiteY12" fmla="*/ 33020 h 12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759" h="123190">
                  <a:moveTo>
                    <a:pt x="27940" y="93980"/>
                  </a:moveTo>
                  <a:lnTo>
                    <a:pt x="15240" y="123190"/>
                  </a:lnTo>
                  <a:lnTo>
                    <a:pt x="0" y="123190"/>
                  </a:lnTo>
                  <a:lnTo>
                    <a:pt x="55880" y="0"/>
                  </a:lnTo>
                  <a:lnTo>
                    <a:pt x="111760" y="123190"/>
                  </a:lnTo>
                  <a:lnTo>
                    <a:pt x="96520" y="123190"/>
                  </a:lnTo>
                  <a:lnTo>
                    <a:pt x="83820" y="93980"/>
                  </a:lnTo>
                  <a:lnTo>
                    <a:pt x="29210" y="93980"/>
                  </a:lnTo>
                  <a:close/>
                  <a:moveTo>
                    <a:pt x="54610" y="33020"/>
                  </a:moveTo>
                  <a:lnTo>
                    <a:pt x="34290" y="81280"/>
                  </a:lnTo>
                  <a:lnTo>
                    <a:pt x="76200" y="81280"/>
                  </a:lnTo>
                  <a:lnTo>
                    <a:pt x="55880" y="33020"/>
                  </a:lnTo>
                  <a:lnTo>
                    <a:pt x="55880" y="330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00" name="Volný tvar: obrazec 399">
              <a:extLst>
                <a:ext uri="{FF2B5EF4-FFF2-40B4-BE49-F238E27FC236}">
                  <a16:creationId xmlns:a16="http://schemas.microsoft.com/office/drawing/2014/main" id="{E261C113-FFAD-1266-8DE0-B4910F966952}"/>
                </a:ext>
              </a:extLst>
            </p:cNvPr>
            <p:cNvSpPr/>
            <p:nvPr/>
          </p:nvSpPr>
          <p:spPr>
            <a:xfrm>
              <a:off x="15010129" y="7278369"/>
              <a:ext cx="73660" cy="118110"/>
            </a:xfrm>
            <a:custGeom>
              <a:avLst/>
              <a:gdLst>
                <a:gd name="connsiteX0" fmla="*/ 73660 w 73660"/>
                <a:gd name="connsiteY0" fmla="*/ 118111 h 118110"/>
                <a:gd name="connsiteX1" fmla="*/ 55880 w 73660"/>
                <a:gd name="connsiteY1" fmla="*/ 118111 h 118110"/>
                <a:gd name="connsiteX2" fmla="*/ 21590 w 73660"/>
                <a:gd name="connsiteY2" fmla="*/ 68580 h 118110"/>
                <a:gd name="connsiteX3" fmla="*/ 15240 w 73660"/>
                <a:gd name="connsiteY3" fmla="*/ 68580 h 118110"/>
                <a:gd name="connsiteX4" fmla="*/ 15240 w 73660"/>
                <a:gd name="connsiteY4" fmla="*/ 118111 h 118110"/>
                <a:gd name="connsiteX5" fmla="*/ 0 w 73660"/>
                <a:gd name="connsiteY5" fmla="*/ 118111 h 118110"/>
                <a:gd name="connsiteX6" fmla="*/ 0 w 73660"/>
                <a:gd name="connsiteY6" fmla="*/ 0 h 118110"/>
                <a:gd name="connsiteX7" fmla="*/ 17780 w 73660"/>
                <a:gd name="connsiteY7" fmla="*/ 0 h 118110"/>
                <a:gd name="connsiteX8" fmla="*/ 48260 w 73660"/>
                <a:gd name="connsiteY8" fmla="*/ 5080 h 118110"/>
                <a:gd name="connsiteX9" fmla="*/ 63500 w 73660"/>
                <a:gd name="connsiteY9" fmla="*/ 33020 h 118110"/>
                <a:gd name="connsiteX10" fmla="*/ 35560 w 73660"/>
                <a:gd name="connsiteY10" fmla="*/ 66040 h 118110"/>
                <a:gd name="connsiteX11" fmla="*/ 72390 w 73660"/>
                <a:gd name="connsiteY11" fmla="*/ 116840 h 118110"/>
                <a:gd name="connsiteX12" fmla="*/ 72390 w 73660"/>
                <a:gd name="connsiteY12" fmla="*/ 116840 h 118110"/>
                <a:gd name="connsiteX13" fmla="*/ 15240 w 73660"/>
                <a:gd name="connsiteY13" fmla="*/ 55880 h 118110"/>
                <a:gd name="connsiteX14" fmla="*/ 20320 w 73660"/>
                <a:gd name="connsiteY14" fmla="*/ 55880 h 118110"/>
                <a:gd name="connsiteX15" fmla="*/ 52070 w 73660"/>
                <a:gd name="connsiteY15" fmla="*/ 34290 h 118110"/>
                <a:gd name="connsiteX16" fmla="*/ 20320 w 73660"/>
                <a:gd name="connsiteY16" fmla="*/ 12700 h 118110"/>
                <a:gd name="connsiteX17" fmla="*/ 16510 w 73660"/>
                <a:gd name="connsiteY17" fmla="*/ 12700 h 118110"/>
                <a:gd name="connsiteX18" fmla="*/ 16510 w 73660"/>
                <a:gd name="connsiteY18" fmla="*/ 54611 h 1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660" h="118110">
                  <a:moveTo>
                    <a:pt x="73660" y="118111"/>
                  </a:moveTo>
                  <a:lnTo>
                    <a:pt x="55880" y="118111"/>
                  </a:lnTo>
                  <a:lnTo>
                    <a:pt x="21590" y="68580"/>
                  </a:lnTo>
                  <a:lnTo>
                    <a:pt x="15240" y="68580"/>
                  </a:lnTo>
                  <a:lnTo>
                    <a:pt x="15240" y="118111"/>
                  </a:lnTo>
                  <a:lnTo>
                    <a:pt x="0" y="118111"/>
                  </a:lnTo>
                  <a:lnTo>
                    <a:pt x="0" y="0"/>
                  </a:lnTo>
                  <a:lnTo>
                    <a:pt x="17780" y="0"/>
                  </a:lnTo>
                  <a:cubicBezTo>
                    <a:pt x="27940" y="0"/>
                    <a:pt x="39370" y="0"/>
                    <a:pt x="48260" y="5080"/>
                  </a:cubicBezTo>
                  <a:cubicBezTo>
                    <a:pt x="58420" y="11430"/>
                    <a:pt x="63500" y="21590"/>
                    <a:pt x="63500" y="33020"/>
                  </a:cubicBezTo>
                  <a:cubicBezTo>
                    <a:pt x="63500" y="49530"/>
                    <a:pt x="52070" y="63500"/>
                    <a:pt x="35560" y="66040"/>
                  </a:cubicBezTo>
                  <a:lnTo>
                    <a:pt x="72390" y="116840"/>
                  </a:lnTo>
                  <a:lnTo>
                    <a:pt x="72390" y="116840"/>
                  </a:lnTo>
                  <a:close/>
                  <a:moveTo>
                    <a:pt x="15240" y="55880"/>
                  </a:moveTo>
                  <a:lnTo>
                    <a:pt x="20320" y="55880"/>
                  </a:lnTo>
                  <a:cubicBezTo>
                    <a:pt x="35560" y="55880"/>
                    <a:pt x="52070" y="53340"/>
                    <a:pt x="52070" y="34290"/>
                  </a:cubicBezTo>
                  <a:cubicBezTo>
                    <a:pt x="52070" y="15240"/>
                    <a:pt x="34290" y="12700"/>
                    <a:pt x="20320" y="12700"/>
                  </a:cubicBezTo>
                  <a:lnTo>
                    <a:pt x="16510" y="12700"/>
                  </a:lnTo>
                  <a:lnTo>
                    <a:pt x="16510" y="5461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01" name="Volný tvar: obrazec 400">
              <a:extLst>
                <a:ext uri="{FF2B5EF4-FFF2-40B4-BE49-F238E27FC236}">
                  <a16:creationId xmlns:a16="http://schemas.microsoft.com/office/drawing/2014/main" id="{9F9A1E56-23BB-0910-2E10-D7FFC6C35015}"/>
                </a:ext>
              </a:extLst>
            </p:cNvPr>
            <p:cNvSpPr/>
            <p:nvPr/>
          </p:nvSpPr>
          <p:spPr>
            <a:xfrm>
              <a:off x="15137130" y="7279640"/>
              <a:ext cx="86359" cy="120650"/>
            </a:xfrm>
            <a:custGeom>
              <a:avLst/>
              <a:gdLst>
                <a:gd name="connsiteX0" fmla="*/ 15239 w 86359"/>
                <a:gd name="connsiteY0" fmla="*/ 0 h 120650"/>
                <a:gd name="connsiteX1" fmla="*/ 15239 w 86359"/>
                <a:gd name="connsiteY1" fmla="*/ 69850 h 120650"/>
                <a:gd name="connsiteX2" fmla="*/ 43180 w 86359"/>
                <a:gd name="connsiteY2" fmla="*/ 106680 h 120650"/>
                <a:gd name="connsiteX3" fmla="*/ 71120 w 86359"/>
                <a:gd name="connsiteY3" fmla="*/ 69850 h 120650"/>
                <a:gd name="connsiteX4" fmla="*/ 71120 w 86359"/>
                <a:gd name="connsiteY4" fmla="*/ 0 h 120650"/>
                <a:gd name="connsiteX5" fmla="*/ 86360 w 86359"/>
                <a:gd name="connsiteY5" fmla="*/ 0 h 120650"/>
                <a:gd name="connsiteX6" fmla="*/ 86360 w 86359"/>
                <a:gd name="connsiteY6" fmla="*/ 74930 h 120650"/>
                <a:gd name="connsiteX7" fmla="*/ 43180 w 86359"/>
                <a:gd name="connsiteY7" fmla="*/ 120650 h 120650"/>
                <a:gd name="connsiteX8" fmla="*/ 0 w 86359"/>
                <a:gd name="connsiteY8" fmla="*/ 74930 h 120650"/>
                <a:gd name="connsiteX9" fmla="*/ 0 w 86359"/>
                <a:gd name="connsiteY9" fmla="*/ 0 h 120650"/>
                <a:gd name="connsiteX10" fmla="*/ 15239 w 86359"/>
                <a:gd name="connsiteY10" fmla="*/ 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359" h="120650">
                  <a:moveTo>
                    <a:pt x="15239" y="0"/>
                  </a:moveTo>
                  <a:lnTo>
                    <a:pt x="15239" y="69850"/>
                  </a:lnTo>
                  <a:cubicBezTo>
                    <a:pt x="15239" y="88900"/>
                    <a:pt x="21589" y="106680"/>
                    <a:pt x="43180" y="106680"/>
                  </a:cubicBezTo>
                  <a:cubicBezTo>
                    <a:pt x="64770" y="106680"/>
                    <a:pt x="71120" y="88900"/>
                    <a:pt x="71120" y="69850"/>
                  </a:cubicBezTo>
                  <a:lnTo>
                    <a:pt x="71120" y="0"/>
                  </a:lnTo>
                  <a:lnTo>
                    <a:pt x="86360" y="0"/>
                  </a:lnTo>
                  <a:lnTo>
                    <a:pt x="86360" y="74930"/>
                  </a:lnTo>
                  <a:cubicBezTo>
                    <a:pt x="86360" y="100330"/>
                    <a:pt x="69850" y="120650"/>
                    <a:pt x="43180" y="120650"/>
                  </a:cubicBezTo>
                  <a:cubicBezTo>
                    <a:pt x="16510" y="120650"/>
                    <a:pt x="0" y="100330"/>
                    <a:pt x="0" y="74930"/>
                  </a:cubicBezTo>
                  <a:lnTo>
                    <a:pt x="0" y="0"/>
                  </a:lnTo>
                  <a:lnTo>
                    <a:pt x="15239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02" name="Volný tvar: obrazec 401">
              <a:extLst>
                <a:ext uri="{FF2B5EF4-FFF2-40B4-BE49-F238E27FC236}">
                  <a16:creationId xmlns:a16="http://schemas.microsoft.com/office/drawing/2014/main" id="{76249D37-2973-C92F-432B-2919BC7705CA}"/>
                </a:ext>
              </a:extLst>
            </p:cNvPr>
            <p:cNvSpPr/>
            <p:nvPr/>
          </p:nvSpPr>
          <p:spPr>
            <a:xfrm>
              <a:off x="15281909" y="7277100"/>
              <a:ext cx="74930" cy="121919"/>
            </a:xfrm>
            <a:custGeom>
              <a:avLst/>
              <a:gdLst>
                <a:gd name="connsiteX0" fmla="*/ 58420 w 74930"/>
                <a:gd name="connsiteY0" fmla="*/ 24130 h 121919"/>
                <a:gd name="connsiteX1" fmla="*/ 39370 w 74930"/>
                <a:gd name="connsiteY1" fmla="*/ 12700 h 121919"/>
                <a:gd name="connsiteX2" fmla="*/ 20320 w 74930"/>
                <a:gd name="connsiteY2" fmla="*/ 29210 h 121919"/>
                <a:gd name="connsiteX3" fmla="*/ 36830 w 74930"/>
                <a:gd name="connsiteY3" fmla="*/ 45720 h 121919"/>
                <a:gd name="connsiteX4" fmla="*/ 45720 w 74930"/>
                <a:gd name="connsiteY4" fmla="*/ 49530 h 121919"/>
                <a:gd name="connsiteX5" fmla="*/ 74930 w 74930"/>
                <a:gd name="connsiteY5" fmla="*/ 85090 h 121919"/>
                <a:gd name="connsiteX6" fmla="*/ 36830 w 74930"/>
                <a:gd name="connsiteY6" fmla="*/ 121920 h 121919"/>
                <a:gd name="connsiteX7" fmla="*/ 0 w 74930"/>
                <a:gd name="connsiteY7" fmla="*/ 88900 h 121919"/>
                <a:gd name="connsiteX8" fmla="*/ 15240 w 74930"/>
                <a:gd name="connsiteY8" fmla="*/ 86360 h 121919"/>
                <a:gd name="connsiteX9" fmla="*/ 38100 w 74930"/>
                <a:gd name="connsiteY9" fmla="*/ 109220 h 121919"/>
                <a:gd name="connsiteX10" fmla="*/ 59690 w 74930"/>
                <a:gd name="connsiteY10" fmla="*/ 86360 h 121919"/>
                <a:gd name="connsiteX11" fmla="*/ 39370 w 74930"/>
                <a:gd name="connsiteY11" fmla="*/ 63500 h 121919"/>
                <a:gd name="connsiteX12" fmla="*/ 31750 w 74930"/>
                <a:gd name="connsiteY12" fmla="*/ 59690 h 121919"/>
                <a:gd name="connsiteX13" fmla="*/ 6350 w 74930"/>
                <a:gd name="connsiteY13" fmla="*/ 30480 h 121919"/>
                <a:gd name="connsiteX14" fmla="*/ 40640 w 74930"/>
                <a:gd name="connsiteY14" fmla="*/ 0 h 121919"/>
                <a:gd name="connsiteX15" fmla="*/ 71120 w 74930"/>
                <a:gd name="connsiteY15" fmla="*/ 17780 h 121919"/>
                <a:gd name="connsiteX16" fmla="*/ 59690 w 74930"/>
                <a:gd name="connsiteY16" fmla="*/ 24130 h 121919"/>
                <a:gd name="connsiteX17" fmla="*/ 59690 w 74930"/>
                <a:gd name="connsiteY17" fmla="*/ 24130 h 12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930" h="121919">
                  <a:moveTo>
                    <a:pt x="58420" y="24130"/>
                  </a:moveTo>
                  <a:cubicBezTo>
                    <a:pt x="54610" y="16510"/>
                    <a:pt x="48260" y="12700"/>
                    <a:pt x="39370" y="12700"/>
                  </a:cubicBezTo>
                  <a:cubicBezTo>
                    <a:pt x="30480" y="12700"/>
                    <a:pt x="20320" y="19050"/>
                    <a:pt x="20320" y="29210"/>
                  </a:cubicBezTo>
                  <a:cubicBezTo>
                    <a:pt x="20320" y="39370"/>
                    <a:pt x="29210" y="43180"/>
                    <a:pt x="36830" y="45720"/>
                  </a:cubicBezTo>
                  <a:lnTo>
                    <a:pt x="45720" y="49530"/>
                  </a:lnTo>
                  <a:cubicBezTo>
                    <a:pt x="62230" y="55880"/>
                    <a:pt x="74930" y="64770"/>
                    <a:pt x="74930" y="85090"/>
                  </a:cubicBezTo>
                  <a:cubicBezTo>
                    <a:pt x="74930" y="105410"/>
                    <a:pt x="58420" y="121920"/>
                    <a:pt x="36830" y="121920"/>
                  </a:cubicBezTo>
                  <a:cubicBezTo>
                    <a:pt x="15240" y="121920"/>
                    <a:pt x="2540" y="107950"/>
                    <a:pt x="0" y="88900"/>
                  </a:cubicBezTo>
                  <a:lnTo>
                    <a:pt x="15240" y="86360"/>
                  </a:lnTo>
                  <a:cubicBezTo>
                    <a:pt x="15240" y="99060"/>
                    <a:pt x="25400" y="109220"/>
                    <a:pt x="38100" y="109220"/>
                  </a:cubicBezTo>
                  <a:cubicBezTo>
                    <a:pt x="50800" y="109220"/>
                    <a:pt x="59690" y="99060"/>
                    <a:pt x="59690" y="86360"/>
                  </a:cubicBezTo>
                  <a:cubicBezTo>
                    <a:pt x="59690" y="73660"/>
                    <a:pt x="49530" y="68580"/>
                    <a:pt x="39370" y="63500"/>
                  </a:cubicBezTo>
                  <a:lnTo>
                    <a:pt x="31750" y="59690"/>
                  </a:lnTo>
                  <a:cubicBezTo>
                    <a:pt x="17780" y="54610"/>
                    <a:pt x="6350" y="45720"/>
                    <a:pt x="6350" y="30480"/>
                  </a:cubicBezTo>
                  <a:cubicBezTo>
                    <a:pt x="6350" y="15240"/>
                    <a:pt x="22860" y="0"/>
                    <a:pt x="40640" y="0"/>
                  </a:cubicBezTo>
                  <a:cubicBezTo>
                    <a:pt x="58420" y="0"/>
                    <a:pt x="64770" y="6350"/>
                    <a:pt x="71120" y="17780"/>
                  </a:cubicBezTo>
                  <a:lnTo>
                    <a:pt x="59690" y="24130"/>
                  </a:lnTo>
                  <a:lnTo>
                    <a:pt x="59690" y="241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03" name="Volný tvar: obrazec 402">
              <a:extLst>
                <a:ext uri="{FF2B5EF4-FFF2-40B4-BE49-F238E27FC236}">
                  <a16:creationId xmlns:a16="http://schemas.microsoft.com/office/drawing/2014/main" id="{5143014E-ADD3-7B14-55E2-AC5283CDA7DD}"/>
                </a:ext>
              </a:extLst>
            </p:cNvPr>
            <p:cNvSpPr/>
            <p:nvPr/>
          </p:nvSpPr>
          <p:spPr>
            <a:xfrm>
              <a:off x="14133829" y="4511040"/>
              <a:ext cx="73660" cy="152400"/>
            </a:xfrm>
            <a:custGeom>
              <a:avLst/>
              <a:gdLst>
                <a:gd name="connsiteX0" fmla="*/ 19050 w 73660"/>
                <a:gd name="connsiteY0" fmla="*/ 16510 h 152400"/>
                <a:gd name="connsiteX1" fmla="*/ 19050 w 73660"/>
                <a:gd name="connsiteY1" fmla="*/ 59690 h 152400"/>
                <a:gd name="connsiteX2" fmla="*/ 72390 w 73660"/>
                <a:gd name="connsiteY2" fmla="*/ 59690 h 152400"/>
                <a:gd name="connsiteX3" fmla="*/ 72390 w 73660"/>
                <a:gd name="connsiteY3" fmla="*/ 77470 h 152400"/>
                <a:gd name="connsiteX4" fmla="*/ 19050 w 73660"/>
                <a:gd name="connsiteY4" fmla="*/ 77470 h 152400"/>
                <a:gd name="connsiteX5" fmla="*/ 19050 w 73660"/>
                <a:gd name="connsiteY5" fmla="*/ 152400 h 152400"/>
                <a:gd name="connsiteX6" fmla="*/ 0 w 73660"/>
                <a:gd name="connsiteY6" fmla="*/ 152400 h 152400"/>
                <a:gd name="connsiteX7" fmla="*/ 0 w 73660"/>
                <a:gd name="connsiteY7" fmla="*/ 0 h 152400"/>
                <a:gd name="connsiteX8" fmla="*/ 73660 w 73660"/>
                <a:gd name="connsiteY8" fmla="*/ 0 h 152400"/>
                <a:gd name="connsiteX9" fmla="*/ 73660 w 73660"/>
                <a:gd name="connsiteY9" fmla="*/ 17780 h 152400"/>
                <a:gd name="connsiteX10" fmla="*/ 19050 w 73660"/>
                <a:gd name="connsiteY10" fmla="*/ 1778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660" h="152400">
                  <a:moveTo>
                    <a:pt x="19050" y="16510"/>
                  </a:moveTo>
                  <a:lnTo>
                    <a:pt x="19050" y="59690"/>
                  </a:lnTo>
                  <a:lnTo>
                    <a:pt x="72390" y="59690"/>
                  </a:lnTo>
                  <a:lnTo>
                    <a:pt x="72390" y="77470"/>
                  </a:lnTo>
                  <a:lnTo>
                    <a:pt x="19050" y="77470"/>
                  </a:lnTo>
                  <a:lnTo>
                    <a:pt x="19050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73660" y="0"/>
                  </a:lnTo>
                  <a:lnTo>
                    <a:pt x="73660" y="17780"/>
                  </a:lnTo>
                  <a:lnTo>
                    <a:pt x="19050" y="177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04" name="Volný tvar: obrazec 403">
              <a:extLst>
                <a:ext uri="{FF2B5EF4-FFF2-40B4-BE49-F238E27FC236}">
                  <a16:creationId xmlns:a16="http://schemas.microsoft.com/office/drawing/2014/main" id="{5AEF8E55-5604-2253-92A5-8035E97A7114}"/>
                </a:ext>
              </a:extLst>
            </p:cNvPr>
            <p:cNvSpPr/>
            <p:nvPr/>
          </p:nvSpPr>
          <p:spPr>
            <a:xfrm>
              <a:off x="14286229" y="4509770"/>
              <a:ext cx="19050" cy="152400"/>
            </a:xfrm>
            <a:custGeom>
              <a:avLst/>
              <a:gdLst>
                <a:gd name="connsiteX0" fmla="*/ 19050 w 19050"/>
                <a:gd name="connsiteY0" fmla="*/ 152400 h 152400"/>
                <a:gd name="connsiteX1" fmla="*/ 0 w 19050"/>
                <a:gd name="connsiteY1" fmla="*/ 152400 h 152400"/>
                <a:gd name="connsiteX2" fmla="*/ 0 w 19050"/>
                <a:gd name="connsiteY2" fmla="*/ 0 h 152400"/>
                <a:gd name="connsiteX3" fmla="*/ 19050 w 19050"/>
                <a:gd name="connsiteY3" fmla="*/ 0 h 152400"/>
                <a:gd name="connsiteX4" fmla="*/ 19050 w 19050"/>
                <a:gd name="connsiteY4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52400">
                  <a:moveTo>
                    <a:pt x="19050" y="152400"/>
                  </a:moveTo>
                  <a:lnTo>
                    <a:pt x="0" y="152400"/>
                  </a:lnTo>
                  <a:lnTo>
                    <a:pt x="0" y="0"/>
                  </a:lnTo>
                  <a:lnTo>
                    <a:pt x="19050" y="0"/>
                  </a:lnTo>
                  <a:lnTo>
                    <a:pt x="19050" y="152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05" name="Volný tvar: obrazec 404">
              <a:extLst>
                <a:ext uri="{FF2B5EF4-FFF2-40B4-BE49-F238E27FC236}">
                  <a16:creationId xmlns:a16="http://schemas.microsoft.com/office/drawing/2014/main" id="{9C814D2D-806E-B380-A963-D1D4CBCD23AA}"/>
                </a:ext>
              </a:extLst>
            </p:cNvPr>
            <p:cNvSpPr/>
            <p:nvPr/>
          </p:nvSpPr>
          <p:spPr>
            <a:xfrm>
              <a:off x="14387829" y="4502150"/>
              <a:ext cx="133350" cy="166370"/>
            </a:xfrm>
            <a:custGeom>
              <a:avLst/>
              <a:gdLst>
                <a:gd name="connsiteX0" fmla="*/ 0 w 133350"/>
                <a:gd name="connsiteY0" fmla="*/ 0 h 166370"/>
                <a:gd name="connsiteX1" fmla="*/ 114300 w 133350"/>
                <a:gd name="connsiteY1" fmla="*/ 120650 h 166370"/>
                <a:gd name="connsiteX2" fmla="*/ 114300 w 133350"/>
                <a:gd name="connsiteY2" fmla="*/ 7620 h 166370"/>
                <a:gd name="connsiteX3" fmla="*/ 133350 w 133350"/>
                <a:gd name="connsiteY3" fmla="*/ 7620 h 166370"/>
                <a:gd name="connsiteX4" fmla="*/ 133350 w 133350"/>
                <a:gd name="connsiteY4" fmla="*/ 166370 h 166370"/>
                <a:gd name="connsiteX5" fmla="*/ 19050 w 133350"/>
                <a:gd name="connsiteY5" fmla="*/ 45720 h 166370"/>
                <a:gd name="connsiteX6" fmla="*/ 19050 w 133350"/>
                <a:gd name="connsiteY6" fmla="*/ 160020 h 166370"/>
                <a:gd name="connsiteX7" fmla="*/ 0 w 133350"/>
                <a:gd name="connsiteY7" fmla="*/ 160020 h 166370"/>
                <a:gd name="connsiteX8" fmla="*/ 0 w 133350"/>
                <a:gd name="connsiteY8" fmla="*/ 0 h 166370"/>
                <a:gd name="connsiteX9" fmla="*/ 0 w 133350"/>
                <a:gd name="connsiteY9" fmla="*/ 0 h 16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166370">
                  <a:moveTo>
                    <a:pt x="0" y="0"/>
                  </a:moveTo>
                  <a:lnTo>
                    <a:pt x="114300" y="120650"/>
                  </a:lnTo>
                  <a:lnTo>
                    <a:pt x="114300" y="7620"/>
                  </a:lnTo>
                  <a:lnTo>
                    <a:pt x="133350" y="7620"/>
                  </a:lnTo>
                  <a:lnTo>
                    <a:pt x="133350" y="166370"/>
                  </a:lnTo>
                  <a:lnTo>
                    <a:pt x="19050" y="45720"/>
                  </a:lnTo>
                  <a:lnTo>
                    <a:pt x="19050" y="160020"/>
                  </a:lnTo>
                  <a:lnTo>
                    <a:pt x="0" y="1600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06" name="Volný tvar: obrazec 405">
              <a:extLst>
                <a:ext uri="{FF2B5EF4-FFF2-40B4-BE49-F238E27FC236}">
                  <a16:creationId xmlns:a16="http://schemas.microsoft.com/office/drawing/2014/main" id="{7065A1B2-F037-55BA-083D-EDDFC02081B4}"/>
                </a:ext>
              </a:extLst>
            </p:cNvPr>
            <p:cNvSpPr/>
            <p:nvPr/>
          </p:nvSpPr>
          <p:spPr>
            <a:xfrm>
              <a:off x="14605000" y="4511040"/>
              <a:ext cx="64770" cy="152400"/>
            </a:xfrm>
            <a:custGeom>
              <a:avLst/>
              <a:gdLst>
                <a:gd name="connsiteX0" fmla="*/ 19050 w 64770"/>
                <a:gd name="connsiteY0" fmla="*/ 134620 h 152400"/>
                <a:gd name="connsiteX1" fmla="*/ 64770 w 64770"/>
                <a:gd name="connsiteY1" fmla="*/ 134620 h 152400"/>
                <a:gd name="connsiteX2" fmla="*/ 64770 w 64770"/>
                <a:gd name="connsiteY2" fmla="*/ 152400 h 152400"/>
                <a:gd name="connsiteX3" fmla="*/ 0 w 64770"/>
                <a:gd name="connsiteY3" fmla="*/ 152400 h 152400"/>
                <a:gd name="connsiteX4" fmla="*/ 0 w 64770"/>
                <a:gd name="connsiteY4" fmla="*/ 0 h 152400"/>
                <a:gd name="connsiteX5" fmla="*/ 19050 w 64770"/>
                <a:gd name="connsiteY5" fmla="*/ 0 h 152400"/>
                <a:gd name="connsiteX6" fmla="*/ 19050 w 64770"/>
                <a:gd name="connsiteY6" fmla="*/ 134620 h 152400"/>
                <a:gd name="connsiteX7" fmla="*/ 19050 w 64770"/>
                <a:gd name="connsiteY7" fmla="*/ 13462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770" h="152400">
                  <a:moveTo>
                    <a:pt x="19050" y="134620"/>
                  </a:moveTo>
                  <a:lnTo>
                    <a:pt x="64770" y="134620"/>
                  </a:lnTo>
                  <a:lnTo>
                    <a:pt x="64770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19050" y="0"/>
                  </a:lnTo>
                  <a:lnTo>
                    <a:pt x="19050" y="134620"/>
                  </a:lnTo>
                  <a:lnTo>
                    <a:pt x="19050" y="1346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07" name="Volný tvar: obrazec 406">
              <a:extLst>
                <a:ext uri="{FF2B5EF4-FFF2-40B4-BE49-F238E27FC236}">
                  <a16:creationId xmlns:a16="http://schemas.microsoft.com/office/drawing/2014/main" id="{D4EDB939-6CFC-860C-6CF5-138917B0E682}"/>
                </a:ext>
              </a:extLst>
            </p:cNvPr>
            <p:cNvSpPr/>
            <p:nvPr/>
          </p:nvSpPr>
          <p:spPr>
            <a:xfrm>
              <a:off x="14724379" y="4503420"/>
              <a:ext cx="144779" cy="158750"/>
            </a:xfrm>
            <a:custGeom>
              <a:avLst/>
              <a:gdLst>
                <a:gd name="connsiteX0" fmla="*/ 38100 w 144779"/>
                <a:gd name="connsiteY0" fmla="*/ 120650 h 158750"/>
                <a:gd name="connsiteX1" fmla="*/ 20320 w 144779"/>
                <a:gd name="connsiteY1" fmla="*/ 158750 h 158750"/>
                <a:gd name="connsiteX2" fmla="*/ 0 w 144779"/>
                <a:gd name="connsiteY2" fmla="*/ 158750 h 158750"/>
                <a:gd name="connsiteX3" fmla="*/ 72390 w 144779"/>
                <a:gd name="connsiteY3" fmla="*/ 0 h 158750"/>
                <a:gd name="connsiteX4" fmla="*/ 144780 w 144779"/>
                <a:gd name="connsiteY4" fmla="*/ 158750 h 158750"/>
                <a:gd name="connsiteX5" fmla="*/ 124460 w 144779"/>
                <a:gd name="connsiteY5" fmla="*/ 158750 h 158750"/>
                <a:gd name="connsiteX6" fmla="*/ 106680 w 144779"/>
                <a:gd name="connsiteY6" fmla="*/ 120650 h 158750"/>
                <a:gd name="connsiteX7" fmla="*/ 36830 w 144779"/>
                <a:gd name="connsiteY7" fmla="*/ 120650 h 158750"/>
                <a:gd name="connsiteX8" fmla="*/ 72390 w 144779"/>
                <a:gd name="connsiteY8" fmla="*/ 41910 h 158750"/>
                <a:gd name="connsiteX9" fmla="*/ 45720 w 144779"/>
                <a:gd name="connsiteY9" fmla="*/ 104140 h 158750"/>
                <a:gd name="connsiteX10" fmla="*/ 100330 w 144779"/>
                <a:gd name="connsiteY10" fmla="*/ 104140 h 158750"/>
                <a:gd name="connsiteX11" fmla="*/ 73660 w 144779"/>
                <a:gd name="connsiteY11" fmla="*/ 41910 h 158750"/>
                <a:gd name="connsiteX12" fmla="*/ 73660 w 144779"/>
                <a:gd name="connsiteY12" fmla="*/ 41910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779" h="158750">
                  <a:moveTo>
                    <a:pt x="38100" y="120650"/>
                  </a:moveTo>
                  <a:lnTo>
                    <a:pt x="20320" y="158750"/>
                  </a:lnTo>
                  <a:lnTo>
                    <a:pt x="0" y="158750"/>
                  </a:lnTo>
                  <a:lnTo>
                    <a:pt x="72390" y="0"/>
                  </a:lnTo>
                  <a:lnTo>
                    <a:pt x="144780" y="158750"/>
                  </a:lnTo>
                  <a:lnTo>
                    <a:pt x="124460" y="158750"/>
                  </a:lnTo>
                  <a:lnTo>
                    <a:pt x="106680" y="120650"/>
                  </a:lnTo>
                  <a:lnTo>
                    <a:pt x="36830" y="120650"/>
                  </a:lnTo>
                  <a:close/>
                  <a:moveTo>
                    <a:pt x="72390" y="41910"/>
                  </a:moveTo>
                  <a:lnTo>
                    <a:pt x="45720" y="104140"/>
                  </a:lnTo>
                  <a:lnTo>
                    <a:pt x="100330" y="104140"/>
                  </a:lnTo>
                  <a:lnTo>
                    <a:pt x="73660" y="41910"/>
                  </a:lnTo>
                  <a:lnTo>
                    <a:pt x="73660" y="419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08" name="Volný tvar: obrazec 407">
              <a:extLst>
                <a:ext uri="{FF2B5EF4-FFF2-40B4-BE49-F238E27FC236}">
                  <a16:creationId xmlns:a16="http://schemas.microsoft.com/office/drawing/2014/main" id="{2931CDC9-1895-41B5-5491-5A5BED8875C5}"/>
                </a:ext>
              </a:extLst>
            </p:cNvPr>
            <p:cNvSpPr/>
            <p:nvPr/>
          </p:nvSpPr>
          <p:spPr>
            <a:xfrm>
              <a:off x="14937740" y="4502150"/>
              <a:ext cx="133350" cy="166370"/>
            </a:xfrm>
            <a:custGeom>
              <a:avLst/>
              <a:gdLst>
                <a:gd name="connsiteX0" fmla="*/ 0 w 133350"/>
                <a:gd name="connsiteY0" fmla="*/ 0 h 166370"/>
                <a:gd name="connsiteX1" fmla="*/ 114300 w 133350"/>
                <a:gd name="connsiteY1" fmla="*/ 120650 h 166370"/>
                <a:gd name="connsiteX2" fmla="*/ 114300 w 133350"/>
                <a:gd name="connsiteY2" fmla="*/ 7620 h 166370"/>
                <a:gd name="connsiteX3" fmla="*/ 133350 w 133350"/>
                <a:gd name="connsiteY3" fmla="*/ 7620 h 166370"/>
                <a:gd name="connsiteX4" fmla="*/ 133350 w 133350"/>
                <a:gd name="connsiteY4" fmla="*/ 166370 h 166370"/>
                <a:gd name="connsiteX5" fmla="*/ 19050 w 133350"/>
                <a:gd name="connsiteY5" fmla="*/ 45720 h 166370"/>
                <a:gd name="connsiteX6" fmla="*/ 19050 w 133350"/>
                <a:gd name="connsiteY6" fmla="*/ 160020 h 166370"/>
                <a:gd name="connsiteX7" fmla="*/ 0 w 133350"/>
                <a:gd name="connsiteY7" fmla="*/ 160020 h 166370"/>
                <a:gd name="connsiteX8" fmla="*/ 0 w 133350"/>
                <a:gd name="connsiteY8" fmla="*/ 0 h 166370"/>
                <a:gd name="connsiteX9" fmla="*/ 0 w 133350"/>
                <a:gd name="connsiteY9" fmla="*/ 0 h 16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166370">
                  <a:moveTo>
                    <a:pt x="0" y="0"/>
                  </a:moveTo>
                  <a:lnTo>
                    <a:pt x="114300" y="120650"/>
                  </a:lnTo>
                  <a:lnTo>
                    <a:pt x="114300" y="7620"/>
                  </a:lnTo>
                  <a:lnTo>
                    <a:pt x="133350" y="7620"/>
                  </a:lnTo>
                  <a:lnTo>
                    <a:pt x="133350" y="166370"/>
                  </a:lnTo>
                  <a:lnTo>
                    <a:pt x="19050" y="45720"/>
                  </a:lnTo>
                  <a:lnTo>
                    <a:pt x="19050" y="160020"/>
                  </a:lnTo>
                  <a:lnTo>
                    <a:pt x="0" y="1600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09" name="Volný tvar: obrazec 408">
              <a:extLst>
                <a:ext uri="{FF2B5EF4-FFF2-40B4-BE49-F238E27FC236}">
                  <a16:creationId xmlns:a16="http://schemas.microsoft.com/office/drawing/2014/main" id="{E5A8236D-1520-DB50-5A65-BDF549F79250}"/>
                </a:ext>
              </a:extLst>
            </p:cNvPr>
            <p:cNvSpPr/>
            <p:nvPr/>
          </p:nvSpPr>
          <p:spPr>
            <a:xfrm>
              <a:off x="15153640" y="4509770"/>
              <a:ext cx="116840" cy="152400"/>
            </a:xfrm>
            <a:custGeom>
              <a:avLst/>
              <a:gdLst>
                <a:gd name="connsiteX0" fmla="*/ 0 w 116840"/>
                <a:gd name="connsiteY0" fmla="*/ 0 h 152400"/>
                <a:gd name="connsiteX1" fmla="*/ 31750 w 116840"/>
                <a:gd name="connsiteY1" fmla="*/ 0 h 152400"/>
                <a:gd name="connsiteX2" fmla="*/ 116840 w 116840"/>
                <a:gd name="connsiteY2" fmla="*/ 74930 h 152400"/>
                <a:gd name="connsiteX3" fmla="*/ 30480 w 116840"/>
                <a:gd name="connsiteY3" fmla="*/ 152400 h 152400"/>
                <a:gd name="connsiteX4" fmla="*/ 0 w 116840"/>
                <a:gd name="connsiteY4" fmla="*/ 152400 h 152400"/>
                <a:gd name="connsiteX5" fmla="*/ 0 w 116840"/>
                <a:gd name="connsiteY5" fmla="*/ 0 h 152400"/>
                <a:gd name="connsiteX6" fmla="*/ 19050 w 116840"/>
                <a:gd name="connsiteY6" fmla="*/ 135890 h 152400"/>
                <a:gd name="connsiteX7" fmla="*/ 25400 w 116840"/>
                <a:gd name="connsiteY7" fmla="*/ 135890 h 152400"/>
                <a:gd name="connsiteX8" fmla="*/ 97790 w 116840"/>
                <a:gd name="connsiteY8" fmla="*/ 77470 h 152400"/>
                <a:gd name="connsiteX9" fmla="*/ 25400 w 116840"/>
                <a:gd name="connsiteY9" fmla="*/ 19050 h 152400"/>
                <a:gd name="connsiteX10" fmla="*/ 19050 w 116840"/>
                <a:gd name="connsiteY10" fmla="*/ 19050 h 152400"/>
                <a:gd name="connsiteX11" fmla="*/ 19050 w 116840"/>
                <a:gd name="connsiteY11" fmla="*/ 137160 h 152400"/>
                <a:gd name="connsiteX12" fmla="*/ 19050 w 116840"/>
                <a:gd name="connsiteY12" fmla="*/ 13716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6840" h="152400">
                  <a:moveTo>
                    <a:pt x="0" y="0"/>
                  </a:moveTo>
                  <a:lnTo>
                    <a:pt x="31750" y="0"/>
                  </a:lnTo>
                  <a:cubicBezTo>
                    <a:pt x="78740" y="0"/>
                    <a:pt x="116840" y="24130"/>
                    <a:pt x="116840" y="74930"/>
                  </a:cubicBezTo>
                  <a:cubicBezTo>
                    <a:pt x="116840" y="125730"/>
                    <a:pt x="78740" y="152400"/>
                    <a:pt x="30480" y="152400"/>
                  </a:cubicBezTo>
                  <a:lnTo>
                    <a:pt x="0" y="152400"/>
                  </a:lnTo>
                  <a:lnTo>
                    <a:pt x="0" y="0"/>
                  </a:lnTo>
                  <a:close/>
                  <a:moveTo>
                    <a:pt x="19050" y="135890"/>
                  </a:moveTo>
                  <a:lnTo>
                    <a:pt x="25400" y="135890"/>
                  </a:lnTo>
                  <a:cubicBezTo>
                    <a:pt x="64770" y="135890"/>
                    <a:pt x="97790" y="121920"/>
                    <a:pt x="97790" y="77470"/>
                  </a:cubicBezTo>
                  <a:cubicBezTo>
                    <a:pt x="97790" y="33020"/>
                    <a:pt x="64770" y="19050"/>
                    <a:pt x="25400" y="19050"/>
                  </a:cubicBezTo>
                  <a:lnTo>
                    <a:pt x="19050" y="19050"/>
                  </a:lnTo>
                  <a:lnTo>
                    <a:pt x="19050" y="137160"/>
                  </a:lnTo>
                  <a:lnTo>
                    <a:pt x="19050" y="1371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10" name="Volný tvar: obrazec 409">
              <a:extLst>
                <a:ext uri="{FF2B5EF4-FFF2-40B4-BE49-F238E27FC236}">
                  <a16:creationId xmlns:a16="http://schemas.microsoft.com/office/drawing/2014/main" id="{A4F27747-B268-B08B-BBB6-E7962B3241BC}"/>
                </a:ext>
              </a:extLst>
            </p:cNvPr>
            <p:cNvSpPr/>
            <p:nvPr/>
          </p:nvSpPr>
          <p:spPr>
            <a:xfrm>
              <a:off x="12889229" y="3641090"/>
              <a:ext cx="85090" cy="140969"/>
            </a:xfrm>
            <a:custGeom>
              <a:avLst/>
              <a:gdLst>
                <a:gd name="connsiteX0" fmla="*/ 67310 w 85090"/>
                <a:gd name="connsiteY0" fmla="*/ 29210 h 140969"/>
                <a:gd name="connsiteX1" fmla="*/ 45720 w 85090"/>
                <a:gd name="connsiteY1" fmla="*/ 16510 h 140969"/>
                <a:gd name="connsiteX2" fmla="*/ 22860 w 85090"/>
                <a:gd name="connsiteY2" fmla="*/ 35560 h 140969"/>
                <a:gd name="connsiteX3" fmla="*/ 41910 w 85090"/>
                <a:gd name="connsiteY3" fmla="*/ 54610 h 140969"/>
                <a:gd name="connsiteX4" fmla="*/ 52070 w 85090"/>
                <a:gd name="connsiteY4" fmla="*/ 58420 h 140969"/>
                <a:gd name="connsiteX5" fmla="*/ 85090 w 85090"/>
                <a:gd name="connsiteY5" fmla="*/ 99060 h 140969"/>
                <a:gd name="connsiteX6" fmla="*/ 41910 w 85090"/>
                <a:gd name="connsiteY6" fmla="*/ 140970 h 140969"/>
                <a:gd name="connsiteX7" fmla="*/ 0 w 85090"/>
                <a:gd name="connsiteY7" fmla="*/ 102870 h 140969"/>
                <a:gd name="connsiteX8" fmla="*/ 16510 w 85090"/>
                <a:gd name="connsiteY8" fmla="*/ 99060 h 140969"/>
                <a:gd name="connsiteX9" fmla="*/ 41910 w 85090"/>
                <a:gd name="connsiteY9" fmla="*/ 124460 h 140969"/>
                <a:gd name="connsiteX10" fmla="*/ 67310 w 85090"/>
                <a:gd name="connsiteY10" fmla="*/ 97790 h 140969"/>
                <a:gd name="connsiteX11" fmla="*/ 44450 w 85090"/>
                <a:gd name="connsiteY11" fmla="*/ 72390 h 140969"/>
                <a:gd name="connsiteX12" fmla="*/ 35560 w 85090"/>
                <a:gd name="connsiteY12" fmla="*/ 68580 h 140969"/>
                <a:gd name="connsiteX13" fmla="*/ 6350 w 85090"/>
                <a:gd name="connsiteY13" fmla="*/ 34290 h 140969"/>
                <a:gd name="connsiteX14" fmla="*/ 45720 w 85090"/>
                <a:gd name="connsiteY14" fmla="*/ 0 h 140969"/>
                <a:gd name="connsiteX15" fmla="*/ 80010 w 85090"/>
                <a:gd name="connsiteY15" fmla="*/ 20320 h 140969"/>
                <a:gd name="connsiteX16" fmla="*/ 67310 w 85090"/>
                <a:gd name="connsiteY16" fmla="*/ 27940 h 140969"/>
                <a:gd name="connsiteX17" fmla="*/ 67310 w 85090"/>
                <a:gd name="connsiteY17" fmla="*/ 27940 h 14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5090" h="140969">
                  <a:moveTo>
                    <a:pt x="67310" y="29210"/>
                  </a:moveTo>
                  <a:cubicBezTo>
                    <a:pt x="62230" y="20320"/>
                    <a:pt x="55880" y="16510"/>
                    <a:pt x="45720" y="16510"/>
                  </a:cubicBezTo>
                  <a:cubicBezTo>
                    <a:pt x="35560" y="16510"/>
                    <a:pt x="22860" y="24130"/>
                    <a:pt x="22860" y="35560"/>
                  </a:cubicBezTo>
                  <a:cubicBezTo>
                    <a:pt x="22860" y="46990"/>
                    <a:pt x="33020" y="52070"/>
                    <a:pt x="41910" y="54610"/>
                  </a:cubicBezTo>
                  <a:lnTo>
                    <a:pt x="52070" y="58420"/>
                  </a:lnTo>
                  <a:cubicBezTo>
                    <a:pt x="71120" y="66040"/>
                    <a:pt x="85090" y="76200"/>
                    <a:pt x="85090" y="99060"/>
                  </a:cubicBezTo>
                  <a:cubicBezTo>
                    <a:pt x="85090" y="121920"/>
                    <a:pt x="66040" y="140970"/>
                    <a:pt x="41910" y="140970"/>
                  </a:cubicBezTo>
                  <a:cubicBezTo>
                    <a:pt x="17780" y="140970"/>
                    <a:pt x="3810" y="124460"/>
                    <a:pt x="0" y="102870"/>
                  </a:cubicBezTo>
                  <a:lnTo>
                    <a:pt x="16510" y="99060"/>
                  </a:lnTo>
                  <a:cubicBezTo>
                    <a:pt x="16510" y="114300"/>
                    <a:pt x="27940" y="124460"/>
                    <a:pt x="41910" y="124460"/>
                  </a:cubicBezTo>
                  <a:cubicBezTo>
                    <a:pt x="55880" y="124460"/>
                    <a:pt x="67310" y="111760"/>
                    <a:pt x="67310" y="97790"/>
                  </a:cubicBezTo>
                  <a:cubicBezTo>
                    <a:pt x="67310" y="83820"/>
                    <a:pt x="55880" y="77470"/>
                    <a:pt x="44450" y="72390"/>
                  </a:cubicBezTo>
                  <a:lnTo>
                    <a:pt x="35560" y="68580"/>
                  </a:lnTo>
                  <a:cubicBezTo>
                    <a:pt x="20320" y="62230"/>
                    <a:pt x="6350" y="53340"/>
                    <a:pt x="6350" y="34290"/>
                  </a:cubicBezTo>
                  <a:cubicBezTo>
                    <a:pt x="6350" y="15240"/>
                    <a:pt x="25400" y="0"/>
                    <a:pt x="45720" y="0"/>
                  </a:cubicBezTo>
                  <a:cubicBezTo>
                    <a:pt x="66040" y="0"/>
                    <a:pt x="72390" y="7620"/>
                    <a:pt x="80010" y="20320"/>
                  </a:cubicBezTo>
                  <a:lnTo>
                    <a:pt x="67310" y="27940"/>
                  </a:lnTo>
                  <a:lnTo>
                    <a:pt x="67310" y="279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11" name="Volný tvar: obrazec 410">
              <a:extLst>
                <a:ext uri="{FF2B5EF4-FFF2-40B4-BE49-F238E27FC236}">
                  <a16:creationId xmlns:a16="http://schemas.microsoft.com/office/drawing/2014/main" id="{D3F57B1C-D0C3-C59E-AA6B-4647DCFB6659}"/>
                </a:ext>
              </a:extLst>
            </p:cNvPr>
            <p:cNvSpPr/>
            <p:nvPr/>
          </p:nvSpPr>
          <p:spPr>
            <a:xfrm>
              <a:off x="13027659" y="3642359"/>
              <a:ext cx="187960" cy="142240"/>
            </a:xfrm>
            <a:custGeom>
              <a:avLst/>
              <a:gdLst>
                <a:gd name="connsiteX0" fmla="*/ 55880 w 187960"/>
                <a:gd name="connsiteY0" fmla="*/ 99060 h 142240"/>
                <a:gd name="connsiteX1" fmla="*/ 93980 w 187960"/>
                <a:gd name="connsiteY1" fmla="*/ 0 h 142240"/>
                <a:gd name="connsiteX2" fmla="*/ 132080 w 187960"/>
                <a:gd name="connsiteY2" fmla="*/ 99060 h 142240"/>
                <a:gd name="connsiteX3" fmla="*/ 170180 w 187960"/>
                <a:gd name="connsiteY3" fmla="*/ 2540 h 142240"/>
                <a:gd name="connsiteX4" fmla="*/ 187960 w 187960"/>
                <a:gd name="connsiteY4" fmla="*/ 2540 h 142240"/>
                <a:gd name="connsiteX5" fmla="*/ 132080 w 187960"/>
                <a:gd name="connsiteY5" fmla="*/ 142240 h 142240"/>
                <a:gd name="connsiteX6" fmla="*/ 93980 w 187960"/>
                <a:gd name="connsiteY6" fmla="*/ 43180 h 142240"/>
                <a:gd name="connsiteX7" fmla="*/ 55880 w 187960"/>
                <a:gd name="connsiteY7" fmla="*/ 142240 h 142240"/>
                <a:gd name="connsiteX8" fmla="*/ 0 w 187960"/>
                <a:gd name="connsiteY8" fmla="*/ 2540 h 142240"/>
                <a:gd name="connsiteX9" fmla="*/ 17780 w 187960"/>
                <a:gd name="connsiteY9" fmla="*/ 2540 h 142240"/>
                <a:gd name="connsiteX10" fmla="*/ 55880 w 187960"/>
                <a:gd name="connsiteY10" fmla="*/ 99060 h 142240"/>
                <a:gd name="connsiteX11" fmla="*/ 55880 w 187960"/>
                <a:gd name="connsiteY11" fmla="*/ 99060 h 142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7960" h="142240">
                  <a:moveTo>
                    <a:pt x="55880" y="99060"/>
                  </a:moveTo>
                  <a:lnTo>
                    <a:pt x="93980" y="0"/>
                  </a:lnTo>
                  <a:lnTo>
                    <a:pt x="132080" y="99060"/>
                  </a:lnTo>
                  <a:lnTo>
                    <a:pt x="170180" y="2540"/>
                  </a:lnTo>
                  <a:lnTo>
                    <a:pt x="187960" y="2540"/>
                  </a:lnTo>
                  <a:lnTo>
                    <a:pt x="132080" y="142240"/>
                  </a:lnTo>
                  <a:lnTo>
                    <a:pt x="93980" y="43180"/>
                  </a:lnTo>
                  <a:lnTo>
                    <a:pt x="55880" y="142240"/>
                  </a:lnTo>
                  <a:lnTo>
                    <a:pt x="0" y="2540"/>
                  </a:lnTo>
                  <a:lnTo>
                    <a:pt x="17780" y="2540"/>
                  </a:lnTo>
                  <a:lnTo>
                    <a:pt x="55880" y="99060"/>
                  </a:lnTo>
                  <a:lnTo>
                    <a:pt x="55880" y="990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12" name="Volný tvar: obrazec 411">
              <a:extLst>
                <a:ext uri="{FF2B5EF4-FFF2-40B4-BE49-F238E27FC236}">
                  <a16:creationId xmlns:a16="http://schemas.microsoft.com/office/drawing/2014/main" id="{6266FAE2-DD6B-FD27-B649-DB4548FDF82A}"/>
                </a:ext>
              </a:extLst>
            </p:cNvPr>
            <p:cNvSpPr/>
            <p:nvPr/>
          </p:nvSpPr>
          <p:spPr>
            <a:xfrm>
              <a:off x="13276579" y="3644900"/>
              <a:ext cx="72390" cy="134620"/>
            </a:xfrm>
            <a:custGeom>
              <a:avLst/>
              <a:gdLst>
                <a:gd name="connsiteX0" fmla="*/ 0 w 72390"/>
                <a:gd name="connsiteY0" fmla="*/ 0 h 134620"/>
                <a:gd name="connsiteX1" fmla="*/ 72390 w 72390"/>
                <a:gd name="connsiteY1" fmla="*/ 0 h 134620"/>
                <a:gd name="connsiteX2" fmla="*/ 72390 w 72390"/>
                <a:gd name="connsiteY2" fmla="*/ 15240 h 134620"/>
                <a:gd name="connsiteX3" fmla="*/ 16510 w 72390"/>
                <a:gd name="connsiteY3" fmla="*/ 15240 h 134620"/>
                <a:gd name="connsiteX4" fmla="*/ 16510 w 72390"/>
                <a:gd name="connsiteY4" fmla="*/ 53340 h 134620"/>
                <a:gd name="connsiteX5" fmla="*/ 69850 w 72390"/>
                <a:gd name="connsiteY5" fmla="*/ 53340 h 134620"/>
                <a:gd name="connsiteX6" fmla="*/ 69850 w 72390"/>
                <a:gd name="connsiteY6" fmla="*/ 68580 h 134620"/>
                <a:gd name="connsiteX7" fmla="*/ 16510 w 72390"/>
                <a:gd name="connsiteY7" fmla="*/ 68580 h 134620"/>
                <a:gd name="connsiteX8" fmla="*/ 16510 w 72390"/>
                <a:gd name="connsiteY8" fmla="*/ 119380 h 134620"/>
                <a:gd name="connsiteX9" fmla="*/ 72390 w 72390"/>
                <a:gd name="connsiteY9" fmla="*/ 119380 h 134620"/>
                <a:gd name="connsiteX10" fmla="*/ 72390 w 72390"/>
                <a:gd name="connsiteY10" fmla="*/ 134620 h 134620"/>
                <a:gd name="connsiteX11" fmla="*/ 0 w 72390"/>
                <a:gd name="connsiteY11" fmla="*/ 134620 h 134620"/>
                <a:gd name="connsiteX12" fmla="*/ 0 w 72390"/>
                <a:gd name="connsiteY12" fmla="*/ 0 h 134620"/>
                <a:gd name="connsiteX13" fmla="*/ 0 w 72390"/>
                <a:gd name="connsiteY13" fmla="*/ 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390" h="134620">
                  <a:moveTo>
                    <a:pt x="0" y="0"/>
                  </a:moveTo>
                  <a:lnTo>
                    <a:pt x="72390" y="0"/>
                  </a:lnTo>
                  <a:lnTo>
                    <a:pt x="72390" y="15240"/>
                  </a:lnTo>
                  <a:lnTo>
                    <a:pt x="16510" y="15240"/>
                  </a:lnTo>
                  <a:lnTo>
                    <a:pt x="16510" y="53340"/>
                  </a:lnTo>
                  <a:lnTo>
                    <a:pt x="69850" y="53340"/>
                  </a:lnTo>
                  <a:lnTo>
                    <a:pt x="69850" y="68580"/>
                  </a:lnTo>
                  <a:lnTo>
                    <a:pt x="16510" y="68580"/>
                  </a:lnTo>
                  <a:lnTo>
                    <a:pt x="16510" y="119380"/>
                  </a:lnTo>
                  <a:lnTo>
                    <a:pt x="72390" y="119380"/>
                  </a:lnTo>
                  <a:lnTo>
                    <a:pt x="72390" y="134620"/>
                  </a:lnTo>
                  <a:lnTo>
                    <a:pt x="0" y="1346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13" name="Volný tvar: obrazec 412">
              <a:extLst>
                <a:ext uri="{FF2B5EF4-FFF2-40B4-BE49-F238E27FC236}">
                  <a16:creationId xmlns:a16="http://schemas.microsoft.com/office/drawing/2014/main" id="{BF492AA0-8B8F-3D83-C39C-B1E55161C38B}"/>
                </a:ext>
              </a:extLst>
            </p:cNvPr>
            <p:cNvSpPr/>
            <p:nvPr/>
          </p:nvSpPr>
          <p:spPr>
            <a:xfrm>
              <a:off x="13417550" y="3644900"/>
              <a:ext cx="102870" cy="134620"/>
            </a:xfrm>
            <a:custGeom>
              <a:avLst/>
              <a:gdLst>
                <a:gd name="connsiteX0" fmla="*/ 0 w 102870"/>
                <a:gd name="connsiteY0" fmla="*/ 0 h 134620"/>
                <a:gd name="connsiteX1" fmla="*/ 27940 w 102870"/>
                <a:gd name="connsiteY1" fmla="*/ 0 h 134620"/>
                <a:gd name="connsiteX2" fmla="*/ 102870 w 102870"/>
                <a:gd name="connsiteY2" fmla="*/ 66040 h 134620"/>
                <a:gd name="connsiteX3" fmla="*/ 26670 w 102870"/>
                <a:gd name="connsiteY3" fmla="*/ 134620 h 134620"/>
                <a:gd name="connsiteX4" fmla="*/ 0 w 102870"/>
                <a:gd name="connsiteY4" fmla="*/ 134620 h 134620"/>
                <a:gd name="connsiteX5" fmla="*/ 0 w 102870"/>
                <a:gd name="connsiteY5" fmla="*/ 0 h 134620"/>
                <a:gd name="connsiteX6" fmla="*/ 0 w 102870"/>
                <a:gd name="connsiteY6" fmla="*/ 0 h 134620"/>
                <a:gd name="connsiteX7" fmla="*/ 17780 w 102870"/>
                <a:gd name="connsiteY7" fmla="*/ 119380 h 134620"/>
                <a:gd name="connsiteX8" fmla="*/ 24130 w 102870"/>
                <a:gd name="connsiteY8" fmla="*/ 119380 h 134620"/>
                <a:gd name="connsiteX9" fmla="*/ 87630 w 102870"/>
                <a:gd name="connsiteY9" fmla="*/ 67310 h 134620"/>
                <a:gd name="connsiteX10" fmla="*/ 24130 w 102870"/>
                <a:gd name="connsiteY10" fmla="*/ 15240 h 134620"/>
                <a:gd name="connsiteX11" fmla="*/ 17780 w 102870"/>
                <a:gd name="connsiteY11" fmla="*/ 15240 h 134620"/>
                <a:gd name="connsiteX12" fmla="*/ 17780 w 102870"/>
                <a:gd name="connsiteY12" fmla="*/ 119380 h 134620"/>
                <a:gd name="connsiteX13" fmla="*/ 17780 w 102870"/>
                <a:gd name="connsiteY13" fmla="*/ 11938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2870" h="134620">
                  <a:moveTo>
                    <a:pt x="0" y="0"/>
                  </a:moveTo>
                  <a:lnTo>
                    <a:pt x="27940" y="0"/>
                  </a:lnTo>
                  <a:cubicBezTo>
                    <a:pt x="68580" y="0"/>
                    <a:pt x="102870" y="21590"/>
                    <a:pt x="102870" y="66040"/>
                  </a:cubicBezTo>
                  <a:cubicBezTo>
                    <a:pt x="102870" y="110490"/>
                    <a:pt x="69850" y="134620"/>
                    <a:pt x="26670" y="134620"/>
                  </a:cubicBezTo>
                  <a:lnTo>
                    <a:pt x="0" y="13462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7780" y="119380"/>
                  </a:moveTo>
                  <a:lnTo>
                    <a:pt x="24130" y="119380"/>
                  </a:lnTo>
                  <a:cubicBezTo>
                    <a:pt x="58420" y="119380"/>
                    <a:pt x="87630" y="106680"/>
                    <a:pt x="87630" y="67310"/>
                  </a:cubicBezTo>
                  <a:cubicBezTo>
                    <a:pt x="87630" y="27940"/>
                    <a:pt x="58420" y="15240"/>
                    <a:pt x="24130" y="15240"/>
                  </a:cubicBezTo>
                  <a:lnTo>
                    <a:pt x="17780" y="15240"/>
                  </a:lnTo>
                  <a:lnTo>
                    <a:pt x="17780" y="119380"/>
                  </a:lnTo>
                  <a:lnTo>
                    <a:pt x="17780" y="1193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14" name="Volný tvar: obrazec 413">
              <a:extLst>
                <a:ext uri="{FF2B5EF4-FFF2-40B4-BE49-F238E27FC236}">
                  <a16:creationId xmlns:a16="http://schemas.microsoft.com/office/drawing/2014/main" id="{F63E2928-6D21-F936-EF7D-AA13B153787B}"/>
                </a:ext>
              </a:extLst>
            </p:cNvPr>
            <p:cNvSpPr/>
            <p:nvPr/>
          </p:nvSpPr>
          <p:spPr>
            <a:xfrm>
              <a:off x="13587729" y="3644900"/>
              <a:ext cx="72390" cy="134620"/>
            </a:xfrm>
            <a:custGeom>
              <a:avLst/>
              <a:gdLst>
                <a:gd name="connsiteX0" fmla="*/ 0 w 72390"/>
                <a:gd name="connsiteY0" fmla="*/ 0 h 134620"/>
                <a:gd name="connsiteX1" fmla="*/ 72390 w 72390"/>
                <a:gd name="connsiteY1" fmla="*/ 0 h 134620"/>
                <a:gd name="connsiteX2" fmla="*/ 72390 w 72390"/>
                <a:gd name="connsiteY2" fmla="*/ 15240 h 134620"/>
                <a:gd name="connsiteX3" fmla="*/ 16510 w 72390"/>
                <a:gd name="connsiteY3" fmla="*/ 15240 h 134620"/>
                <a:gd name="connsiteX4" fmla="*/ 16510 w 72390"/>
                <a:gd name="connsiteY4" fmla="*/ 53340 h 134620"/>
                <a:gd name="connsiteX5" fmla="*/ 69850 w 72390"/>
                <a:gd name="connsiteY5" fmla="*/ 53340 h 134620"/>
                <a:gd name="connsiteX6" fmla="*/ 69850 w 72390"/>
                <a:gd name="connsiteY6" fmla="*/ 68580 h 134620"/>
                <a:gd name="connsiteX7" fmla="*/ 16510 w 72390"/>
                <a:gd name="connsiteY7" fmla="*/ 68580 h 134620"/>
                <a:gd name="connsiteX8" fmla="*/ 16510 w 72390"/>
                <a:gd name="connsiteY8" fmla="*/ 119380 h 134620"/>
                <a:gd name="connsiteX9" fmla="*/ 72390 w 72390"/>
                <a:gd name="connsiteY9" fmla="*/ 119380 h 134620"/>
                <a:gd name="connsiteX10" fmla="*/ 72390 w 72390"/>
                <a:gd name="connsiteY10" fmla="*/ 134620 h 134620"/>
                <a:gd name="connsiteX11" fmla="*/ 0 w 72390"/>
                <a:gd name="connsiteY11" fmla="*/ 134620 h 134620"/>
                <a:gd name="connsiteX12" fmla="*/ 0 w 72390"/>
                <a:gd name="connsiteY12" fmla="*/ 0 h 134620"/>
                <a:gd name="connsiteX13" fmla="*/ 0 w 72390"/>
                <a:gd name="connsiteY13" fmla="*/ 0 h 13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2390" h="134620">
                  <a:moveTo>
                    <a:pt x="0" y="0"/>
                  </a:moveTo>
                  <a:lnTo>
                    <a:pt x="72390" y="0"/>
                  </a:lnTo>
                  <a:lnTo>
                    <a:pt x="72390" y="15240"/>
                  </a:lnTo>
                  <a:lnTo>
                    <a:pt x="16510" y="15240"/>
                  </a:lnTo>
                  <a:lnTo>
                    <a:pt x="16510" y="53340"/>
                  </a:lnTo>
                  <a:lnTo>
                    <a:pt x="69850" y="53340"/>
                  </a:lnTo>
                  <a:lnTo>
                    <a:pt x="69850" y="68580"/>
                  </a:lnTo>
                  <a:lnTo>
                    <a:pt x="16510" y="68580"/>
                  </a:lnTo>
                  <a:lnTo>
                    <a:pt x="16510" y="119380"/>
                  </a:lnTo>
                  <a:lnTo>
                    <a:pt x="72390" y="119380"/>
                  </a:lnTo>
                  <a:lnTo>
                    <a:pt x="72390" y="134620"/>
                  </a:lnTo>
                  <a:lnTo>
                    <a:pt x="0" y="1346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15" name="Volný tvar: obrazec 414">
              <a:extLst>
                <a:ext uri="{FF2B5EF4-FFF2-40B4-BE49-F238E27FC236}">
                  <a16:creationId xmlns:a16="http://schemas.microsoft.com/office/drawing/2014/main" id="{2712F5BE-556D-B542-0F75-CDF550B03AA9}"/>
                </a:ext>
              </a:extLst>
            </p:cNvPr>
            <p:cNvSpPr/>
            <p:nvPr/>
          </p:nvSpPr>
          <p:spPr>
            <a:xfrm>
              <a:off x="13729970" y="3638550"/>
              <a:ext cx="118109" cy="146050"/>
            </a:xfrm>
            <a:custGeom>
              <a:avLst/>
              <a:gdLst>
                <a:gd name="connsiteX0" fmla="*/ 0 w 118109"/>
                <a:gd name="connsiteY0" fmla="*/ 0 h 146050"/>
                <a:gd name="connsiteX1" fmla="*/ 101600 w 118109"/>
                <a:gd name="connsiteY1" fmla="*/ 105410 h 146050"/>
                <a:gd name="connsiteX2" fmla="*/ 101600 w 118109"/>
                <a:gd name="connsiteY2" fmla="*/ 6350 h 146050"/>
                <a:gd name="connsiteX3" fmla="*/ 118110 w 118109"/>
                <a:gd name="connsiteY3" fmla="*/ 6350 h 146050"/>
                <a:gd name="connsiteX4" fmla="*/ 118110 w 118109"/>
                <a:gd name="connsiteY4" fmla="*/ 146050 h 146050"/>
                <a:gd name="connsiteX5" fmla="*/ 16510 w 118109"/>
                <a:gd name="connsiteY5" fmla="*/ 40640 h 146050"/>
                <a:gd name="connsiteX6" fmla="*/ 16510 w 118109"/>
                <a:gd name="connsiteY6" fmla="*/ 140970 h 146050"/>
                <a:gd name="connsiteX7" fmla="*/ 0 w 118109"/>
                <a:gd name="connsiteY7" fmla="*/ 140970 h 146050"/>
                <a:gd name="connsiteX8" fmla="*/ 0 w 118109"/>
                <a:gd name="connsiteY8" fmla="*/ 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109" h="146050">
                  <a:moveTo>
                    <a:pt x="0" y="0"/>
                  </a:moveTo>
                  <a:lnTo>
                    <a:pt x="101600" y="105410"/>
                  </a:lnTo>
                  <a:lnTo>
                    <a:pt x="101600" y="6350"/>
                  </a:lnTo>
                  <a:lnTo>
                    <a:pt x="118110" y="6350"/>
                  </a:lnTo>
                  <a:lnTo>
                    <a:pt x="118110" y="146050"/>
                  </a:lnTo>
                  <a:lnTo>
                    <a:pt x="16510" y="40640"/>
                  </a:lnTo>
                  <a:lnTo>
                    <a:pt x="16510" y="140970"/>
                  </a:lnTo>
                  <a:lnTo>
                    <a:pt x="0" y="1409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16" name="Volný tvar: obrazec 415">
              <a:extLst>
                <a:ext uri="{FF2B5EF4-FFF2-40B4-BE49-F238E27FC236}">
                  <a16:creationId xmlns:a16="http://schemas.microsoft.com/office/drawing/2014/main" id="{B74D9FF6-AE36-0A67-3333-E159FB381762}"/>
                </a:ext>
              </a:extLst>
            </p:cNvPr>
            <p:cNvSpPr/>
            <p:nvPr/>
          </p:nvSpPr>
          <p:spPr>
            <a:xfrm>
              <a:off x="11670029" y="4803140"/>
              <a:ext cx="105410" cy="132079"/>
            </a:xfrm>
            <a:custGeom>
              <a:avLst/>
              <a:gdLst>
                <a:gd name="connsiteX0" fmla="*/ 0 w 105410"/>
                <a:gd name="connsiteY0" fmla="*/ 0 h 132079"/>
                <a:gd name="connsiteX1" fmla="*/ 90170 w 105410"/>
                <a:gd name="connsiteY1" fmla="*/ 95250 h 132079"/>
                <a:gd name="connsiteX2" fmla="*/ 90170 w 105410"/>
                <a:gd name="connsiteY2" fmla="*/ 6350 h 132079"/>
                <a:gd name="connsiteX3" fmla="*/ 105410 w 105410"/>
                <a:gd name="connsiteY3" fmla="*/ 6350 h 132079"/>
                <a:gd name="connsiteX4" fmla="*/ 105410 w 105410"/>
                <a:gd name="connsiteY4" fmla="*/ 132080 h 132079"/>
                <a:gd name="connsiteX5" fmla="*/ 15240 w 105410"/>
                <a:gd name="connsiteY5" fmla="*/ 36830 h 132079"/>
                <a:gd name="connsiteX6" fmla="*/ 15240 w 105410"/>
                <a:gd name="connsiteY6" fmla="*/ 127000 h 132079"/>
                <a:gd name="connsiteX7" fmla="*/ 0 w 105410"/>
                <a:gd name="connsiteY7" fmla="*/ 127000 h 132079"/>
                <a:gd name="connsiteX8" fmla="*/ 0 w 105410"/>
                <a:gd name="connsiteY8" fmla="*/ 1270 h 13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410" h="132079">
                  <a:moveTo>
                    <a:pt x="0" y="0"/>
                  </a:moveTo>
                  <a:lnTo>
                    <a:pt x="90170" y="95250"/>
                  </a:lnTo>
                  <a:lnTo>
                    <a:pt x="90170" y="6350"/>
                  </a:lnTo>
                  <a:lnTo>
                    <a:pt x="105410" y="6350"/>
                  </a:lnTo>
                  <a:lnTo>
                    <a:pt x="105410" y="132080"/>
                  </a:lnTo>
                  <a:lnTo>
                    <a:pt x="15240" y="36830"/>
                  </a:lnTo>
                  <a:lnTo>
                    <a:pt x="15240" y="127000"/>
                  </a:lnTo>
                  <a:lnTo>
                    <a:pt x="0" y="12700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17" name="Volný tvar: obrazec 416">
              <a:extLst>
                <a:ext uri="{FF2B5EF4-FFF2-40B4-BE49-F238E27FC236}">
                  <a16:creationId xmlns:a16="http://schemas.microsoft.com/office/drawing/2014/main" id="{88F03908-8008-0CBA-042C-97C676A23DE0}"/>
                </a:ext>
              </a:extLst>
            </p:cNvPr>
            <p:cNvSpPr/>
            <p:nvPr/>
          </p:nvSpPr>
          <p:spPr>
            <a:xfrm>
              <a:off x="11832590" y="4805679"/>
              <a:ext cx="127000" cy="127000"/>
            </a:xfrm>
            <a:custGeom>
              <a:avLst/>
              <a:gdLst>
                <a:gd name="connsiteX0" fmla="*/ 127000 w 127000"/>
                <a:gd name="connsiteY0" fmla="*/ 63500 h 127000"/>
                <a:gd name="connsiteX1" fmla="*/ 63500 w 127000"/>
                <a:gd name="connsiteY1" fmla="*/ 127000 h 127000"/>
                <a:gd name="connsiteX2" fmla="*/ 0 w 127000"/>
                <a:gd name="connsiteY2" fmla="*/ 63500 h 127000"/>
                <a:gd name="connsiteX3" fmla="*/ 63500 w 127000"/>
                <a:gd name="connsiteY3" fmla="*/ 0 h 127000"/>
                <a:gd name="connsiteX4" fmla="*/ 127000 w 127000"/>
                <a:gd name="connsiteY4" fmla="*/ 63500 h 127000"/>
                <a:gd name="connsiteX5" fmla="*/ 111760 w 127000"/>
                <a:gd name="connsiteY5" fmla="*/ 63500 h 127000"/>
                <a:gd name="connsiteX6" fmla="*/ 63500 w 127000"/>
                <a:gd name="connsiteY6" fmla="*/ 15240 h 127000"/>
                <a:gd name="connsiteX7" fmla="*/ 15240 w 127000"/>
                <a:gd name="connsiteY7" fmla="*/ 63500 h 127000"/>
                <a:gd name="connsiteX8" fmla="*/ 63500 w 127000"/>
                <a:gd name="connsiteY8" fmla="*/ 111760 h 127000"/>
                <a:gd name="connsiteX9" fmla="*/ 111760 w 127000"/>
                <a:gd name="connsiteY9" fmla="*/ 6350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000" h="127000">
                  <a:moveTo>
                    <a:pt x="127000" y="63500"/>
                  </a:moveTo>
                  <a:cubicBezTo>
                    <a:pt x="127000" y="99060"/>
                    <a:pt x="99060" y="127000"/>
                    <a:pt x="63500" y="127000"/>
                  </a:cubicBezTo>
                  <a:cubicBezTo>
                    <a:pt x="27940" y="127000"/>
                    <a:pt x="0" y="100330"/>
                    <a:pt x="0" y="63500"/>
                  </a:cubicBezTo>
                  <a:cubicBezTo>
                    <a:pt x="0" y="26670"/>
                    <a:pt x="27940" y="0"/>
                    <a:pt x="63500" y="0"/>
                  </a:cubicBezTo>
                  <a:cubicBezTo>
                    <a:pt x="99060" y="0"/>
                    <a:pt x="127000" y="27940"/>
                    <a:pt x="127000" y="63500"/>
                  </a:cubicBezTo>
                  <a:close/>
                  <a:moveTo>
                    <a:pt x="111760" y="63500"/>
                  </a:moveTo>
                  <a:cubicBezTo>
                    <a:pt x="111760" y="36830"/>
                    <a:pt x="91440" y="15240"/>
                    <a:pt x="63500" y="15240"/>
                  </a:cubicBezTo>
                  <a:cubicBezTo>
                    <a:pt x="35560" y="15240"/>
                    <a:pt x="15240" y="38100"/>
                    <a:pt x="15240" y="63500"/>
                  </a:cubicBezTo>
                  <a:cubicBezTo>
                    <a:pt x="15240" y="88900"/>
                    <a:pt x="36830" y="111760"/>
                    <a:pt x="63500" y="111760"/>
                  </a:cubicBezTo>
                  <a:cubicBezTo>
                    <a:pt x="90170" y="111760"/>
                    <a:pt x="111760" y="90170"/>
                    <a:pt x="111760" y="6350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18" name="Volný tvar: obrazec 417">
              <a:extLst>
                <a:ext uri="{FF2B5EF4-FFF2-40B4-BE49-F238E27FC236}">
                  <a16:creationId xmlns:a16="http://schemas.microsoft.com/office/drawing/2014/main" id="{43BB6D53-70F5-BAE4-E521-E4D9BBF62458}"/>
                </a:ext>
              </a:extLst>
            </p:cNvPr>
            <p:cNvSpPr/>
            <p:nvPr/>
          </p:nvSpPr>
          <p:spPr>
            <a:xfrm>
              <a:off x="12018009" y="4809490"/>
              <a:ext cx="74930" cy="120650"/>
            </a:xfrm>
            <a:custGeom>
              <a:avLst/>
              <a:gdLst>
                <a:gd name="connsiteX0" fmla="*/ 74930 w 74930"/>
                <a:gd name="connsiteY0" fmla="*/ 120650 h 120650"/>
                <a:gd name="connsiteX1" fmla="*/ 57150 w 74930"/>
                <a:gd name="connsiteY1" fmla="*/ 120650 h 120650"/>
                <a:gd name="connsiteX2" fmla="*/ 21590 w 74930"/>
                <a:gd name="connsiteY2" fmla="*/ 69850 h 120650"/>
                <a:gd name="connsiteX3" fmla="*/ 15240 w 74930"/>
                <a:gd name="connsiteY3" fmla="*/ 69850 h 120650"/>
                <a:gd name="connsiteX4" fmla="*/ 15240 w 74930"/>
                <a:gd name="connsiteY4" fmla="*/ 120650 h 120650"/>
                <a:gd name="connsiteX5" fmla="*/ 0 w 74930"/>
                <a:gd name="connsiteY5" fmla="*/ 120650 h 120650"/>
                <a:gd name="connsiteX6" fmla="*/ 0 w 74930"/>
                <a:gd name="connsiteY6" fmla="*/ 0 h 120650"/>
                <a:gd name="connsiteX7" fmla="*/ 17780 w 74930"/>
                <a:gd name="connsiteY7" fmla="*/ 0 h 120650"/>
                <a:gd name="connsiteX8" fmla="*/ 49530 w 74930"/>
                <a:gd name="connsiteY8" fmla="*/ 5080 h 120650"/>
                <a:gd name="connsiteX9" fmla="*/ 64770 w 74930"/>
                <a:gd name="connsiteY9" fmla="*/ 34290 h 120650"/>
                <a:gd name="connsiteX10" fmla="*/ 35560 w 74930"/>
                <a:gd name="connsiteY10" fmla="*/ 68580 h 120650"/>
                <a:gd name="connsiteX11" fmla="*/ 73660 w 74930"/>
                <a:gd name="connsiteY11" fmla="*/ 120650 h 120650"/>
                <a:gd name="connsiteX12" fmla="*/ 73660 w 74930"/>
                <a:gd name="connsiteY12" fmla="*/ 120650 h 120650"/>
                <a:gd name="connsiteX13" fmla="*/ 15240 w 74930"/>
                <a:gd name="connsiteY13" fmla="*/ 57150 h 120650"/>
                <a:gd name="connsiteX14" fmla="*/ 20320 w 74930"/>
                <a:gd name="connsiteY14" fmla="*/ 57150 h 120650"/>
                <a:gd name="connsiteX15" fmla="*/ 52070 w 74930"/>
                <a:gd name="connsiteY15" fmla="*/ 35560 h 120650"/>
                <a:gd name="connsiteX16" fmla="*/ 19050 w 74930"/>
                <a:gd name="connsiteY16" fmla="*/ 13970 h 120650"/>
                <a:gd name="connsiteX17" fmla="*/ 15240 w 74930"/>
                <a:gd name="connsiteY17" fmla="*/ 13970 h 120650"/>
                <a:gd name="connsiteX18" fmla="*/ 15240 w 74930"/>
                <a:gd name="connsiteY18" fmla="*/ 5715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4930" h="120650">
                  <a:moveTo>
                    <a:pt x="74930" y="120650"/>
                  </a:moveTo>
                  <a:lnTo>
                    <a:pt x="57150" y="120650"/>
                  </a:lnTo>
                  <a:lnTo>
                    <a:pt x="21590" y="69850"/>
                  </a:lnTo>
                  <a:lnTo>
                    <a:pt x="15240" y="69850"/>
                  </a:lnTo>
                  <a:lnTo>
                    <a:pt x="15240" y="120650"/>
                  </a:lnTo>
                  <a:lnTo>
                    <a:pt x="0" y="120650"/>
                  </a:lnTo>
                  <a:lnTo>
                    <a:pt x="0" y="0"/>
                  </a:lnTo>
                  <a:lnTo>
                    <a:pt x="17780" y="0"/>
                  </a:lnTo>
                  <a:cubicBezTo>
                    <a:pt x="27940" y="0"/>
                    <a:pt x="40640" y="0"/>
                    <a:pt x="49530" y="5080"/>
                  </a:cubicBezTo>
                  <a:cubicBezTo>
                    <a:pt x="59690" y="11430"/>
                    <a:pt x="64770" y="22860"/>
                    <a:pt x="64770" y="34290"/>
                  </a:cubicBezTo>
                  <a:cubicBezTo>
                    <a:pt x="64770" y="52070"/>
                    <a:pt x="53340" y="66040"/>
                    <a:pt x="35560" y="68580"/>
                  </a:cubicBezTo>
                  <a:lnTo>
                    <a:pt x="73660" y="120650"/>
                  </a:lnTo>
                  <a:lnTo>
                    <a:pt x="73660" y="120650"/>
                  </a:lnTo>
                  <a:close/>
                  <a:moveTo>
                    <a:pt x="15240" y="57150"/>
                  </a:moveTo>
                  <a:lnTo>
                    <a:pt x="20320" y="57150"/>
                  </a:lnTo>
                  <a:cubicBezTo>
                    <a:pt x="35560" y="57150"/>
                    <a:pt x="52070" y="54610"/>
                    <a:pt x="52070" y="35560"/>
                  </a:cubicBezTo>
                  <a:cubicBezTo>
                    <a:pt x="52070" y="16510"/>
                    <a:pt x="34290" y="13970"/>
                    <a:pt x="19050" y="13970"/>
                  </a:cubicBezTo>
                  <a:lnTo>
                    <a:pt x="15240" y="13970"/>
                  </a:lnTo>
                  <a:lnTo>
                    <a:pt x="15240" y="571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19" name="Volný tvar: obrazec 418">
              <a:extLst>
                <a:ext uri="{FF2B5EF4-FFF2-40B4-BE49-F238E27FC236}">
                  <a16:creationId xmlns:a16="http://schemas.microsoft.com/office/drawing/2014/main" id="{B54B6844-867B-0E64-E0C3-17A004A631E7}"/>
                </a:ext>
              </a:extLst>
            </p:cNvPr>
            <p:cNvSpPr/>
            <p:nvPr/>
          </p:nvSpPr>
          <p:spPr>
            <a:xfrm>
              <a:off x="12137390" y="4806950"/>
              <a:ext cx="167639" cy="128270"/>
            </a:xfrm>
            <a:custGeom>
              <a:avLst/>
              <a:gdLst>
                <a:gd name="connsiteX0" fmla="*/ 48260 w 167639"/>
                <a:gd name="connsiteY0" fmla="*/ 88900 h 128270"/>
                <a:gd name="connsiteX1" fmla="*/ 82550 w 167639"/>
                <a:gd name="connsiteY1" fmla="*/ 0 h 128270"/>
                <a:gd name="connsiteX2" fmla="*/ 116840 w 167639"/>
                <a:gd name="connsiteY2" fmla="*/ 88900 h 128270"/>
                <a:gd name="connsiteX3" fmla="*/ 151130 w 167639"/>
                <a:gd name="connsiteY3" fmla="*/ 2540 h 128270"/>
                <a:gd name="connsiteX4" fmla="*/ 167640 w 167639"/>
                <a:gd name="connsiteY4" fmla="*/ 2540 h 128270"/>
                <a:gd name="connsiteX5" fmla="*/ 118110 w 167639"/>
                <a:gd name="connsiteY5" fmla="*/ 128270 h 128270"/>
                <a:gd name="connsiteX6" fmla="*/ 83820 w 167639"/>
                <a:gd name="connsiteY6" fmla="*/ 39370 h 128270"/>
                <a:gd name="connsiteX7" fmla="*/ 49530 w 167639"/>
                <a:gd name="connsiteY7" fmla="*/ 128270 h 128270"/>
                <a:gd name="connsiteX8" fmla="*/ 0 w 167639"/>
                <a:gd name="connsiteY8" fmla="*/ 2540 h 128270"/>
                <a:gd name="connsiteX9" fmla="*/ 16510 w 167639"/>
                <a:gd name="connsiteY9" fmla="*/ 2540 h 128270"/>
                <a:gd name="connsiteX10" fmla="*/ 50800 w 167639"/>
                <a:gd name="connsiteY10" fmla="*/ 88900 h 128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39" h="128270">
                  <a:moveTo>
                    <a:pt x="48260" y="88900"/>
                  </a:moveTo>
                  <a:lnTo>
                    <a:pt x="82550" y="0"/>
                  </a:lnTo>
                  <a:lnTo>
                    <a:pt x="116840" y="88900"/>
                  </a:lnTo>
                  <a:lnTo>
                    <a:pt x="151130" y="2540"/>
                  </a:lnTo>
                  <a:lnTo>
                    <a:pt x="167640" y="2540"/>
                  </a:lnTo>
                  <a:lnTo>
                    <a:pt x="118110" y="128270"/>
                  </a:lnTo>
                  <a:lnTo>
                    <a:pt x="83820" y="39370"/>
                  </a:lnTo>
                  <a:lnTo>
                    <a:pt x="49530" y="128270"/>
                  </a:lnTo>
                  <a:lnTo>
                    <a:pt x="0" y="2540"/>
                  </a:lnTo>
                  <a:lnTo>
                    <a:pt x="16510" y="2540"/>
                  </a:lnTo>
                  <a:lnTo>
                    <a:pt x="50800" y="889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20" name="Volný tvar: obrazec 419">
              <a:extLst>
                <a:ext uri="{FF2B5EF4-FFF2-40B4-BE49-F238E27FC236}">
                  <a16:creationId xmlns:a16="http://schemas.microsoft.com/office/drawing/2014/main" id="{D2360632-1028-8D52-F6B8-7983AEE8AE97}"/>
                </a:ext>
              </a:extLst>
            </p:cNvPr>
            <p:cNvSpPr/>
            <p:nvPr/>
          </p:nvSpPr>
          <p:spPr>
            <a:xfrm>
              <a:off x="12329159" y="4804409"/>
              <a:ext cx="114300" cy="125730"/>
            </a:xfrm>
            <a:custGeom>
              <a:avLst/>
              <a:gdLst>
                <a:gd name="connsiteX0" fmla="*/ 30480 w 114300"/>
                <a:gd name="connsiteY0" fmla="*/ 95250 h 125730"/>
                <a:gd name="connsiteX1" fmla="*/ 16510 w 114300"/>
                <a:gd name="connsiteY1" fmla="*/ 125730 h 125730"/>
                <a:gd name="connsiteX2" fmla="*/ 0 w 114300"/>
                <a:gd name="connsiteY2" fmla="*/ 125730 h 125730"/>
                <a:gd name="connsiteX3" fmla="*/ 57150 w 114300"/>
                <a:gd name="connsiteY3" fmla="*/ 0 h 125730"/>
                <a:gd name="connsiteX4" fmla="*/ 114300 w 114300"/>
                <a:gd name="connsiteY4" fmla="*/ 125730 h 125730"/>
                <a:gd name="connsiteX5" fmla="*/ 97790 w 114300"/>
                <a:gd name="connsiteY5" fmla="*/ 125730 h 125730"/>
                <a:gd name="connsiteX6" fmla="*/ 83820 w 114300"/>
                <a:gd name="connsiteY6" fmla="*/ 95250 h 125730"/>
                <a:gd name="connsiteX7" fmla="*/ 27940 w 114300"/>
                <a:gd name="connsiteY7" fmla="*/ 95250 h 125730"/>
                <a:gd name="connsiteX8" fmla="*/ 58420 w 114300"/>
                <a:gd name="connsiteY8" fmla="*/ 33020 h 125730"/>
                <a:gd name="connsiteX9" fmla="*/ 36830 w 114300"/>
                <a:gd name="connsiteY9" fmla="*/ 81280 h 125730"/>
                <a:gd name="connsiteX10" fmla="*/ 80010 w 114300"/>
                <a:gd name="connsiteY10" fmla="*/ 81280 h 125730"/>
                <a:gd name="connsiteX11" fmla="*/ 58420 w 114300"/>
                <a:gd name="connsiteY11" fmla="*/ 33020 h 125730"/>
                <a:gd name="connsiteX12" fmla="*/ 58420 w 114300"/>
                <a:gd name="connsiteY12" fmla="*/ 33020 h 12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300" h="125730">
                  <a:moveTo>
                    <a:pt x="30480" y="95250"/>
                  </a:moveTo>
                  <a:lnTo>
                    <a:pt x="16510" y="125730"/>
                  </a:lnTo>
                  <a:lnTo>
                    <a:pt x="0" y="125730"/>
                  </a:lnTo>
                  <a:lnTo>
                    <a:pt x="57150" y="0"/>
                  </a:lnTo>
                  <a:lnTo>
                    <a:pt x="114300" y="125730"/>
                  </a:lnTo>
                  <a:lnTo>
                    <a:pt x="97790" y="125730"/>
                  </a:lnTo>
                  <a:lnTo>
                    <a:pt x="83820" y="95250"/>
                  </a:lnTo>
                  <a:lnTo>
                    <a:pt x="27940" y="95250"/>
                  </a:lnTo>
                  <a:close/>
                  <a:moveTo>
                    <a:pt x="58420" y="33020"/>
                  </a:moveTo>
                  <a:lnTo>
                    <a:pt x="36830" y="81280"/>
                  </a:lnTo>
                  <a:lnTo>
                    <a:pt x="80010" y="81280"/>
                  </a:lnTo>
                  <a:lnTo>
                    <a:pt x="58420" y="33020"/>
                  </a:lnTo>
                  <a:lnTo>
                    <a:pt x="58420" y="330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21" name="Volný tvar: obrazec 420">
              <a:extLst>
                <a:ext uri="{FF2B5EF4-FFF2-40B4-BE49-F238E27FC236}">
                  <a16:creationId xmlns:a16="http://schemas.microsoft.com/office/drawing/2014/main" id="{C1C4FCA9-42E4-39CC-2816-FAA4E24F780B}"/>
                </a:ext>
              </a:extLst>
            </p:cNvPr>
            <p:cNvSpPr/>
            <p:nvPr/>
          </p:nvSpPr>
          <p:spPr>
            <a:xfrm>
              <a:off x="12470129" y="4809490"/>
              <a:ext cx="93979" cy="120650"/>
            </a:xfrm>
            <a:custGeom>
              <a:avLst/>
              <a:gdLst>
                <a:gd name="connsiteX0" fmla="*/ 0 w 93979"/>
                <a:gd name="connsiteY0" fmla="*/ 0 h 120650"/>
                <a:gd name="connsiteX1" fmla="*/ 17780 w 93979"/>
                <a:gd name="connsiteY1" fmla="*/ 0 h 120650"/>
                <a:gd name="connsiteX2" fmla="*/ 46990 w 93979"/>
                <a:gd name="connsiteY2" fmla="*/ 50800 h 120650"/>
                <a:gd name="connsiteX3" fmla="*/ 76200 w 93979"/>
                <a:gd name="connsiteY3" fmla="*/ 0 h 120650"/>
                <a:gd name="connsiteX4" fmla="*/ 93980 w 93979"/>
                <a:gd name="connsiteY4" fmla="*/ 0 h 120650"/>
                <a:gd name="connsiteX5" fmla="*/ 54610 w 93979"/>
                <a:gd name="connsiteY5" fmla="*/ 68580 h 120650"/>
                <a:gd name="connsiteX6" fmla="*/ 54610 w 93979"/>
                <a:gd name="connsiteY6" fmla="*/ 120650 h 120650"/>
                <a:gd name="connsiteX7" fmla="*/ 39370 w 93979"/>
                <a:gd name="connsiteY7" fmla="*/ 120650 h 120650"/>
                <a:gd name="connsiteX8" fmla="*/ 39370 w 93979"/>
                <a:gd name="connsiteY8" fmla="*/ 68580 h 120650"/>
                <a:gd name="connsiteX9" fmla="*/ 0 w 93979"/>
                <a:gd name="connsiteY9" fmla="*/ 0 h 120650"/>
                <a:gd name="connsiteX10" fmla="*/ 0 w 93979"/>
                <a:gd name="connsiteY10" fmla="*/ 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979" h="120650">
                  <a:moveTo>
                    <a:pt x="0" y="0"/>
                  </a:moveTo>
                  <a:lnTo>
                    <a:pt x="17780" y="0"/>
                  </a:lnTo>
                  <a:lnTo>
                    <a:pt x="46990" y="50800"/>
                  </a:lnTo>
                  <a:lnTo>
                    <a:pt x="76200" y="0"/>
                  </a:lnTo>
                  <a:lnTo>
                    <a:pt x="93980" y="0"/>
                  </a:lnTo>
                  <a:lnTo>
                    <a:pt x="54610" y="68580"/>
                  </a:lnTo>
                  <a:lnTo>
                    <a:pt x="54610" y="120650"/>
                  </a:lnTo>
                  <a:lnTo>
                    <a:pt x="39370" y="120650"/>
                  </a:lnTo>
                  <a:lnTo>
                    <a:pt x="39370" y="685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22" name="Volný tvar: obrazec 421">
              <a:extLst>
                <a:ext uri="{FF2B5EF4-FFF2-40B4-BE49-F238E27FC236}">
                  <a16:creationId xmlns:a16="http://schemas.microsoft.com/office/drawing/2014/main" id="{3B332298-A083-9E9F-E39F-73FB214A36BC}"/>
                </a:ext>
              </a:extLst>
            </p:cNvPr>
            <p:cNvSpPr/>
            <p:nvPr/>
          </p:nvSpPr>
          <p:spPr>
            <a:xfrm>
              <a:off x="11795759" y="7740650"/>
              <a:ext cx="88900" cy="95250"/>
            </a:xfrm>
            <a:custGeom>
              <a:avLst/>
              <a:gdLst>
                <a:gd name="connsiteX0" fmla="*/ 88900 w 88900"/>
                <a:gd name="connsiteY0" fmla="*/ 46990 h 95250"/>
                <a:gd name="connsiteX1" fmla="*/ 88900 w 88900"/>
                <a:gd name="connsiteY1" fmla="*/ 50800 h 95250"/>
                <a:gd name="connsiteX2" fmla="*/ 45720 w 88900"/>
                <a:gd name="connsiteY2" fmla="*/ 95250 h 95250"/>
                <a:gd name="connsiteX3" fmla="*/ 0 w 88900"/>
                <a:gd name="connsiteY3" fmla="*/ 48260 h 95250"/>
                <a:gd name="connsiteX4" fmla="*/ 46990 w 88900"/>
                <a:gd name="connsiteY4" fmla="*/ 0 h 95250"/>
                <a:gd name="connsiteX5" fmla="*/ 83820 w 88900"/>
                <a:gd name="connsiteY5" fmla="*/ 17780 h 95250"/>
                <a:gd name="connsiteX6" fmla="*/ 76200 w 88900"/>
                <a:gd name="connsiteY6" fmla="*/ 25400 h 95250"/>
                <a:gd name="connsiteX7" fmla="*/ 46990 w 88900"/>
                <a:gd name="connsiteY7" fmla="*/ 10160 h 95250"/>
                <a:gd name="connsiteX8" fmla="*/ 10160 w 88900"/>
                <a:gd name="connsiteY8" fmla="*/ 46990 h 95250"/>
                <a:gd name="connsiteX9" fmla="*/ 45720 w 88900"/>
                <a:gd name="connsiteY9" fmla="*/ 83820 h 95250"/>
                <a:gd name="connsiteX10" fmla="*/ 76200 w 88900"/>
                <a:gd name="connsiteY10" fmla="*/ 57150 h 95250"/>
                <a:gd name="connsiteX11" fmla="*/ 52070 w 88900"/>
                <a:gd name="connsiteY11" fmla="*/ 57150 h 95250"/>
                <a:gd name="connsiteX12" fmla="*/ 52070 w 88900"/>
                <a:gd name="connsiteY12" fmla="*/ 46990 h 95250"/>
                <a:gd name="connsiteX13" fmla="*/ 88900 w 88900"/>
                <a:gd name="connsiteY13" fmla="*/ 4699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00" h="95250">
                  <a:moveTo>
                    <a:pt x="88900" y="46990"/>
                  </a:moveTo>
                  <a:lnTo>
                    <a:pt x="88900" y="50800"/>
                  </a:lnTo>
                  <a:cubicBezTo>
                    <a:pt x="88900" y="76200"/>
                    <a:pt x="71120" y="95250"/>
                    <a:pt x="45720" y="95250"/>
                  </a:cubicBezTo>
                  <a:cubicBezTo>
                    <a:pt x="20320" y="95250"/>
                    <a:pt x="0" y="73660"/>
                    <a:pt x="0" y="48260"/>
                  </a:cubicBezTo>
                  <a:cubicBezTo>
                    <a:pt x="0" y="22860"/>
                    <a:pt x="21590" y="0"/>
                    <a:pt x="46990" y="0"/>
                  </a:cubicBezTo>
                  <a:cubicBezTo>
                    <a:pt x="72390" y="0"/>
                    <a:pt x="74930" y="6350"/>
                    <a:pt x="83820" y="17780"/>
                  </a:cubicBezTo>
                  <a:lnTo>
                    <a:pt x="76200" y="25400"/>
                  </a:lnTo>
                  <a:cubicBezTo>
                    <a:pt x="69850" y="16510"/>
                    <a:pt x="58420" y="10160"/>
                    <a:pt x="46990" y="10160"/>
                  </a:cubicBezTo>
                  <a:cubicBezTo>
                    <a:pt x="26670" y="10160"/>
                    <a:pt x="10160" y="26670"/>
                    <a:pt x="10160" y="46990"/>
                  </a:cubicBezTo>
                  <a:cubicBezTo>
                    <a:pt x="10160" y="67310"/>
                    <a:pt x="25400" y="83820"/>
                    <a:pt x="45720" y="83820"/>
                  </a:cubicBezTo>
                  <a:cubicBezTo>
                    <a:pt x="66040" y="83820"/>
                    <a:pt x="74930" y="71120"/>
                    <a:pt x="76200" y="57150"/>
                  </a:cubicBezTo>
                  <a:lnTo>
                    <a:pt x="52070" y="57150"/>
                  </a:lnTo>
                  <a:lnTo>
                    <a:pt x="52070" y="46990"/>
                  </a:lnTo>
                  <a:lnTo>
                    <a:pt x="88900" y="4699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23" name="Volný tvar: obrazec 422">
              <a:extLst>
                <a:ext uri="{FF2B5EF4-FFF2-40B4-BE49-F238E27FC236}">
                  <a16:creationId xmlns:a16="http://schemas.microsoft.com/office/drawing/2014/main" id="{49C0771A-B22E-170F-3124-A6C604EF32ED}"/>
                </a:ext>
              </a:extLst>
            </p:cNvPr>
            <p:cNvSpPr/>
            <p:nvPr/>
          </p:nvSpPr>
          <p:spPr>
            <a:xfrm>
              <a:off x="11930379" y="7741919"/>
              <a:ext cx="49529" cy="91440"/>
            </a:xfrm>
            <a:custGeom>
              <a:avLst/>
              <a:gdLst>
                <a:gd name="connsiteX0" fmla="*/ 0 w 49529"/>
                <a:gd name="connsiteY0" fmla="*/ 1270 h 91440"/>
                <a:gd name="connsiteX1" fmla="*/ 49530 w 49529"/>
                <a:gd name="connsiteY1" fmla="*/ 1270 h 91440"/>
                <a:gd name="connsiteX2" fmla="*/ 49530 w 49529"/>
                <a:gd name="connsiteY2" fmla="*/ 11430 h 91440"/>
                <a:gd name="connsiteX3" fmla="*/ 11430 w 49529"/>
                <a:gd name="connsiteY3" fmla="*/ 11430 h 91440"/>
                <a:gd name="connsiteX4" fmla="*/ 11430 w 49529"/>
                <a:gd name="connsiteY4" fmla="*/ 36830 h 91440"/>
                <a:gd name="connsiteX5" fmla="*/ 48260 w 49529"/>
                <a:gd name="connsiteY5" fmla="*/ 36830 h 91440"/>
                <a:gd name="connsiteX6" fmla="*/ 48260 w 49529"/>
                <a:gd name="connsiteY6" fmla="*/ 46990 h 91440"/>
                <a:gd name="connsiteX7" fmla="*/ 11430 w 49529"/>
                <a:gd name="connsiteY7" fmla="*/ 46990 h 91440"/>
                <a:gd name="connsiteX8" fmla="*/ 11430 w 49529"/>
                <a:gd name="connsiteY8" fmla="*/ 81280 h 91440"/>
                <a:gd name="connsiteX9" fmla="*/ 49530 w 49529"/>
                <a:gd name="connsiteY9" fmla="*/ 81280 h 91440"/>
                <a:gd name="connsiteX10" fmla="*/ 49530 w 49529"/>
                <a:gd name="connsiteY10" fmla="*/ 91440 h 91440"/>
                <a:gd name="connsiteX11" fmla="*/ 0 w 49529"/>
                <a:gd name="connsiteY11" fmla="*/ 91440 h 91440"/>
                <a:gd name="connsiteX12" fmla="*/ 0 w 49529"/>
                <a:gd name="connsiteY12" fmla="*/ 0 h 91440"/>
                <a:gd name="connsiteX13" fmla="*/ 0 w 49529"/>
                <a:gd name="connsiteY13" fmla="*/ 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29" h="91440">
                  <a:moveTo>
                    <a:pt x="0" y="1270"/>
                  </a:moveTo>
                  <a:lnTo>
                    <a:pt x="49530" y="1270"/>
                  </a:lnTo>
                  <a:lnTo>
                    <a:pt x="49530" y="11430"/>
                  </a:lnTo>
                  <a:lnTo>
                    <a:pt x="11430" y="11430"/>
                  </a:lnTo>
                  <a:lnTo>
                    <a:pt x="11430" y="36830"/>
                  </a:lnTo>
                  <a:lnTo>
                    <a:pt x="48260" y="36830"/>
                  </a:lnTo>
                  <a:lnTo>
                    <a:pt x="48260" y="46990"/>
                  </a:lnTo>
                  <a:lnTo>
                    <a:pt x="11430" y="46990"/>
                  </a:lnTo>
                  <a:lnTo>
                    <a:pt x="11430" y="81280"/>
                  </a:lnTo>
                  <a:lnTo>
                    <a:pt x="49530" y="81280"/>
                  </a:lnTo>
                  <a:lnTo>
                    <a:pt x="49530" y="91440"/>
                  </a:lnTo>
                  <a:lnTo>
                    <a:pt x="0" y="914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24" name="Volný tvar: obrazec 423">
              <a:extLst>
                <a:ext uri="{FF2B5EF4-FFF2-40B4-BE49-F238E27FC236}">
                  <a16:creationId xmlns:a16="http://schemas.microsoft.com/office/drawing/2014/main" id="{34FA6F67-900A-63BE-A80B-ECD77FCB3CEF}"/>
                </a:ext>
              </a:extLst>
            </p:cNvPr>
            <p:cNvSpPr/>
            <p:nvPr/>
          </p:nvSpPr>
          <p:spPr>
            <a:xfrm>
              <a:off x="12026900" y="7741919"/>
              <a:ext cx="57150" cy="91440"/>
            </a:xfrm>
            <a:custGeom>
              <a:avLst/>
              <a:gdLst>
                <a:gd name="connsiteX0" fmla="*/ 57150 w 57150"/>
                <a:gd name="connsiteY0" fmla="*/ 91440 h 91440"/>
                <a:gd name="connsiteX1" fmla="*/ 43180 w 57150"/>
                <a:gd name="connsiteY1" fmla="*/ 91440 h 91440"/>
                <a:gd name="connsiteX2" fmla="*/ 16510 w 57150"/>
                <a:gd name="connsiteY2" fmla="*/ 53340 h 91440"/>
                <a:gd name="connsiteX3" fmla="*/ 11430 w 57150"/>
                <a:gd name="connsiteY3" fmla="*/ 53340 h 91440"/>
                <a:gd name="connsiteX4" fmla="*/ 11430 w 57150"/>
                <a:gd name="connsiteY4" fmla="*/ 91440 h 91440"/>
                <a:gd name="connsiteX5" fmla="*/ 0 w 57150"/>
                <a:gd name="connsiteY5" fmla="*/ 91440 h 91440"/>
                <a:gd name="connsiteX6" fmla="*/ 0 w 57150"/>
                <a:gd name="connsiteY6" fmla="*/ 0 h 91440"/>
                <a:gd name="connsiteX7" fmla="*/ 13970 w 57150"/>
                <a:gd name="connsiteY7" fmla="*/ 0 h 91440"/>
                <a:gd name="connsiteX8" fmla="*/ 38100 w 57150"/>
                <a:gd name="connsiteY8" fmla="*/ 3811 h 91440"/>
                <a:gd name="connsiteX9" fmla="*/ 49530 w 57150"/>
                <a:gd name="connsiteY9" fmla="*/ 25400 h 91440"/>
                <a:gd name="connsiteX10" fmla="*/ 27940 w 57150"/>
                <a:gd name="connsiteY10" fmla="*/ 50800 h 91440"/>
                <a:gd name="connsiteX11" fmla="*/ 57150 w 57150"/>
                <a:gd name="connsiteY11" fmla="*/ 90170 h 91440"/>
                <a:gd name="connsiteX12" fmla="*/ 57150 w 57150"/>
                <a:gd name="connsiteY12" fmla="*/ 90170 h 91440"/>
                <a:gd name="connsiteX13" fmla="*/ 11430 w 57150"/>
                <a:gd name="connsiteY13" fmla="*/ 44450 h 91440"/>
                <a:gd name="connsiteX14" fmla="*/ 15240 w 57150"/>
                <a:gd name="connsiteY14" fmla="*/ 44450 h 91440"/>
                <a:gd name="connsiteX15" fmla="*/ 39370 w 57150"/>
                <a:gd name="connsiteY15" fmla="*/ 27940 h 91440"/>
                <a:gd name="connsiteX16" fmla="*/ 13970 w 57150"/>
                <a:gd name="connsiteY16" fmla="*/ 11430 h 91440"/>
                <a:gd name="connsiteX17" fmla="*/ 11430 w 57150"/>
                <a:gd name="connsiteY17" fmla="*/ 11430 h 91440"/>
                <a:gd name="connsiteX18" fmla="*/ 11430 w 57150"/>
                <a:gd name="connsiteY18" fmla="*/ 4445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91440">
                  <a:moveTo>
                    <a:pt x="57150" y="91440"/>
                  </a:moveTo>
                  <a:lnTo>
                    <a:pt x="43180" y="91440"/>
                  </a:lnTo>
                  <a:lnTo>
                    <a:pt x="16510" y="53340"/>
                  </a:lnTo>
                  <a:lnTo>
                    <a:pt x="11430" y="53340"/>
                  </a:lnTo>
                  <a:lnTo>
                    <a:pt x="11430" y="91440"/>
                  </a:lnTo>
                  <a:lnTo>
                    <a:pt x="0" y="91440"/>
                  </a:lnTo>
                  <a:lnTo>
                    <a:pt x="0" y="0"/>
                  </a:lnTo>
                  <a:lnTo>
                    <a:pt x="13970" y="0"/>
                  </a:lnTo>
                  <a:cubicBezTo>
                    <a:pt x="21590" y="0"/>
                    <a:pt x="30480" y="0"/>
                    <a:pt x="38100" y="3811"/>
                  </a:cubicBezTo>
                  <a:cubicBezTo>
                    <a:pt x="45720" y="7620"/>
                    <a:pt x="49530" y="16511"/>
                    <a:pt x="49530" y="25400"/>
                  </a:cubicBezTo>
                  <a:cubicBezTo>
                    <a:pt x="49530" y="38100"/>
                    <a:pt x="40640" y="49530"/>
                    <a:pt x="27940" y="50800"/>
                  </a:cubicBezTo>
                  <a:lnTo>
                    <a:pt x="57150" y="90170"/>
                  </a:lnTo>
                  <a:lnTo>
                    <a:pt x="57150" y="90170"/>
                  </a:lnTo>
                  <a:close/>
                  <a:moveTo>
                    <a:pt x="11430" y="44450"/>
                  </a:moveTo>
                  <a:lnTo>
                    <a:pt x="15240" y="44450"/>
                  </a:lnTo>
                  <a:cubicBezTo>
                    <a:pt x="26670" y="44450"/>
                    <a:pt x="39370" y="41911"/>
                    <a:pt x="39370" y="27940"/>
                  </a:cubicBezTo>
                  <a:cubicBezTo>
                    <a:pt x="39370" y="13970"/>
                    <a:pt x="25400" y="11430"/>
                    <a:pt x="13970" y="11430"/>
                  </a:cubicBezTo>
                  <a:lnTo>
                    <a:pt x="11430" y="11430"/>
                  </a:lnTo>
                  <a:lnTo>
                    <a:pt x="11430" y="444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25" name="Volný tvar: obrazec 424">
              <a:extLst>
                <a:ext uri="{FF2B5EF4-FFF2-40B4-BE49-F238E27FC236}">
                  <a16:creationId xmlns:a16="http://schemas.microsoft.com/office/drawing/2014/main" id="{2F9E9B99-44B6-3987-2C2C-5B702F5C817B}"/>
                </a:ext>
              </a:extLst>
            </p:cNvPr>
            <p:cNvSpPr/>
            <p:nvPr/>
          </p:nvSpPr>
          <p:spPr>
            <a:xfrm>
              <a:off x="12120879" y="7738109"/>
              <a:ext cx="101600" cy="97790"/>
            </a:xfrm>
            <a:custGeom>
              <a:avLst/>
              <a:gdLst>
                <a:gd name="connsiteX0" fmla="*/ 21590 w 101600"/>
                <a:gd name="connsiteY0" fmla="*/ 35560 h 97790"/>
                <a:gd name="connsiteX1" fmla="*/ 21590 w 101600"/>
                <a:gd name="connsiteY1" fmla="*/ 35560 h 97790"/>
                <a:gd name="connsiteX2" fmla="*/ 11430 w 101600"/>
                <a:gd name="connsiteY2" fmla="*/ 95250 h 97790"/>
                <a:gd name="connsiteX3" fmla="*/ 0 w 101600"/>
                <a:gd name="connsiteY3" fmla="*/ 95250 h 97790"/>
                <a:gd name="connsiteX4" fmla="*/ 19050 w 101600"/>
                <a:gd name="connsiteY4" fmla="*/ 0 h 97790"/>
                <a:gd name="connsiteX5" fmla="*/ 50800 w 101600"/>
                <a:gd name="connsiteY5" fmla="*/ 72390 h 97790"/>
                <a:gd name="connsiteX6" fmla="*/ 82550 w 101600"/>
                <a:gd name="connsiteY6" fmla="*/ 0 h 97790"/>
                <a:gd name="connsiteX7" fmla="*/ 101600 w 101600"/>
                <a:gd name="connsiteY7" fmla="*/ 95250 h 97790"/>
                <a:gd name="connsiteX8" fmla="*/ 90170 w 101600"/>
                <a:gd name="connsiteY8" fmla="*/ 95250 h 97790"/>
                <a:gd name="connsiteX9" fmla="*/ 80010 w 101600"/>
                <a:gd name="connsiteY9" fmla="*/ 35560 h 97790"/>
                <a:gd name="connsiteX10" fmla="*/ 80010 w 101600"/>
                <a:gd name="connsiteY10" fmla="*/ 35560 h 97790"/>
                <a:gd name="connsiteX11" fmla="*/ 53340 w 101600"/>
                <a:gd name="connsiteY11" fmla="*/ 97790 h 97790"/>
                <a:gd name="connsiteX12" fmla="*/ 26670 w 101600"/>
                <a:gd name="connsiteY12" fmla="*/ 35560 h 97790"/>
                <a:gd name="connsiteX13" fmla="*/ 26670 w 101600"/>
                <a:gd name="connsiteY13" fmla="*/ 35560 h 97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1600" h="97790">
                  <a:moveTo>
                    <a:pt x="21590" y="35560"/>
                  </a:moveTo>
                  <a:lnTo>
                    <a:pt x="21590" y="35560"/>
                  </a:lnTo>
                  <a:lnTo>
                    <a:pt x="11430" y="95250"/>
                  </a:lnTo>
                  <a:lnTo>
                    <a:pt x="0" y="95250"/>
                  </a:lnTo>
                  <a:lnTo>
                    <a:pt x="19050" y="0"/>
                  </a:lnTo>
                  <a:lnTo>
                    <a:pt x="50800" y="72390"/>
                  </a:lnTo>
                  <a:lnTo>
                    <a:pt x="82550" y="0"/>
                  </a:lnTo>
                  <a:lnTo>
                    <a:pt x="101600" y="95250"/>
                  </a:lnTo>
                  <a:lnTo>
                    <a:pt x="90170" y="95250"/>
                  </a:lnTo>
                  <a:lnTo>
                    <a:pt x="80010" y="35560"/>
                  </a:lnTo>
                  <a:lnTo>
                    <a:pt x="80010" y="35560"/>
                  </a:lnTo>
                  <a:lnTo>
                    <a:pt x="53340" y="97790"/>
                  </a:lnTo>
                  <a:lnTo>
                    <a:pt x="26670" y="35560"/>
                  </a:lnTo>
                  <a:lnTo>
                    <a:pt x="26670" y="355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26" name="Volný tvar: obrazec 425">
              <a:extLst>
                <a:ext uri="{FF2B5EF4-FFF2-40B4-BE49-F238E27FC236}">
                  <a16:creationId xmlns:a16="http://schemas.microsoft.com/office/drawing/2014/main" id="{9CAC109A-BE4A-33F7-768D-0908B959A673}"/>
                </a:ext>
              </a:extLst>
            </p:cNvPr>
            <p:cNvSpPr/>
            <p:nvPr/>
          </p:nvSpPr>
          <p:spPr>
            <a:xfrm>
              <a:off x="12254229" y="7738109"/>
              <a:ext cx="86360" cy="95250"/>
            </a:xfrm>
            <a:custGeom>
              <a:avLst/>
              <a:gdLst>
                <a:gd name="connsiteX0" fmla="*/ 22860 w 86360"/>
                <a:gd name="connsiteY0" fmla="*/ 72390 h 95250"/>
                <a:gd name="connsiteX1" fmla="*/ 12700 w 86360"/>
                <a:gd name="connsiteY1" fmla="*/ 95250 h 95250"/>
                <a:gd name="connsiteX2" fmla="*/ 0 w 86360"/>
                <a:gd name="connsiteY2" fmla="*/ 95250 h 95250"/>
                <a:gd name="connsiteX3" fmla="*/ 43180 w 86360"/>
                <a:gd name="connsiteY3" fmla="*/ 0 h 95250"/>
                <a:gd name="connsiteX4" fmla="*/ 86360 w 86360"/>
                <a:gd name="connsiteY4" fmla="*/ 95250 h 95250"/>
                <a:gd name="connsiteX5" fmla="*/ 73660 w 86360"/>
                <a:gd name="connsiteY5" fmla="*/ 95250 h 95250"/>
                <a:gd name="connsiteX6" fmla="*/ 63500 w 86360"/>
                <a:gd name="connsiteY6" fmla="*/ 72390 h 95250"/>
                <a:gd name="connsiteX7" fmla="*/ 21590 w 86360"/>
                <a:gd name="connsiteY7" fmla="*/ 72390 h 95250"/>
                <a:gd name="connsiteX8" fmla="*/ 43180 w 86360"/>
                <a:gd name="connsiteY8" fmla="*/ 25400 h 95250"/>
                <a:gd name="connsiteX9" fmla="*/ 26670 w 86360"/>
                <a:gd name="connsiteY9" fmla="*/ 62230 h 95250"/>
                <a:gd name="connsiteX10" fmla="*/ 58420 w 86360"/>
                <a:gd name="connsiteY10" fmla="*/ 62230 h 95250"/>
                <a:gd name="connsiteX11" fmla="*/ 41910 w 86360"/>
                <a:gd name="connsiteY11" fmla="*/ 2540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360" h="95250">
                  <a:moveTo>
                    <a:pt x="22860" y="72390"/>
                  </a:moveTo>
                  <a:lnTo>
                    <a:pt x="12700" y="95250"/>
                  </a:lnTo>
                  <a:lnTo>
                    <a:pt x="0" y="95250"/>
                  </a:lnTo>
                  <a:lnTo>
                    <a:pt x="43180" y="0"/>
                  </a:lnTo>
                  <a:lnTo>
                    <a:pt x="86360" y="95250"/>
                  </a:lnTo>
                  <a:lnTo>
                    <a:pt x="73660" y="95250"/>
                  </a:lnTo>
                  <a:lnTo>
                    <a:pt x="63500" y="72390"/>
                  </a:lnTo>
                  <a:lnTo>
                    <a:pt x="21590" y="72390"/>
                  </a:lnTo>
                  <a:close/>
                  <a:moveTo>
                    <a:pt x="43180" y="25400"/>
                  </a:moveTo>
                  <a:lnTo>
                    <a:pt x="26670" y="62230"/>
                  </a:lnTo>
                  <a:lnTo>
                    <a:pt x="58420" y="62230"/>
                  </a:lnTo>
                  <a:lnTo>
                    <a:pt x="41910" y="25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27" name="Volný tvar: obrazec 426">
              <a:extLst>
                <a:ext uri="{FF2B5EF4-FFF2-40B4-BE49-F238E27FC236}">
                  <a16:creationId xmlns:a16="http://schemas.microsoft.com/office/drawing/2014/main" id="{7D5214E4-0DE1-83C8-D248-350A8021E6E4}"/>
                </a:ext>
              </a:extLst>
            </p:cNvPr>
            <p:cNvSpPr/>
            <p:nvPr/>
          </p:nvSpPr>
          <p:spPr>
            <a:xfrm>
              <a:off x="12382500" y="7738109"/>
              <a:ext cx="80009" cy="100330"/>
            </a:xfrm>
            <a:custGeom>
              <a:avLst/>
              <a:gdLst>
                <a:gd name="connsiteX0" fmla="*/ 0 w 80009"/>
                <a:gd name="connsiteY0" fmla="*/ 0 h 100330"/>
                <a:gd name="connsiteX1" fmla="*/ 68580 w 80009"/>
                <a:gd name="connsiteY1" fmla="*/ 72390 h 100330"/>
                <a:gd name="connsiteX2" fmla="*/ 68580 w 80009"/>
                <a:gd name="connsiteY2" fmla="*/ 5080 h 100330"/>
                <a:gd name="connsiteX3" fmla="*/ 80010 w 80009"/>
                <a:gd name="connsiteY3" fmla="*/ 5080 h 100330"/>
                <a:gd name="connsiteX4" fmla="*/ 80010 w 80009"/>
                <a:gd name="connsiteY4" fmla="*/ 100330 h 100330"/>
                <a:gd name="connsiteX5" fmla="*/ 11430 w 80009"/>
                <a:gd name="connsiteY5" fmla="*/ 27940 h 100330"/>
                <a:gd name="connsiteX6" fmla="*/ 11430 w 80009"/>
                <a:gd name="connsiteY6" fmla="*/ 95250 h 100330"/>
                <a:gd name="connsiteX7" fmla="*/ 0 w 80009"/>
                <a:gd name="connsiteY7" fmla="*/ 95250 h 100330"/>
                <a:gd name="connsiteX8" fmla="*/ 0 w 80009"/>
                <a:gd name="connsiteY8" fmla="*/ 0 h 100330"/>
                <a:gd name="connsiteX9" fmla="*/ 0 w 80009"/>
                <a:gd name="connsiteY9" fmla="*/ 0 h 10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009" h="100330">
                  <a:moveTo>
                    <a:pt x="0" y="0"/>
                  </a:moveTo>
                  <a:lnTo>
                    <a:pt x="68580" y="72390"/>
                  </a:lnTo>
                  <a:lnTo>
                    <a:pt x="68580" y="5080"/>
                  </a:lnTo>
                  <a:lnTo>
                    <a:pt x="80010" y="5080"/>
                  </a:lnTo>
                  <a:lnTo>
                    <a:pt x="80010" y="100330"/>
                  </a:lnTo>
                  <a:lnTo>
                    <a:pt x="11430" y="27940"/>
                  </a:lnTo>
                  <a:lnTo>
                    <a:pt x="11430" y="95250"/>
                  </a:lnTo>
                  <a:lnTo>
                    <a:pt x="0" y="952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28" name="Volný tvar: obrazec 427">
              <a:extLst>
                <a:ext uri="{FF2B5EF4-FFF2-40B4-BE49-F238E27FC236}">
                  <a16:creationId xmlns:a16="http://schemas.microsoft.com/office/drawing/2014/main" id="{E530FE5C-4A6B-905E-93C9-A82539AF3E6B}"/>
                </a:ext>
              </a:extLst>
            </p:cNvPr>
            <p:cNvSpPr/>
            <p:nvPr/>
          </p:nvSpPr>
          <p:spPr>
            <a:xfrm>
              <a:off x="12503150" y="7743190"/>
              <a:ext cx="71120" cy="91440"/>
            </a:xfrm>
            <a:custGeom>
              <a:avLst/>
              <a:gdLst>
                <a:gd name="connsiteX0" fmla="*/ 0 w 71120"/>
                <a:gd name="connsiteY0" fmla="*/ 0 h 91440"/>
                <a:gd name="connsiteX1" fmla="*/ 12700 w 71120"/>
                <a:gd name="connsiteY1" fmla="*/ 0 h 91440"/>
                <a:gd name="connsiteX2" fmla="*/ 35560 w 71120"/>
                <a:gd name="connsiteY2" fmla="*/ 39370 h 91440"/>
                <a:gd name="connsiteX3" fmla="*/ 58420 w 71120"/>
                <a:gd name="connsiteY3" fmla="*/ 0 h 91440"/>
                <a:gd name="connsiteX4" fmla="*/ 71120 w 71120"/>
                <a:gd name="connsiteY4" fmla="*/ 0 h 91440"/>
                <a:gd name="connsiteX5" fmla="*/ 41910 w 71120"/>
                <a:gd name="connsiteY5" fmla="*/ 52070 h 91440"/>
                <a:gd name="connsiteX6" fmla="*/ 41910 w 71120"/>
                <a:gd name="connsiteY6" fmla="*/ 91440 h 91440"/>
                <a:gd name="connsiteX7" fmla="*/ 30480 w 71120"/>
                <a:gd name="connsiteY7" fmla="*/ 91440 h 91440"/>
                <a:gd name="connsiteX8" fmla="*/ 30480 w 71120"/>
                <a:gd name="connsiteY8" fmla="*/ 52070 h 91440"/>
                <a:gd name="connsiteX9" fmla="*/ 1270 w 71120"/>
                <a:gd name="connsiteY9" fmla="*/ 0 h 91440"/>
                <a:gd name="connsiteX10" fmla="*/ 1270 w 71120"/>
                <a:gd name="connsiteY10" fmla="*/ 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120" h="91440">
                  <a:moveTo>
                    <a:pt x="0" y="0"/>
                  </a:moveTo>
                  <a:lnTo>
                    <a:pt x="12700" y="0"/>
                  </a:lnTo>
                  <a:lnTo>
                    <a:pt x="35560" y="39370"/>
                  </a:lnTo>
                  <a:lnTo>
                    <a:pt x="58420" y="0"/>
                  </a:lnTo>
                  <a:lnTo>
                    <a:pt x="71120" y="0"/>
                  </a:lnTo>
                  <a:lnTo>
                    <a:pt x="41910" y="52070"/>
                  </a:lnTo>
                  <a:lnTo>
                    <a:pt x="41910" y="91440"/>
                  </a:lnTo>
                  <a:lnTo>
                    <a:pt x="30480" y="91440"/>
                  </a:lnTo>
                  <a:lnTo>
                    <a:pt x="30480" y="52070"/>
                  </a:lnTo>
                  <a:lnTo>
                    <a:pt x="127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29" name="Volný tvar: obrazec 428">
              <a:extLst>
                <a:ext uri="{FF2B5EF4-FFF2-40B4-BE49-F238E27FC236}">
                  <a16:creationId xmlns:a16="http://schemas.microsoft.com/office/drawing/2014/main" id="{D6DA0A68-B357-7FE4-884C-5185E9429649}"/>
                </a:ext>
              </a:extLst>
            </p:cNvPr>
            <p:cNvSpPr/>
            <p:nvPr/>
          </p:nvSpPr>
          <p:spPr>
            <a:xfrm>
              <a:off x="12640309" y="8682990"/>
              <a:ext cx="63500" cy="69850"/>
            </a:xfrm>
            <a:custGeom>
              <a:avLst/>
              <a:gdLst>
                <a:gd name="connsiteX0" fmla="*/ 16510 w 63500"/>
                <a:gd name="connsiteY0" fmla="*/ 53340 h 69850"/>
                <a:gd name="connsiteX1" fmla="*/ 8890 w 63500"/>
                <a:gd name="connsiteY1" fmla="*/ 69850 h 69850"/>
                <a:gd name="connsiteX2" fmla="*/ 0 w 63500"/>
                <a:gd name="connsiteY2" fmla="*/ 69850 h 69850"/>
                <a:gd name="connsiteX3" fmla="*/ 31750 w 63500"/>
                <a:gd name="connsiteY3" fmla="*/ 0 h 69850"/>
                <a:gd name="connsiteX4" fmla="*/ 63500 w 63500"/>
                <a:gd name="connsiteY4" fmla="*/ 69850 h 69850"/>
                <a:gd name="connsiteX5" fmla="*/ 54610 w 63500"/>
                <a:gd name="connsiteY5" fmla="*/ 69850 h 69850"/>
                <a:gd name="connsiteX6" fmla="*/ 46990 w 63500"/>
                <a:gd name="connsiteY6" fmla="*/ 53340 h 69850"/>
                <a:gd name="connsiteX7" fmla="*/ 16510 w 63500"/>
                <a:gd name="connsiteY7" fmla="*/ 53340 h 69850"/>
                <a:gd name="connsiteX8" fmla="*/ 33020 w 63500"/>
                <a:gd name="connsiteY8" fmla="*/ 19050 h 69850"/>
                <a:gd name="connsiteX9" fmla="*/ 20320 w 63500"/>
                <a:gd name="connsiteY9" fmla="*/ 46990 h 69850"/>
                <a:gd name="connsiteX10" fmla="*/ 44450 w 63500"/>
                <a:gd name="connsiteY10" fmla="*/ 46990 h 69850"/>
                <a:gd name="connsiteX11" fmla="*/ 31750 w 63500"/>
                <a:gd name="connsiteY11" fmla="*/ 19050 h 69850"/>
                <a:gd name="connsiteX12" fmla="*/ 31750 w 63500"/>
                <a:gd name="connsiteY12" fmla="*/ 190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00" h="69850">
                  <a:moveTo>
                    <a:pt x="16510" y="53340"/>
                  </a:moveTo>
                  <a:lnTo>
                    <a:pt x="8890" y="69850"/>
                  </a:lnTo>
                  <a:lnTo>
                    <a:pt x="0" y="69850"/>
                  </a:lnTo>
                  <a:lnTo>
                    <a:pt x="31750" y="0"/>
                  </a:lnTo>
                  <a:lnTo>
                    <a:pt x="63500" y="69850"/>
                  </a:lnTo>
                  <a:lnTo>
                    <a:pt x="54610" y="69850"/>
                  </a:lnTo>
                  <a:lnTo>
                    <a:pt x="46990" y="53340"/>
                  </a:lnTo>
                  <a:lnTo>
                    <a:pt x="16510" y="53340"/>
                  </a:lnTo>
                  <a:close/>
                  <a:moveTo>
                    <a:pt x="33020" y="19050"/>
                  </a:moveTo>
                  <a:lnTo>
                    <a:pt x="20320" y="46990"/>
                  </a:lnTo>
                  <a:lnTo>
                    <a:pt x="44450" y="46990"/>
                  </a:lnTo>
                  <a:lnTo>
                    <a:pt x="31750" y="19050"/>
                  </a:lnTo>
                  <a:lnTo>
                    <a:pt x="31750" y="190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30" name="Volný tvar: obrazec 429">
              <a:extLst>
                <a:ext uri="{FF2B5EF4-FFF2-40B4-BE49-F238E27FC236}">
                  <a16:creationId xmlns:a16="http://schemas.microsoft.com/office/drawing/2014/main" id="{CA3E1599-6B35-2006-4BD4-9E712060B88C}"/>
                </a:ext>
              </a:extLst>
            </p:cNvPr>
            <p:cNvSpPr/>
            <p:nvPr/>
          </p:nvSpPr>
          <p:spPr>
            <a:xfrm>
              <a:off x="12734290" y="8685530"/>
              <a:ext cx="50800" cy="69850"/>
            </a:xfrm>
            <a:custGeom>
              <a:avLst/>
              <a:gdLst>
                <a:gd name="connsiteX0" fmla="*/ 8890 w 50800"/>
                <a:gd name="connsiteY0" fmla="*/ 0 h 69850"/>
                <a:gd name="connsiteX1" fmla="*/ 8890 w 50800"/>
                <a:gd name="connsiteY1" fmla="*/ 39370 h 69850"/>
                <a:gd name="connsiteX2" fmla="*/ 25400 w 50800"/>
                <a:gd name="connsiteY2" fmla="*/ 60960 h 69850"/>
                <a:gd name="connsiteX3" fmla="*/ 41910 w 50800"/>
                <a:gd name="connsiteY3" fmla="*/ 39370 h 69850"/>
                <a:gd name="connsiteX4" fmla="*/ 41910 w 50800"/>
                <a:gd name="connsiteY4" fmla="*/ 0 h 69850"/>
                <a:gd name="connsiteX5" fmla="*/ 50800 w 50800"/>
                <a:gd name="connsiteY5" fmla="*/ 0 h 69850"/>
                <a:gd name="connsiteX6" fmla="*/ 50800 w 50800"/>
                <a:gd name="connsiteY6" fmla="*/ 43180 h 69850"/>
                <a:gd name="connsiteX7" fmla="*/ 25400 w 50800"/>
                <a:gd name="connsiteY7" fmla="*/ 69850 h 69850"/>
                <a:gd name="connsiteX8" fmla="*/ 0 w 50800"/>
                <a:gd name="connsiteY8" fmla="*/ 43180 h 69850"/>
                <a:gd name="connsiteX9" fmla="*/ 0 w 50800"/>
                <a:gd name="connsiteY9" fmla="*/ 0 h 69850"/>
                <a:gd name="connsiteX10" fmla="*/ 8890 w 50800"/>
                <a:gd name="connsiteY10" fmla="*/ 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00" h="69850">
                  <a:moveTo>
                    <a:pt x="8890" y="0"/>
                  </a:moveTo>
                  <a:lnTo>
                    <a:pt x="8890" y="39370"/>
                  </a:lnTo>
                  <a:cubicBezTo>
                    <a:pt x="8890" y="50800"/>
                    <a:pt x="12700" y="60960"/>
                    <a:pt x="25400" y="60960"/>
                  </a:cubicBezTo>
                  <a:cubicBezTo>
                    <a:pt x="38100" y="60960"/>
                    <a:pt x="41910" y="50800"/>
                    <a:pt x="41910" y="39370"/>
                  </a:cubicBezTo>
                  <a:lnTo>
                    <a:pt x="41910" y="0"/>
                  </a:lnTo>
                  <a:lnTo>
                    <a:pt x="50800" y="0"/>
                  </a:lnTo>
                  <a:lnTo>
                    <a:pt x="50800" y="43180"/>
                  </a:lnTo>
                  <a:cubicBezTo>
                    <a:pt x="50800" y="58420"/>
                    <a:pt x="41910" y="69850"/>
                    <a:pt x="25400" y="69850"/>
                  </a:cubicBezTo>
                  <a:cubicBezTo>
                    <a:pt x="8890" y="69850"/>
                    <a:pt x="0" y="58420"/>
                    <a:pt x="0" y="43180"/>
                  </a:cubicBezTo>
                  <a:lnTo>
                    <a:pt x="0" y="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31" name="Volný tvar: obrazec 430">
              <a:extLst>
                <a:ext uri="{FF2B5EF4-FFF2-40B4-BE49-F238E27FC236}">
                  <a16:creationId xmlns:a16="http://schemas.microsoft.com/office/drawing/2014/main" id="{1A1C03BC-C392-55FD-E310-9D5F5B791708}"/>
                </a:ext>
              </a:extLst>
            </p:cNvPr>
            <p:cNvSpPr/>
            <p:nvPr/>
          </p:nvSpPr>
          <p:spPr>
            <a:xfrm>
              <a:off x="12816840" y="8686800"/>
              <a:ext cx="41909" cy="69850"/>
            </a:xfrm>
            <a:custGeom>
              <a:avLst/>
              <a:gdLst>
                <a:gd name="connsiteX0" fmla="*/ 34290 w 41909"/>
                <a:gd name="connsiteY0" fmla="*/ 11430 h 69850"/>
                <a:gd name="connsiteX1" fmla="*/ 22860 w 41909"/>
                <a:gd name="connsiteY1" fmla="*/ 5080 h 69850"/>
                <a:gd name="connsiteX2" fmla="*/ 11430 w 41909"/>
                <a:gd name="connsiteY2" fmla="*/ 15240 h 69850"/>
                <a:gd name="connsiteX3" fmla="*/ 20320 w 41909"/>
                <a:gd name="connsiteY3" fmla="*/ 25400 h 69850"/>
                <a:gd name="connsiteX4" fmla="*/ 25400 w 41909"/>
                <a:gd name="connsiteY4" fmla="*/ 27940 h 69850"/>
                <a:gd name="connsiteX5" fmla="*/ 41910 w 41909"/>
                <a:gd name="connsiteY5" fmla="*/ 48260 h 69850"/>
                <a:gd name="connsiteX6" fmla="*/ 20320 w 41909"/>
                <a:gd name="connsiteY6" fmla="*/ 69850 h 69850"/>
                <a:gd name="connsiteX7" fmla="*/ 0 w 41909"/>
                <a:gd name="connsiteY7" fmla="*/ 50800 h 69850"/>
                <a:gd name="connsiteX8" fmla="*/ 8890 w 41909"/>
                <a:gd name="connsiteY8" fmla="*/ 50800 h 69850"/>
                <a:gd name="connsiteX9" fmla="*/ 21590 w 41909"/>
                <a:gd name="connsiteY9" fmla="*/ 62230 h 69850"/>
                <a:gd name="connsiteX10" fmla="*/ 34290 w 41909"/>
                <a:gd name="connsiteY10" fmla="*/ 49530 h 69850"/>
                <a:gd name="connsiteX11" fmla="*/ 22860 w 41909"/>
                <a:gd name="connsiteY11" fmla="*/ 36830 h 69850"/>
                <a:gd name="connsiteX12" fmla="*/ 17780 w 41909"/>
                <a:gd name="connsiteY12" fmla="*/ 34290 h 69850"/>
                <a:gd name="connsiteX13" fmla="*/ 2540 w 41909"/>
                <a:gd name="connsiteY13" fmla="*/ 17780 h 69850"/>
                <a:gd name="connsiteX14" fmla="*/ 22860 w 41909"/>
                <a:gd name="connsiteY14" fmla="*/ 0 h 69850"/>
                <a:gd name="connsiteX15" fmla="*/ 40640 w 41909"/>
                <a:gd name="connsiteY15" fmla="*/ 10160 h 69850"/>
                <a:gd name="connsiteX16" fmla="*/ 34290 w 41909"/>
                <a:gd name="connsiteY16" fmla="*/ 13970 h 69850"/>
                <a:gd name="connsiteX17" fmla="*/ 34290 w 41909"/>
                <a:gd name="connsiteY17" fmla="*/ 1397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909" h="69850">
                  <a:moveTo>
                    <a:pt x="34290" y="11430"/>
                  </a:moveTo>
                  <a:cubicBezTo>
                    <a:pt x="31750" y="7620"/>
                    <a:pt x="27940" y="5080"/>
                    <a:pt x="22860" y="5080"/>
                  </a:cubicBezTo>
                  <a:cubicBezTo>
                    <a:pt x="17780" y="5080"/>
                    <a:pt x="11430" y="8890"/>
                    <a:pt x="11430" y="15240"/>
                  </a:cubicBezTo>
                  <a:cubicBezTo>
                    <a:pt x="11430" y="21590"/>
                    <a:pt x="16510" y="22860"/>
                    <a:pt x="20320" y="25400"/>
                  </a:cubicBezTo>
                  <a:lnTo>
                    <a:pt x="25400" y="27940"/>
                  </a:lnTo>
                  <a:cubicBezTo>
                    <a:pt x="35560" y="31750"/>
                    <a:pt x="41910" y="36830"/>
                    <a:pt x="41910" y="48260"/>
                  </a:cubicBezTo>
                  <a:cubicBezTo>
                    <a:pt x="41910" y="59690"/>
                    <a:pt x="31750" y="69850"/>
                    <a:pt x="20320" y="69850"/>
                  </a:cubicBezTo>
                  <a:cubicBezTo>
                    <a:pt x="8890" y="69850"/>
                    <a:pt x="1270" y="62230"/>
                    <a:pt x="0" y="50800"/>
                  </a:cubicBezTo>
                  <a:lnTo>
                    <a:pt x="8890" y="50800"/>
                  </a:lnTo>
                  <a:cubicBezTo>
                    <a:pt x="8890" y="55880"/>
                    <a:pt x="15240" y="62230"/>
                    <a:pt x="21590" y="62230"/>
                  </a:cubicBezTo>
                  <a:cubicBezTo>
                    <a:pt x="27940" y="62230"/>
                    <a:pt x="34290" y="55880"/>
                    <a:pt x="34290" y="49530"/>
                  </a:cubicBezTo>
                  <a:cubicBezTo>
                    <a:pt x="34290" y="43180"/>
                    <a:pt x="27940" y="39370"/>
                    <a:pt x="22860" y="36830"/>
                  </a:cubicBezTo>
                  <a:lnTo>
                    <a:pt x="17780" y="34290"/>
                  </a:lnTo>
                  <a:cubicBezTo>
                    <a:pt x="10160" y="30480"/>
                    <a:pt x="2540" y="26670"/>
                    <a:pt x="2540" y="17780"/>
                  </a:cubicBezTo>
                  <a:cubicBezTo>
                    <a:pt x="2540" y="8890"/>
                    <a:pt x="12700" y="0"/>
                    <a:pt x="22860" y="0"/>
                  </a:cubicBezTo>
                  <a:cubicBezTo>
                    <a:pt x="33020" y="0"/>
                    <a:pt x="36830" y="3810"/>
                    <a:pt x="40640" y="10160"/>
                  </a:cubicBezTo>
                  <a:lnTo>
                    <a:pt x="34290" y="13970"/>
                  </a:lnTo>
                  <a:lnTo>
                    <a:pt x="34290" y="1397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32" name="Volný tvar: obrazec 431">
              <a:extLst>
                <a:ext uri="{FF2B5EF4-FFF2-40B4-BE49-F238E27FC236}">
                  <a16:creationId xmlns:a16="http://schemas.microsoft.com/office/drawing/2014/main" id="{7E52CE8B-4DE6-58C2-6DCE-76B282C78E17}"/>
                </a:ext>
              </a:extLst>
            </p:cNvPr>
            <p:cNvSpPr/>
            <p:nvPr/>
          </p:nvSpPr>
          <p:spPr>
            <a:xfrm>
              <a:off x="12886690" y="8686800"/>
              <a:ext cx="40639" cy="67309"/>
            </a:xfrm>
            <a:custGeom>
              <a:avLst/>
              <a:gdLst>
                <a:gd name="connsiteX0" fmla="*/ 25400 w 40639"/>
                <a:gd name="connsiteY0" fmla="*/ 67310 h 67309"/>
                <a:gd name="connsiteX1" fmla="*/ 16510 w 40639"/>
                <a:gd name="connsiteY1" fmla="*/ 67310 h 67309"/>
                <a:gd name="connsiteX2" fmla="*/ 16510 w 40639"/>
                <a:gd name="connsiteY2" fmla="*/ 7620 h 67309"/>
                <a:gd name="connsiteX3" fmla="*/ 0 w 40639"/>
                <a:gd name="connsiteY3" fmla="*/ 7620 h 67309"/>
                <a:gd name="connsiteX4" fmla="*/ 0 w 40639"/>
                <a:gd name="connsiteY4" fmla="*/ 0 h 67309"/>
                <a:gd name="connsiteX5" fmla="*/ 40640 w 40639"/>
                <a:gd name="connsiteY5" fmla="*/ 0 h 67309"/>
                <a:gd name="connsiteX6" fmla="*/ 40640 w 40639"/>
                <a:gd name="connsiteY6" fmla="*/ 7620 h 67309"/>
                <a:gd name="connsiteX7" fmla="*/ 24130 w 40639"/>
                <a:gd name="connsiteY7" fmla="*/ 7620 h 67309"/>
                <a:gd name="connsiteX8" fmla="*/ 24130 w 40639"/>
                <a:gd name="connsiteY8" fmla="*/ 67310 h 67309"/>
                <a:gd name="connsiteX9" fmla="*/ 24130 w 40639"/>
                <a:gd name="connsiteY9" fmla="*/ 6731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39" h="67309">
                  <a:moveTo>
                    <a:pt x="25400" y="67310"/>
                  </a:moveTo>
                  <a:lnTo>
                    <a:pt x="16510" y="67310"/>
                  </a:lnTo>
                  <a:lnTo>
                    <a:pt x="16510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40640" y="0"/>
                  </a:lnTo>
                  <a:lnTo>
                    <a:pt x="40640" y="7620"/>
                  </a:lnTo>
                  <a:lnTo>
                    <a:pt x="24130" y="7620"/>
                  </a:lnTo>
                  <a:lnTo>
                    <a:pt x="24130" y="67310"/>
                  </a:lnTo>
                  <a:lnTo>
                    <a:pt x="24130" y="6731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33" name="Volný tvar: obrazec 432">
              <a:extLst>
                <a:ext uri="{FF2B5EF4-FFF2-40B4-BE49-F238E27FC236}">
                  <a16:creationId xmlns:a16="http://schemas.microsoft.com/office/drawing/2014/main" id="{39C1E251-D62A-00B2-4B7A-D87E3A0DEA9C}"/>
                </a:ext>
              </a:extLst>
            </p:cNvPr>
            <p:cNvSpPr/>
            <p:nvPr/>
          </p:nvSpPr>
          <p:spPr>
            <a:xfrm>
              <a:off x="12959079" y="8686800"/>
              <a:ext cx="43179" cy="67309"/>
            </a:xfrm>
            <a:custGeom>
              <a:avLst/>
              <a:gdLst>
                <a:gd name="connsiteX0" fmla="*/ 43180 w 43179"/>
                <a:gd name="connsiteY0" fmla="*/ 67310 h 67309"/>
                <a:gd name="connsiteX1" fmla="*/ 33020 w 43179"/>
                <a:gd name="connsiteY1" fmla="*/ 67310 h 67309"/>
                <a:gd name="connsiteX2" fmla="*/ 12700 w 43179"/>
                <a:gd name="connsiteY2" fmla="*/ 39370 h 67309"/>
                <a:gd name="connsiteX3" fmla="*/ 8890 w 43179"/>
                <a:gd name="connsiteY3" fmla="*/ 39370 h 67309"/>
                <a:gd name="connsiteX4" fmla="*/ 8890 w 43179"/>
                <a:gd name="connsiteY4" fmla="*/ 67310 h 67309"/>
                <a:gd name="connsiteX5" fmla="*/ 0 w 43179"/>
                <a:gd name="connsiteY5" fmla="*/ 67310 h 67309"/>
                <a:gd name="connsiteX6" fmla="*/ 0 w 43179"/>
                <a:gd name="connsiteY6" fmla="*/ 0 h 67309"/>
                <a:gd name="connsiteX7" fmla="*/ 10160 w 43179"/>
                <a:gd name="connsiteY7" fmla="*/ 0 h 67309"/>
                <a:gd name="connsiteX8" fmla="*/ 27940 w 43179"/>
                <a:gd name="connsiteY8" fmla="*/ 2540 h 67309"/>
                <a:gd name="connsiteX9" fmla="*/ 36830 w 43179"/>
                <a:gd name="connsiteY9" fmla="*/ 19050 h 67309"/>
                <a:gd name="connsiteX10" fmla="*/ 20320 w 43179"/>
                <a:gd name="connsiteY10" fmla="*/ 38100 h 67309"/>
                <a:gd name="connsiteX11" fmla="*/ 41910 w 43179"/>
                <a:gd name="connsiteY11" fmla="*/ 67310 h 67309"/>
                <a:gd name="connsiteX12" fmla="*/ 41910 w 43179"/>
                <a:gd name="connsiteY12" fmla="*/ 67310 h 67309"/>
                <a:gd name="connsiteX13" fmla="*/ 10160 w 43179"/>
                <a:gd name="connsiteY13" fmla="*/ 31750 h 67309"/>
                <a:gd name="connsiteX14" fmla="*/ 12700 w 43179"/>
                <a:gd name="connsiteY14" fmla="*/ 31750 h 67309"/>
                <a:gd name="connsiteX15" fmla="*/ 30480 w 43179"/>
                <a:gd name="connsiteY15" fmla="*/ 19050 h 67309"/>
                <a:gd name="connsiteX16" fmla="*/ 11430 w 43179"/>
                <a:gd name="connsiteY16" fmla="*/ 6350 h 67309"/>
                <a:gd name="connsiteX17" fmla="*/ 8890 w 43179"/>
                <a:gd name="connsiteY17" fmla="*/ 6350 h 67309"/>
                <a:gd name="connsiteX18" fmla="*/ 8890 w 43179"/>
                <a:gd name="connsiteY18" fmla="*/ 30480 h 67309"/>
                <a:gd name="connsiteX19" fmla="*/ 8890 w 43179"/>
                <a:gd name="connsiteY19" fmla="*/ 3048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179" h="67309">
                  <a:moveTo>
                    <a:pt x="43180" y="67310"/>
                  </a:moveTo>
                  <a:lnTo>
                    <a:pt x="33020" y="67310"/>
                  </a:lnTo>
                  <a:lnTo>
                    <a:pt x="12700" y="39370"/>
                  </a:lnTo>
                  <a:lnTo>
                    <a:pt x="8890" y="39370"/>
                  </a:lnTo>
                  <a:lnTo>
                    <a:pt x="889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10160" y="0"/>
                  </a:lnTo>
                  <a:cubicBezTo>
                    <a:pt x="16510" y="0"/>
                    <a:pt x="22860" y="0"/>
                    <a:pt x="27940" y="2540"/>
                  </a:cubicBezTo>
                  <a:cubicBezTo>
                    <a:pt x="33020" y="6350"/>
                    <a:pt x="36830" y="12700"/>
                    <a:pt x="36830" y="19050"/>
                  </a:cubicBezTo>
                  <a:cubicBezTo>
                    <a:pt x="36830" y="29210"/>
                    <a:pt x="30480" y="36830"/>
                    <a:pt x="20320" y="38100"/>
                  </a:cubicBezTo>
                  <a:lnTo>
                    <a:pt x="41910" y="67310"/>
                  </a:lnTo>
                  <a:lnTo>
                    <a:pt x="41910" y="67310"/>
                  </a:lnTo>
                  <a:close/>
                  <a:moveTo>
                    <a:pt x="10160" y="31750"/>
                  </a:moveTo>
                  <a:lnTo>
                    <a:pt x="12700" y="31750"/>
                  </a:lnTo>
                  <a:cubicBezTo>
                    <a:pt x="21590" y="31750"/>
                    <a:pt x="30480" y="30480"/>
                    <a:pt x="30480" y="19050"/>
                  </a:cubicBezTo>
                  <a:cubicBezTo>
                    <a:pt x="30480" y="7620"/>
                    <a:pt x="20320" y="6350"/>
                    <a:pt x="11430" y="6350"/>
                  </a:cubicBezTo>
                  <a:lnTo>
                    <a:pt x="8890" y="6350"/>
                  </a:lnTo>
                  <a:lnTo>
                    <a:pt x="8890" y="30480"/>
                  </a:lnTo>
                  <a:lnTo>
                    <a:pt x="8890" y="3048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34" name="Volný tvar: obrazec 433">
              <a:extLst>
                <a:ext uri="{FF2B5EF4-FFF2-40B4-BE49-F238E27FC236}">
                  <a16:creationId xmlns:a16="http://schemas.microsoft.com/office/drawing/2014/main" id="{7A98973C-1C8F-3677-2DF6-280FAAC5FA67}"/>
                </a:ext>
              </a:extLst>
            </p:cNvPr>
            <p:cNvSpPr/>
            <p:nvPr/>
          </p:nvSpPr>
          <p:spPr>
            <a:xfrm>
              <a:off x="13032740" y="8686800"/>
              <a:ext cx="8889" cy="67309"/>
            </a:xfrm>
            <a:custGeom>
              <a:avLst/>
              <a:gdLst>
                <a:gd name="connsiteX0" fmla="*/ 8890 w 8889"/>
                <a:gd name="connsiteY0" fmla="*/ 67310 h 67309"/>
                <a:gd name="connsiteX1" fmla="*/ 0 w 8889"/>
                <a:gd name="connsiteY1" fmla="*/ 67310 h 67309"/>
                <a:gd name="connsiteX2" fmla="*/ 0 w 8889"/>
                <a:gd name="connsiteY2" fmla="*/ 0 h 67309"/>
                <a:gd name="connsiteX3" fmla="*/ 8890 w 8889"/>
                <a:gd name="connsiteY3" fmla="*/ 0 h 67309"/>
                <a:gd name="connsiteX4" fmla="*/ 8890 w 8889"/>
                <a:gd name="connsiteY4" fmla="*/ 6731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9" h="67309">
                  <a:moveTo>
                    <a:pt x="8890" y="67310"/>
                  </a:move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6731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35" name="Volný tvar: obrazec 434">
              <a:extLst>
                <a:ext uri="{FF2B5EF4-FFF2-40B4-BE49-F238E27FC236}">
                  <a16:creationId xmlns:a16="http://schemas.microsoft.com/office/drawing/2014/main" id="{618753A2-AE9B-D934-E4A7-A88FE2FE8A83}"/>
                </a:ext>
              </a:extLst>
            </p:cNvPr>
            <p:cNvSpPr/>
            <p:nvPr/>
          </p:nvSpPr>
          <p:spPr>
            <a:xfrm>
              <a:off x="13073379" y="8682990"/>
              <a:ext cx="63500" cy="69850"/>
            </a:xfrm>
            <a:custGeom>
              <a:avLst/>
              <a:gdLst>
                <a:gd name="connsiteX0" fmla="*/ 16510 w 63500"/>
                <a:gd name="connsiteY0" fmla="*/ 53340 h 69850"/>
                <a:gd name="connsiteX1" fmla="*/ 8890 w 63500"/>
                <a:gd name="connsiteY1" fmla="*/ 69850 h 69850"/>
                <a:gd name="connsiteX2" fmla="*/ 0 w 63500"/>
                <a:gd name="connsiteY2" fmla="*/ 69850 h 69850"/>
                <a:gd name="connsiteX3" fmla="*/ 31750 w 63500"/>
                <a:gd name="connsiteY3" fmla="*/ 0 h 69850"/>
                <a:gd name="connsiteX4" fmla="*/ 63500 w 63500"/>
                <a:gd name="connsiteY4" fmla="*/ 69850 h 69850"/>
                <a:gd name="connsiteX5" fmla="*/ 54610 w 63500"/>
                <a:gd name="connsiteY5" fmla="*/ 69850 h 69850"/>
                <a:gd name="connsiteX6" fmla="*/ 46990 w 63500"/>
                <a:gd name="connsiteY6" fmla="*/ 53340 h 69850"/>
                <a:gd name="connsiteX7" fmla="*/ 15240 w 63500"/>
                <a:gd name="connsiteY7" fmla="*/ 53340 h 69850"/>
                <a:gd name="connsiteX8" fmla="*/ 31750 w 63500"/>
                <a:gd name="connsiteY8" fmla="*/ 19050 h 69850"/>
                <a:gd name="connsiteX9" fmla="*/ 19050 w 63500"/>
                <a:gd name="connsiteY9" fmla="*/ 46990 h 69850"/>
                <a:gd name="connsiteX10" fmla="*/ 43180 w 63500"/>
                <a:gd name="connsiteY10" fmla="*/ 46990 h 69850"/>
                <a:gd name="connsiteX11" fmla="*/ 30480 w 63500"/>
                <a:gd name="connsiteY11" fmla="*/ 19050 h 69850"/>
                <a:gd name="connsiteX12" fmla="*/ 30480 w 63500"/>
                <a:gd name="connsiteY12" fmla="*/ 190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00" h="69850">
                  <a:moveTo>
                    <a:pt x="16510" y="53340"/>
                  </a:moveTo>
                  <a:lnTo>
                    <a:pt x="8890" y="69850"/>
                  </a:lnTo>
                  <a:lnTo>
                    <a:pt x="0" y="69850"/>
                  </a:lnTo>
                  <a:lnTo>
                    <a:pt x="31750" y="0"/>
                  </a:lnTo>
                  <a:lnTo>
                    <a:pt x="63500" y="69850"/>
                  </a:lnTo>
                  <a:lnTo>
                    <a:pt x="54610" y="69850"/>
                  </a:lnTo>
                  <a:lnTo>
                    <a:pt x="46990" y="53340"/>
                  </a:lnTo>
                  <a:lnTo>
                    <a:pt x="15240" y="53340"/>
                  </a:lnTo>
                  <a:close/>
                  <a:moveTo>
                    <a:pt x="31750" y="19050"/>
                  </a:moveTo>
                  <a:lnTo>
                    <a:pt x="19050" y="46990"/>
                  </a:lnTo>
                  <a:lnTo>
                    <a:pt x="43180" y="46990"/>
                  </a:lnTo>
                  <a:lnTo>
                    <a:pt x="30480" y="19050"/>
                  </a:lnTo>
                  <a:lnTo>
                    <a:pt x="30480" y="190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36" name="Volný tvar: obrazec 435">
              <a:extLst>
                <a:ext uri="{FF2B5EF4-FFF2-40B4-BE49-F238E27FC236}">
                  <a16:creationId xmlns:a16="http://schemas.microsoft.com/office/drawing/2014/main" id="{8B48AB60-83D6-FA69-1FCB-626BE64C7532}"/>
                </a:ext>
              </a:extLst>
            </p:cNvPr>
            <p:cNvSpPr/>
            <p:nvPr/>
          </p:nvSpPr>
          <p:spPr>
            <a:xfrm>
              <a:off x="13299440" y="8825230"/>
              <a:ext cx="49529" cy="67309"/>
            </a:xfrm>
            <a:custGeom>
              <a:avLst/>
              <a:gdLst>
                <a:gd name="connsiteX0" fmla="*/ 40640 w 49529"/>
                <a:gd name="connsiteY0" fmla="*/ 26670 h 67309"/>
                <a:gd name="connsiteX1" fmla="*/ 40640 w 49529"/>
                <a:gd name="connsiteY1" fmla="*/ 0 h 67309"/>
                <a:gd name="connsiteX2" fmla="*/ 49530 w 49529"/>
                <a:gd name="connsiteY2" fmla="*/ 0 h 67309"/>
                <a:gd name="connsiteX3" fmla="*/ 49530 w 49529"/>
                <a:gd name="connsiteY3" fmla="*/ 67310 h 67309"/>
                <a:gd name="connsiteX4" fmla="*/ 40640 w 49529"/>
                <a:gd name="connsiteY4" fmla="*/ 67310 h 67309"/>
                <a:gd name="connsiteX5" fmla="*/ 40640 w 49529"/>
                <a:gd name="connsiteY5" fmla="*/ 35560 h 67309"/>
                <a:gd name="connsiteX6" fmla="*/ 8890 w 49529"/>
                <a:gd name="connsiteY6" fmla="*/ 35560 h 67309"/>
                <a:gd name="connsiteX7" fmla="*/ 8890 w 49529"/>
                <a:gd name="connsiteY7" fmla="*/ 67310 h 67309"/>
                <a:gd name="connsiteX8" fmla="*/ 0 w 49529"/>
                <a:gd name="connsiteY8" fmla="*/ 67310 h 67309"/>
                <a:gd name="connsiteX9" fmla="*/ 0 w 49529"/>
                <a:gd name="connsiteY9" fmla="*/ 0 h 67309"/>
                <a:gd name="connsiteX10" fmla="*/ 8890 w 49529"/>
                <a:gd name="connsiteY10" fmla="*/ 0 h 67309"/>
                <a:gd name="connsiteX11" fmla="*/ 8890 w 49529"/>
                <a:gd name="connsiteY11" fmla="*/ 26670 h 67309"/>
                <a:gd name="connsiteX12" fmla="*/ 40640 w 49529"/>
                <a:gd name="connsiteY12" fmla="*/ 2667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529" h="67309">
                  <a:moveTo>
                    <a:pt x="40640" y="26670"/>
                  </a:moveTo>
                  <a:lnTo>
                    <a:pt x="40640" y="0"/>
                  </a:lnTo>
                  <a:lnTo>
                    <a:pt x="49530" y="0"/>
                  </a:lnTo>
                  <a:lnTo>
                    <a:pt x="49530" y="67310"/>
                  </a:lnTo>
                  <a:lnTo>
                    <a:pt x="40640" y="67310"/>
                  </a:lnTo>
                  <a:lnTo>
                    <a:pt x="40640" y="35560"/>
                  </a:lnTo>
                  <a:lnTo>
                    <a:pt x="8890" y="35560"/>
                  </a:lnTo>
                  <a:lnTo>
                    <a:pt x="889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26670"/>
                  </a:lnTo>
                  <a:lnTo>
                    <a:pt x="40640" y="2667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37" name="Volný tvar: obrazec 436">
              <a:extLst>
                <a:ext uri="{FF2B5EF4-FFF2-40B4-BE49-F238E27FC236}">
                  <a16:creationId xmlns:a16="http://schemas.microsoft.com/office/drawing/2014/main" id="{0747E125-4392-6845-FB7C-AECF442DBAA3}"/>
                </a:ext>
              </a:extLst>
            </p:cNvPr>
            <p:cNvSpPr/>
            <p:nvPr/>
          </p:nvSpPr>
          <p:spPr>
            <a:xfrm>
              <a:off x="13383259" y="8823959"/>
              <a:ext cx="50800" cy="69850"/>
            </a:xfrm>
            <a:custGeom>
              <a:avLst/>
              <a:gdLst>
                <a:gd name="connsiteX0" fmla="*/ 8890 w 50800"/>
                <a:gd name="connsiteY0" fmla="*/ 0 h 69850"/>
                <a:gd name="connsiteX1" fmla="*/ 8890 w 50800"/>
                <a:gd name="connsiteY1" fmla="*/ 39370 h 69850"/>
                <a:gd name="connsiteX2" fmla="*/ 25400 w 50800"/>
                <a:gd name="connsiteY2" fmla="*/ 60960 h 69850"/>
                <a:gd name="connsiteX3" fmla="*/ 41910 w 50800"/>
                <a:gd name="connsiteY3" fmla="*/ 39370 h 69850"/>
                <a:gd name="connsiteX4" fmla="*/ 41910 w 50800"/>
                <a:gd name="connsiteY4" fmla="*/ 0 h 69850"/>
                <a:gd name="connsiteX5" fmla="*/ 50800 w 50800"/>
                <a:gd name="connsiteY5" fmla="*/ 0 h 69850"/>
                <a:gd name="connsiteX6" fmla="*/ 50800 w 50800"/>
                <a:gd name="connsiteY6" fmla="*/ 43180 h 69850"/>
                <a:gd name="connsiteX7" fmla="*/ 25400 w 50800"/>
                <a:gd name="connsiteY7" fmla="*/ 69850 h 69850"/>
                <a:gd name="connsiteX8" fmla="*/ 0 w 50800"/>
                <a:gd name="connsiteY8" fmla="*/ 43180 h 69850"/>
                <a:gd name="connsiteX9" fmla="*/ 0 w 50800"/>
                <a:gd name="connsiteY9" fmla="*/ 0 h 69850"/>
                <a:gd name="connsiteX10" fmla="*/ 8890 w 50800"/>
                <a:gd name="connsiteY10" fmla="*/ 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00" h="69850">
                  <a:moveTo>
                    <a:pt x="8890" y="0"/>
                  </a:moveTo>
                  <a:lnTo>
                    <a:pt x="8890" y="39370"/>
                  </a:lnTo>
                  <a:cubicBezTo>
                    <a:pt x="8890" y="50800"/>
                    <a:pt x="12700" y="60960"/>
                    <a:pt x="25400" y="60960"/>
                  </a:cubicBezTo>
                  <a:cubicBezTo>
                    <a:pt x="38100" y="60960"/>
                    <a:pt x="41910" y="50800"/>
                    <a:pt x="41910" y="39370"/>
                  </a:cubicBezTo>
                  <a:lnTo>
                    <a:pt x="41910" y="0"/>
                  </a:lnTo>
                  <a:lnTo>
                    <a:pt x="50800" y="0"/>
                  </a:lnTo>
                  <a:lnTo>
                    <a:pt x="50800" y="43180"/>
                  </a:lnTo>
                  <a:cubicBezTo>
                    <a:pt x="50800" y="58420"/>
                    <a:pt x="41910" y="69850"/>
                    <a:pt x="25400" y="69850"/>
                  </a:cubicBezTo>
                  <a:cubicBezTo>
                    <a:pt x="8890" y="69850"/>
                    <a:pt x="0" y="58420"/>
                    <a:pt x="0" y="43180"/>
                  </a:cubicBezTo>
                  <a:lnTo>
                    <a:pt x="0" y="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38" name="Volný tvar: obrazec 437">
              <a:extLst>
                <a:ext uri="{FF2B5EF4-FFF2-40B4-BE49-F238E27FC236}">
                  <a16:creationId xmlns:a16="http://schemas.microsoft.com/office/drawing/2014/main" id="{37DDE3FA-0CB6-03FD-DBF5-783CD8BF8190}"/>
                </a:ext>
              </a:extLst>
            </p:cNvPr>
            <p:cNvSpPr/>
            <p:nvPr/>
          </p:nvSpPr>
          <p:spPr>
            <a:xfrm>
              <a:off x="13469620" y="8821419"/>
              <a:ext cx="59689" cy="73660"/>
            </a:xfrm>
            <a:custGeom>
              <a:avLst/>
              <a:gdLst>
                <a:gd name="connsiteX0" fmla="*/ 0 w 59689"/>
                <a:gd name="connsiteY0" fmla="*/ 0 h 73660"/>
                <a:gd name="connsiteX1" fmla="*/ 50800 w 59689"/>
                <a:gd name="connsiteY1" fmla="*/ 53340 h 73660"/>
                <a:gd name="connsiteX2" fmla="*/ 50800 w 59689"/>
                <a:gd name="connsiteY2" fmla="*/ 3811 h 73660"/>
                <a:gd name="connsiteX3" fmla="*/ 59690 w 59689"/>
                <a:gd name="connsiteY3" fmla="*/ 3811 h 73660"/>
                <a:gd name="connsiteX4" fmla="*/ 59690 w 59689"/>
                <a:gd name="connsiteY4" fmla="*/ 73661 h 73660"/>
                <a:gd name="connsiteX5" fmla="*/ 8890 w 59689"/>
                <a:gd name="connsiteY5" fmla="*/ 20320 h 73660"/>
                <a:gd name="connsiteX6" fmla="*/ 8890 w 59689"/>
                <a:gd name="connsiteY6" fmla="*/ 71120 h 73660"/>
                <a:gd name="connsiteX7" fmla="*/ 0 w 59689"/>
                <a:gd name="connsiteY7" fmla="*/ 71120 h 73660"/>
                <a:gd name="connsiteX8" fmla="*/ 0 w 59689"/>
                <a:gd name="connsiteY8" fmla="*/ 0 h 73660"/>
                <a:gd name="connsiteX9" fmla="*/ 0 w 59689"/>
                <a:gd name="connsiteY9" fmla="*/ 0 h 7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689" h="73660">
                  <a:moveTo>
                    <a:pt x="0" y="0"/>
                  </a:moveTo>
                  <a:lnTo>
                    <a:pt x="50800" y="53340"/>
                  </a:lnTo>
                  <a:lnTo>
                    <a:pt x="50800" y="3811"/>
                  </a:lnTo>
                  <a:lnTo>
                    <a:pt x="59690" y="3811"/>
                  </a:lnTo>
                  <a:lnTo>
                    <a:pt x="59690" y="73661"/>
                  </a:lnTo>
                  <a:lnTo>
                    <a:pt x="8890" y="20320"/>
                  </a:lnTo>
                  <a:lnTo>
                    <a:pt x="8890" y="71120"/>
                  </a:lnTo>
                  <a:lnTo>
                    <a:pt x="0" y="711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39" name="Volný tvar: obrazec 438">
              <a:extLst>
                <a:ext uri="{FF2B5EF4-FFF2-40B4-BE49-F238E27FC236}">
                  <a16:creationId xmlns:a16="http://schemas.microsoft.com/office/drawing/2014/main" id="{CD0DD55B-BD5C-3844-8516-B0DEFFABF2F5}"/>
                </a:ext>
              </a:extLst>
            </p:cNvPr>
            <p:cNvSpPr/>
            <p:nvPr/>
          </p:nvSpPr>
          <p:spPr>
            <a:xfrm>
              <a:off x="13561059" y="8821419"/>
              <a:ext cx="66040" cy="71120"/>
            </a:xfrm>
            <a:custGeom>
              <a:avLst/>
              <a:gdLst>
                <a:gd name="connsiteX0" fmla="*/ 66040 w 66040"/>
                <a:gd name="connsiteY0" fmla="*/ 35561 h 71120"/>
                <a:gd name="connsiteX1" fmla="*/ 66040 w 66040"/>
                <a:gd name="connsiteY1" fmla="*/ 38100 h 71120"/>
                <a:gd name="connsiteX2" fmla="*/ 34290 w 66040"/>
                <a:gd name="connsiteY2" fmla="*/ 71120 h 71120"/>
                <a:gd name="connsiteX3" fmla="*/ 0 w 66040"/>
                <a:gd name="connsiteY3" fmla="*/ 35561 h 71120"/>
                <a:gd name="connsiteX4" fmla="*/ 35560 w 66040"/>
                <a:gd name="connsiteY4" fmla="*/ 0 h 71120"/>
                <a:gd name="connsiteX5" fmla="*/ 63500 w 66040"/>
                <a:gd name="connsiteY5" fmla="*/ 12700 h 71120"/>
                <a:gd name="connsiteX6" fmla="*/ 57150 w 66040"/>
                <a:gd name="connsiteY6" fmla="*/ 17780 h 71120"/>
                <a:gd name="connsiteX7" fmla="*/ 35560 w 66040"/>
                <a:gd name="connsiteY7" fmla="*/ 6350 h 71120"/>
                <a:gd name="connsiteX8" fmla="*/ 8890 w 66040"/>
                <a:gd name="connsiteY8" fmla="*/ 34290 h 71120"/>
                <a:gd name="connsiteX9" fmla="*/ 35560 w 66040"/>
                <a:gd name="connsiteY9" fmla="*/ 62230 h 71120"/>
                <a:gd name="connsiteX10" fmla="*/ 57150 w 66040"/>
                <a:gd name="connsiteY10" fmla="*/ 41911 h 71120"/>
                <a:gd name="connsiteX11" fmla="*/ 39370 w 66040"/>
                <a:gd name="connsiteY11" fmla="*/ 41911 h 71120"/>
                <a:gd name="connsiteX12" fmla="*/ 39370 w 66040"/>
                <a:gd name="connsiteY12" fmla="*/ 34290 h 71120"/>
                <a:gd name="connsiteX13" fmla="*/ 66040 w 66040"/>
                <a:gd name="connsiteY13" fmla="*/ 34290 h 71120"/>
                <a:gd name="connsiteX14" fmla="*/ 66040 w 66040"/>
                <a:gd name="connsiteY14" fmla="*/ 34290 h 7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040" h="71120">
                  <a:moveTo>
                    <a:pt x="66040" y="35561"/>
                  </a:moveTo>
                  <a:lnTo>
                    <a:pt x="66040" y="38100"/>
                  </a:lnTo>
                  <a:cubicBezTo>
                    <a:pt x="66040" y="57150"/>
                    <a:pt x="53340" y="71120"/>
                    <a:pt x="34290" y="71120"/>
                  </a:cubicBezTo>
                  <a:cubicBezTo>
                    <a:pt x="15240" y="71120"/>
                    <a:pt x="0" y="54611"/>
                    <a:pt x="0" y="35561"/>
                  </a:cubicBezTo>
                  <a:cubicBezTo>
                    <a:pt x="0" y="16511"/>
                    <a:pt x="15240" y="0"/>
                    <a:pt x="35560" y="0"/>
                  </a:cubicBezTo>
                  <a:cubicBezTo>
                    <a:pt x="55880" y="0"/>
                    <a:pt x="55880" y="5080"/>
                    <a:pt x="63500" y="12700"/>
                  </a:cubicBezTo>
                  <a:lnTo>
                    <a:pt x="57150" y="17780"/>
                  </a:lnTo>
                  <a:cubicBezTo>
                    <a:pt x="52070" y="11430"/>
                    <a:pt x="44450" y="6350"/>
                    <a:pt x="35560" y="6350"/>
                  </a:cubicBezTo>
                  <a:cubicBezTo>
                    <a:pt x="20320" y="6350"/>
                    <a:pt x="8890" y="19050"/>
                    <a:pt x="8890" y="34290"/>
                  </a:cubicBezTo>
                  <a:cubicBezTo>
                    <a:pt x="8890" y="49530"/>
                    <a:pt x="20320" y="62230"/>
                    <a:pt x="35560" y="62230"/>
                  </a:cubicBezTo>
                  <a:cubicBezTo>
                    <a:pt x="50800" y="62230"/>
                    <a:pt x="57150" y="53340"/>
                    <a:pt x="57150" y="41911"/>
                  </a:cubicBezTo>
                  <a:lnTo>
                    <a:pt x="39370" y="41911"/>
                  </a:lnTo>
                  <a:lnTo>
                    <a:pt x="39370" y="34290"/>
                  </a:lnTo>
                  <a:lnTo>
                    <a:pt x="66040" y="34290"/>
                  </a:lnTo>
                  <a:lnTo>
                    <a:pt x="66040" y="3429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40" name="Volný tvar: obrazec 439">
              <a:extLst>
                <a:ext uri="{FF2B5EF4-FFF2-40B4-BE49-F238E27FC236}">
                  <a16:creationId xmlns:a16="http://schemas.microsoft.com/office/drawing/2014/main" id="{1A98FDC3-429D-489A-C6FF-568621D095C8}"/>
                </a:ext>
              </a:extLst>
            </p:cNvPr>
            <p:cNvSpPr/>
            <p:nvPr/>
          </p:nvSpPr>
          <p:spPr>
            <a:xfrm>
              <a:off x="13653770" y="8821419"/>
              <a:ext cx="63500" cy="69850"/>
            </a:xfrm>
            <a:custGeom>
              <a:avLst/>
              <a:gdLst>
                <a:gd name="connsiteX0" fmla="*/ 16510 w 63500"/>
                <a:gd name="connsiteY0" fmla="*/ 53340 h 69850"/>
                <a:gd name="connsiteX1" fmla="*/ 8890 w 63500"/>
                <a:gd name="connsiteY1" fmla="*/ 69850 h 69850"/>
                <a:gd name="connsiteX2" fmla="*/ 0 w 63500"/>
                <a:gd name="connsiteY2" fmla="*/ 69850 h 69850"/>
                <a:gd name="connsiteX3" fmla="*/ 31750 w 63500"/>
                <a:gd name="connsiteY3" fmla="*/ 0 h 69850"/>
                <a:gd name="connsiteX4" fmla="*/ 63500 w 63500"/>
                <a:gd name="connsiteY4" fmla="*/ 69850 h 69850"/>
                <a:gd name="connsiteX5" fmla="*/ 54610 w 63500"/>
                <a:gd name="connsiteY5" fmla="*/ 69850 h 69850"/>
                <a:gd name="connsiteX6" fmla="*/ 46990 w 63500"/>
                <a:gd name="connsiteY6" fmla="*/ 53340 h 69850"/>
                <a:gd name="connsiteX7" fmla="*/ 16510 w 63500"/>
                <a:gd name="connsiteY7" fmla="*/ 53340 h 69850"/>
                <a:gd name="connsiteX8" fmla="*/ 31750 w 63500"/>
                <a:gd name="connsiteY8" fmla="*/ 17780 h 69850"/>
                <a:gd name="connsiteX9" fmla="*/ 19050 w 63500"/>
                <a:gd name="connsiteY9" fmla="*/ 45720 h 69850"/>
                <a:gd name="connsiteX10" fmla="*/ 43180 w 63500"/>
                <a:gd name="connsiteY10" fmla="*/ 45720 h 69850"/>
                <a:gd name="connsiteX11" fmla="*/ 30480 w 63500"/>
                <a:gd name="connsiteY11" fmla="*/ 17780 h 69850"/>
                <a:gd name="connsiteX12" fmla="*/ 30480 w 63500"/>
                <a:gd name="connsiteY12" fmla="*/ 1778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00" h="69850">
                  <a:moveTo>
                    <a:pt x="16510" y="53340"/>
                  </a:moveTo>
                  <a:lnTo>
                    <a:pt x="8890" y="69850"/>
                  </a:lnTo>
                  <a:lnTo>
                    <a:pt x="0" y="69850"/>
                  </a:lnTo>
                  <a:lnTo>
                    <a:pt x="31750" y="0"/>
                  </a:lnTo>
                  <a:lnTo>
                    <a:pt x="63500" y="69850"/>
                  </a:lnTo>
                  <a:lnTo>
                    <a:pt x="54610" y="69850"/>
                  </a:lnTo>
                  <a:lnTo>
                    <a:pt x="46990" y="53340"/>
                  </a:lnTo>
                  <a:lnTo>
                    <a:pt x="16510" y="53340"/>
                  </a:lnTo>
                  <a:close/>
                  <a:moveTo>
                    <a:pt x="31750" y="17780"/>
                  </a:moveTo>
                  <a:lnTo>
                    <a:pt x="19050" y="45720"/>
                  </a:lnTo>
                  <a:lnTo>
                    <a:pt x="43180" y="45720"/>
                  </a:lnTo>
                  <a:lnTo>
                    <a:pt x="30480" y="17780"/>
                  </a:lnTo>
                  <a:lnTo>
                    <a:pt x="30480" y="1778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41" name="Volný tvar: obrazec 440">
              <a:extLst>
                <a:ext uri="{FF2B5EF4-FFF2-40B4-BE49-F238E27FC236}">
                  <a16:creationId xmlns:a16="http://schemas.microsoft.com/office/drawing/2014/main" id="{382F3275-999A-DF5A-2F0B-BE9BB88C94C2}"/>
                </a:ext>
              </a:extLst>
            </p:cNvPr>
            <p:cNvSpPr/>
            <p:nvPr/>
          </p:nvSpPr>
          <p:spPr>
            <a:xfrm>
              <a:off x="13747750" y="8823959"/>
              <a:ext cx="43179" cy="67309"/>
            </a:xfrm>
            <a:custGeom>
              <a:avLst/>
              <a:gdLst>
                <a:gd name="connsiteX0" fmla="*/ 43180 w 43179"/>
                <a:gd name="connsiteY0" fmla="*/ 67310 h 67309"/>
                <a:gd name="connsiteX1" fmla="*/ 33020 w 43179"/>
                <a:gd name="connsiteY1" fmla="*/ 67310 h 67309"/>
                <a:gd name="connsiteX2" fmla="*/ 12700 w 43179"/>
                <a:gd name="connsiteY2" fmla="*/ 39370 h 67309"/>
                <a:gd name="connsiteX3" fmla="*/ 8890 w 43179"/>
                <a:gd name="connsiteY3" fmla="*/ 39370 h 67309"/>
                <a:gd name="connsiteX4" fmla="*/ 8890 w 43179"/>
                <a:gd name="connsiteY4" fmla="*/ 67310 h 67309"/>
                <a:gd name="connsiteX5" fmla="*/ 0 w 43179"/>
                <a:gd name="connsiteY5" fmla="*/ 67310 h 67309"/>
                <a:gd name="connsiteX6" fmla="*/ 0 w 43179"/>
                <a:gd name="connsiteY6" fmla="*/ 0 h 67309"/>
                <a:gd name="connsiteX7" fmla="*/ 10160 w 43179"/>
                <a:gd name="connsiteY7" fmla="*/ 0 h 67309"/>
                <a:gd name="connsiteX8" fmla="*/ 27940 w 43179"/>
                <a:gd name="connsiteY8" fmla="*/ 2540 h 67309"/>
                <a:gd name="connsiteX9" fmla="*/ 36830 w 43179"/>
                <a:gd name="connsiteY9" fmla="*/ 19050 h 67309"/>
                <a:gd name="connsiteX10" fmla="*/ 20320 w 43179"/>
                <a:gd name="connsiteY10" fmla="*/ 38100 h 67309"/>
                <a:gd name="connsiteX11" fmla="*/ 41910 w 43179"/>
                <a:gd name="connsiteY11" fmla="*/ 67310 h 67309"/>
                <a:gd name="connsiteX12" fmla="*/ 41910 w 43179"/>
                <a:gd name="connsiteY12" fmla="*/ 67310 h 67309"/>
                <a:gd name="connsiteX13" fmla="*/ 8890 w 43179"/>
                <a:gd name="connsiteY13" fmla="*/ 31750 h 67309"/>
                <a:gd name="connsiteX14" fmla="*/ 11430 w 43179"/>
                <a:gd name="connsiteY14" fmla="*/ 31750 h 67309"/>
                <a:gd name="connsiteX15" fmla="*/ 29210 w 43179"/>
                <a:gd name="connsiteY15" fmla="*/ 19050 h 67309"/>
                <a:gd name="connsiteX16" fmla="*/ 10160 w 43179"/>
                <a:gd name="connsiteY16" fmla="*/ 6350 h 67309"/>
                <a:gd name="connsiteX17" fmla="*/ 7620 w 43179"/>
                <a:gd name="connsiteY17" fmla="*/ 6350 h 67309"/>
                <a:gd name="connsiteX18" fmla="*/ 7620 w 43179"/>
                <a:gd name="connsiteY18" fmla="*/ 30480 h 67309"/>
                <a:gd name="connsiteX19" fmla="*/ 7620 w 43179"/>
                <a:gd name="connsiteY19" fmla="*/ 3048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179" h="67309">
                  <a:moveTo>
                    <a:pt x="43180" y="67310"/>
                  </a:moveTo>
                  <a:lnTo>
                    <a:pt x="33020" y="67310"/>
                  </a:lnTo>
                  <a:lnTo>
                    <a:pt x="12700" y="39370"/>
                  </a:lnTo>
                  <a:lnTo>
                    <a:pt x="8890" y="39370"/>
                  </a:lnTo>
                  <a:lnTo>
                    <a:pt x="889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10160" y="0"/>
                  </a:lnTo>
                  <a:cubicBezTo>
                    <a:pt x="16510" y="0"/>
                    <a:pt x="22860" y="0"/>
                    <a:pt x="27940" y="2540"/>
                  </a:cubicBezTo>
                  <a:cubicBezTo>
                    <a:pt x="33020" y="6350"/>
                    <a:pt x="36830" y="12700"/>
                    <a:pt x="36830" y="19050"/>
                  </a:cubicBezTo>
                  <a:cubicBezTo>
                    <a:pt x="36830" y="29210"/>
                    <a:pt x="30480" y="36830"/>
                    <a:pt x="20320" y="38100"/>
                  </a:cubicBezTo>
                  <a:lnTo>
                    <a:pt x="41910" y="67310"/>
                  </a:lnTo>
                  <a:lnTo>
                    <a:pt x="41910" y="67310"/>
                  </a:lnTo>
                  <a:close/>
                  <a:moveTo>
                    <a:pt x="8890" y="31750"/>
                  </a:moveTo>
                  <a:lnTo>
                    <a:pt x="11430" y="31750"/>
                  </a:lnTo>
                  <a:cubicBezTo>
                    <a:pt x="20320" y="31750"/>
                    <a:pt x="29210" y="30480"/>
                    <a:pt x="29210" y="19050"/>
                  </a:cubicBezTo>
                  <a:cubicBezTo>
                    <a:pt x="29210" y="7620"/>
                    <a:pt x="19050" y="6350"/>
                    <a:pt x="10160" y="6350"/>
                  </a:cubicBezTo>
                  <a:lnTo>
                    <a:pt x="7620" y="6350"/>
                  </a:lnTo>
                  <a:lnTo>
                    <a:pt x="7620" y="30480"/>
                  </a:lnTo>
                  <a:lnTo>
                    <a:pt x="7620" y="3048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42" name="Volný tvar: obrazec 441">
              <a:extLst>
                <a:ext uri="{FF2B5EF4-FFF2-40B4-BE49-F238E27FC236}">
                  <a16:creationId xmlns:a16="http://schemas.microsoft.com/office/drawing/2014/main" id="{BE55A8BC-4B52-2367-C270-FA763AC700CC}"/>
                </a:ext>
              </a:extLst>
            </p:cNvPr>
            <p:cNvSpPr/>
            <p:nvPr/>
          </p:nvSpPr>
          <p:spPr>
            <a:xfrm>
              <a:off x="13813790" y="8823959"/>
              <a:ext cx="53339" cy="67309"/>
            </a:xfrm>
            <a:custGeom>
              <a:avLst/>
              <a:gdLst>
                <a:gd name="connsiteX0" fmla="*/ 0 w 53339"/>
                <a:gd name="connsiteY0" fmla="*/ 0 h 67309"/>
                <a:gd name="connsiteX1" fmla="*/ 10160 w 53339"/>
                <a:gd name="connsiteY1" fmla="*/ 0 h 67309"/>
                <a:gd name="connsiteX2" fmla="*/ 26670 w 53339"/>
                <a:gd name="connsiteY2" fmla="*/ 29210 h 67309"/>
                <a:gd name="connsiteX3" fmla="*/ 43180 w 53339"/>
                <a:gd name="connsiteY3" fmla="*/ 0 h 67309"/>
                <a:gd name="connsiteX4" fmla="*/ 53340 w 53339"/>
                <a:gd name="connsiteY4" fmla="*/ 0 h 67309"/>
                <a:gd name="connsiteX5" fmla="*/ 31750 w 53339"/>
                <a:gd name="connsiteY5" fmla="*/ 38100 h 67309"/>
                <a:gd name="connsiteX6" fmla="*/ 31750 w 53339"/>
                <a:gd name="connsiteY6" fmla="*/ 67310 h 67309"/>
                <a:gd name="connsiteX7" fmla="*/ 22860 w 53339"/>
                <a:gd name="connsiteY7" fmla="*/ 67310 h 67309"/>
                <a:gd name="connsiteX8" fmla="*/ 22860 w 53339"/>
                <a:gd name="connsiteY8" fmla="*/ 38100 h 67309"/>
                <a:gd name="connsiteX9" fmla="*/ 1270 w 53339"/>
                <a:gd name="connsiteY9" fmla="*/ 0 h 67309"/>
                <a:gd name="connsiteX10" fmla="*/ 1270 w 53339"/>
                <a:gd name="connsiteY10" fmla="*/ 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39" h="67309">
                  <a:moveTo>
                    <a:pt x="0" y="0"/>
                  </a:moveTo>
                  <a:lnTo>
                    <a:pt x="10160" y="0"/>
                  </a:lnTo>
                  <a:lnTo>
                    <a:pt x="26670" y="29210"/>
                  </a:lnTo>
                  <a:lnTo>
                    <a:pt x="43180" y="0"/>
                  </a:lnTo>
                  <a:lnTo>
                    <a:pt x="53340" y="0"/>
                  </a:lnTo>
                  <a:lnTo>
                    <a:pt x="31750" y="38100"/>
                  </a:lnTo>
                  <a:lnTo>
                    <a:pt x="31750" y="67310"/>
                  </a:lnTo>
                  <a:lnTo>
                    <a:pt x="22860" y="67310"/>
                  </a:lnTo>
                  <a:lnTo>
                    <a:pt x="22860" y="38100"/>
                  </a:lnTo>
                  <a:lnTo>
                    <a:pt x="127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43" name="Volný tvar: obrazec 442">
              <a:extLst>
                <a:ext uri="{FF2B5EF4-FFF2-40B4-BE49-F238E27FC236}">
                  <a16:creationId xmlns:a16="http://schemas.microsoft.com/office/drawing/2014/main" id="{74D3D493-5860-19FB-273C-97587C54CCB0}"/>
                </a:ext>
              </a:extLst>
            </p:cNvPr>
            <p:cNvSpPr/>
            <p:nvPr/>
          </p:nvSpPr>
          <p:spPr>
            <a:xfrm>
              <a:off x="11781790" y="6578600"/>
              <a:ext cx="52069" cy="67309"/>
            </a:xfrm>
            <a:custGeom>
              <a:avLst/>
              <a:gdLst>
                <a:gd name="connsiteX0" fmla="*/ 0 w 52069"/>
                <a:gd name="connsiteY0" fmla="*/ 0 h 67309"/>
                <a:gd name="connsiteX1" fmla="*/ 13970 w 52069"/>
                <a:gd name="connsiteY1" fmla="*/ 0 h 67309"/>
                <a:gd name="connsiteX2" fmla="*/ 52070 w 52069"/>
                <a:gd name="connsiteY2" fmla="*/ 33020 h 67309"/>
                <a:gd name="connsiteX3" fmla="*/ 13970 w 52069"/>
                <a:gd name="connsiteY3" fmla="*/ 67310 h 67309"/>
                <a:gd name="connsiteX4" fmla="*/ 0 w 52069"/>
                <a:gd name="connsiteY4" fmla="*/ 67310 h 67309"/>
                <a:gd name="connsiteX5" fmla="*/ 0 w 52069"/>
                <a:gd name="connsiteY5" fmla="*/ 0 h 67309"/>
                <a:gd name="connsiteX6" fmla="*/ 0 w 52069"/>
                <a:gd name="connsiteY6" fmla="*/ 0 h 67309"/>
                <a:gd name="connsiteX7" fmla="*/ 8890 w 52069"/>
                <a:gd name="connsiteY7" fmla="*/ 59690 h 67309"/>
                <a:gd name="connsiteX8" fmla="*/ 11430 w 52069"/>
                <a:gd name="connsiteY8" fmla="*/ 59690 h 67309"/>
                <a:gd name="connsiteX9" fmla="*/ 43180 w 52069"/>
                <a:gd name="connsiteY9" fmla="*/ 34290 h 67309"/>
                <a:gd name="connsiteX10" fmla="*/ 11430 w 52069"/>
                <a:gd name="connsiteY10" fmla="*/ 8890 h 67309"/>
                <a:gd name="connsiteX11" fmla="*/ 8890 w 52069"/>
                <a:gd name="connsiteY11" fmla="*/ 8890 h 67309"/>
                <a:gd name="connsiteX12" fmla="*/ 8890 w 52069"/>
                <a:gd name="connsiteY12" fmla="*/ 60960 h 67309"/>
                <a:gd name="connsiteX13" fmla="*/ 8890 w 52069"/>
                <a:gd name="connsiteY13" fmla="*/ 6096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069" h="67309">
                  <a:moveTo>
                    <a:pt x="0" y="0"/>
                  </a:moveTo>
                  <a:lnTo>
                    <a:pt x="13970" y="0"/>
                  </a:lnTo>
                  <a:cubicBezTo>
                    <a:pt x="34290" y="0"/>
                    <a:pt x="52070" y="11430"/>
                    <a:pt x="52070" y="33020"/>
                  </a:cubicBezTo>
                  <a:cubicBezTo>
                    <a:pt x="52070" y="54610"/>
                    <a:pt x="35560" y="67310"/>
                    <a:pt x="13970" y="67310"/>
                  </a:cubicBezTo>
                  <a:lnTo>
                    <a:pt x="0" y="6731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890" y="59690"/>
                  </a:moveTo>
                  <a:lnTo>
                    <a:pt x="11430" y="59690"/>
                  </a:lnTo>
                  <a:cubicBezTo>
                    <a:pt x="29210" y="59690"/>
                    <a:pt x="43180" y="53340"/>
                    <a:pt x="43180" y="34290"/>
                  </a:cubicBezTo>
                  <a:cubicBezTo>
                    <a:pt x="43180" y="15240"/>
                    <a:pt x="27940" y="8890"/>
                    <a:pt x="11430" y="8890"/>
                  </a:cubicBezTo>
                  <a:lnTo>
                    <a:pt x="8890" y="8890"/>
                  </a:lnTo>
                  <a:lnTo>
                    <a:pt x="8890" y="60960"/>
                  </a:lnTo>
                  <a:lnTo>
                    <a:pt x="8890" y="609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44" name="Volný tvar: obrazec 443">
              <a:extLst>
                <a:ext uri="{FF2B5EF4-FFF2-40B4-BE49-F238E27FC236}">
                  <a16:creationId xmlns:a16="http://schemas.microsoft.com/office/drawing/2014/main" id="{5F074FFB-7A9D-F1BD-19C9-5D3CDB0CE09A}"/>
                </a:ext>
              </a:extLst>
            </p:cNvPr>
            <p:cNvSpPr/>
            <p:nvPr/>
          </p:nvSpPr>
          <p:spPr>
            <a:xfrm>
              <a:off x="11866879" y="6578600"/>
              <a:ext cx="36829" cy="67309"/>
            </a:xfrm>
            <a:custGeom>
              <a:avLst/>
              <a:gdLst>
                <a:gd name="connsiteX0" fmla="*/ 0 w 36829"/>
                <a:gd name="connsiteY0" fmla="*/ 0 h 67309"/>
                <a:gd name="connsiteX1" fmla="*/ 36830 w 36829"/>
                <a:gd name="connsiteY1" fmla="*/ 0 h 67309"/>
                <a:gd name="connsiteX2" fmla="*/ 36830 w 36829"/>
                <a:gd name="connsiteY2" fmla="*/ 7620 h 67309"/>
                <a:gd name="connsiteX3" fmla="*/ 8890 w 36829"/>
                <a:gd name="connsiteY3" fmla="*/ 7620 h 67309"/>
                <a:gd name="connsiteX4" fmla="*/ 8890 w 36829"/>
                <a:gd name="connsiteY4" fmla="*/ 26670 h 67309"/>
                <a:gd name="connsiteX5" fmla="*/ 35560 w 36829"/>
                <a:gd name="connsiteY5" fmla="*/ 26670 h 67309"/>
                <a:gd name="connsiteX6" fmla="*/ 35560 w 36829"/>
                <a:gd name="connsiteY6" fmla="*/ 34290 h 67309"/>
                <a:gd name="connsiteX7" fmla="*/ 8890 w 36829"/>
                <a:gd name="connsiteY7" fmla="*/ 34290 h 67309"/>
                <a:gd name="connsiteX8" fmla="*/ 8890 w 36829"/>
                <a:gd name="connsiteY8" fmla="*/ 59690 h 67309"/>
                <a:gd name="connsiteX9" fmla="*/ 36830 w 36829"/>
                <a:gd name="connsiteY9" fmla="*/ 59690 h 67309"/>
                <a:gd name="connsiteX10" fmla="*/ 36830 w 36829"/>
                <a:gd name="connsiteY10" fmla="*/ 67310 h 67309"/>
                <a:gd name="connsiteX11" fmla="*/ 0 w 36829"/>
                <a:gd name="connsiteY11" fmla="*/ 67310 h 67309"/>
                <a:gd name="connsiteX12" fmla="*/ 0 w 36829"/>
                <a:gd name="connsiteY12" fmla="*/ 0 h 67309"/>
                <a:gd name="connsiteX13" fmla="*/ 0 w 36829"/>
                <a:gd name="connsiteY13" fmla="*/ 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829" h="67309">
                  <a:moveTo>
                    <a:pt x="0" y="0"/>
                  </a:moveTo>
                  <a:lnTo>
                    <a:pt x="36830" y="0"/>
                  </a:lnTo>
                  <a:lnTo>
                    <a:pt x="36830" y="7620"/>
                  </a:lnTo>
                  <a:lnTo>
                    <a:pt x="8890" y="7620"/>
                  </a:lnTo>
                  <a:lnTo>
                    <a:pt x="8890" y="26670"/>
                  </a:lnTo>
                  <a:lnTo>
                    <a:pt x="35560" y="26670"/>
                  </a:lnTo>
                  <a:lnTo>
                    <a:pt x="35560" y="34290"/>
                  </a:lnTo>
                  <a:lnTo>
                    <a:pt x="8890" y="34290"/>
                  </a:lnTo>
                  <a:lnTo>
                    <a:pt x="8890" y="59690"/>
                  </a:lnTo>
                  <a:lnTo>
                    <a:pt x="36830" y="59690"/>
                  </a:lnTo>
                  <a:lnTo>
                    <a:pt x="3683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45" name="Volný tvar: obrazec 444">
              <a:extLst>
                <a:ext uri="{FF2B5EF4-FFF2-40B4-BE49-F238E27FC236}">
                  <a16:creationId xmlns:a16="http://schemas.microsoft.com/office/drawing/2014/main" id="{5192C33B-B278-4798-3A7F-3F12EC29464B}"/>
                </a:ext>
              </a:extLst>
            </p:cNvPr>
            <p:cNvSpPr/>
            <p:nvPr/>
          </p:nvSpPr>
          <p:spPr>
            <a:xfrm>
              <a:off x="11938000" y="6574790"/>
              <a:ext cx="59690" cy="73659"/>
            </a:xfrm>
            <a:custGeom>
              <a:avLst/>
              <a:gdLst>
                <a:gd name="connsiteX0" fmla="*/ 0 w 59690"/>
                <a:gd name="connsiteY0" fmla="*/ 0 h 73659"/>
                <a:gd name="connsiteX1" fmla="*/ 50800 w 59690"/>
                <a:gd name="connsiteY1" fmla="*/ 53340 h 73659"/>
                <a:gd name="connsiteX2" fmla="*/ 50800 w 59690"/>
                <a:gd name="connsiteY2" fmla="*/ 3810 h 73659"/>
                <a:gd name="connsiteX3" fmla="*/ 59690 w 59690"/>
                <a:gd name="connsiteY3" fmla="*/ 3810 h 73659"/>
                <a:gd name="connsiteX4" fmla="*/ 59690 w 59690"/>
                <a:gd name="connsiteY4" fmla="*/ 73660 h 73659"/>
                <a:gd name="connsiteX5" fmla="*/ 8890 w 59690"/>
                <a:gd name="connsiteY5" fmla="*/ 20320 h 73659"/>
                <a:gd name="connsiteX6" fmla="*/ 8890 w 59690"/>
                <a:gd name="connsiteY6" fmla="*/ 71120 h 73659"/>
                <a:gd name="connsiteX7" fmla="*/ 0 w 59690"/>
                <a:gd name="connsiteY7" fmla="*/ 71120 h 73659"/>
                <a:gd name="connsiteX8" fmla="*/ 0 w 59690"/>
                <a:gd name="connsiteY8" fmla="*/ 0 h 7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90" h="73659">
                  <a:moveTo>
                    <a:pt x="0" y="0"/>
                  </a:moveTo>
                  <a:lnTo>
                    <a:pt x="50800" y="53340"/>
                  </a:lnTo>
                  <a:lnTo>
                    <a:pt x="50800" y="3810"/>
                  </a:lnTo>
                  <a:lnTo>
                    <a:pt x="59690" y="3810"/>
                  </a:lnTo>
                  <a:lnTo>
                    <a:pt x="59690" y="73660"/>
                  </a:lnTo>
                  <a:lnTo>
                    <a:pt x="8890" y="20320"/>
                  </a:lnTo>
                  <a:lnTo>
                    <a:pt x="8890" y="71120"/>
                  </a:lnTo>
                  <a:lnTo>
                    <a:pt x="0" y="71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46" name="Volný tvar: obrazec 445">
              <a:extLst>
                <a:ext uri="{FF2B5EF4-FFF2-40B4-BE49-F238E27FC236}">
                  <a16:creationId xmlns:a16="http://schemas.microsoft.com/office/drawing/2014/main" id="{80744FF0-D36F-6430-36DE-908759842AEC}"/>
                </a:ext>
              </a:extLst>
            </p:cNvPr>
            <p:cNvSpPr/>
            <p:nvPr/>
          </p:nvSpPr>
          <p:spPr>
            <a:xfrm>
              <a:off x="12029440" y="6576059"/>
              <a:ext cx="73659" cy="71120"/>
            </a:xfrm>
            <a:custGeom>
              <a:avLst/>
              <a:gdLst>
                <a:gd name="connsiteX0" fmla="*/ 16510 w 73659"/>
                <a:gd name="connsiteY0" fmla="*/ 25400 h 71120"/>
                <a:gd name="connsiteX1" fmla="*/ 16510 w 73659"/>
                <a:gd name="connsiteY1" fmla="*/ 25400 h 71120"/>
                <a:gd name="connsiteX2" fmla="*/ 8890 w 73659"/>
                <a:gd name="connsiteY2" fmla="*/ 69850 h 71120"/>
                <a:gd name="connsiteX3" fmla="*/ 0 w 73659"/>
                <a:gd name="connsiteY3" fmla="*/ 69850 h 71120"/>
                <a:gd name="connsiteX4" fmla="*/ 13970 w 73659"/>
                <a:gd name="connsiteY4" fmla="*/ 0 h 71120"/>
                <a:gd name="connsiteX5" fmla="*/ 36830 w 73659"/>
                <a:gd name="connsiteY5" fmla="*/ 53340 h 71120"/>
                <a:gd name="connsiteX6" fmla="*/ 59690 w 73659"/>
                <a:gd name="connsiteY6" fmla="*/ 0 h 71120"/>
                <a:gd name="connsiteX7" fmla="*/ 73660 w 73659"/>
                <a:gd name="connsiteY7" fmla="*/ 69850 h 71120"/>
                <a:gd name="connsiteX8" fmla="*/ 64770 w 73659"/>
                <a:gd name="connsiteY8" fmla="*/ 69850 h 71120"/>
                <a:gd name="connsiteX9" fmla="*/ 57150 w 73659"/>
                <a:gd name="connsiteY9" fmla="*/ 25400 h 71120"/>
                <a:gd name="connsiteX10" fmla="*/ 57150 w 73659"/>
                <a:gd name="connsiteY10" fmla="*/ 25400 h 71120"/>
                <a:gd name="connsiteX11" fmla="*/ 36830 w 73659"/>
                <a:gd name="connsiteY11" fmla="*/ 71120 h 71120"/>
                <a:gd name="connsiteX12" fmla="*/ 16510 w 73659"/>
                <a:gd name="connsiteY12" fmla="*/ 25400 h 71120"/>
                <a:gd name="connsiteX13" fmla="*/ 16510 w 73659"/>
                <a:gd name="connsiteY13" fmla="*/ 25400 h 7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659" h="71120">
                  <a:moveTo>
                    <a:pt x="16510" y="25400"/>
                  </a:moveTo>
                  <a:lnTo>
                    <a:pt x="16510" y="25400"/>
                  </a:lnTo>
                  <a:lnTo>
                    <a:pt x="8890" y="69850"/>
                  </a:lnTo>
                  <a:lnTo>
                    <a:pt x="0" y="69850"/>
                  </a:lnTo>
                  <a:lnTo>
                    <a:pt x="13970" y="0"/>
                  </a:lnTo>
                  <a:lnTo>
                    <a:pt x="36830" y="53340"/>
                  </a:lnTo>
                  <a:lnTo>
                    <a:pt x="59690" y="0"/>
                  </a:lnTo>
                  <a:lnTo>
                    <a:pt x="73660" y="69850"/>
                  </a:lnTo>
                  <a:lnTo>
                    <a:pt x="64770" y="69850"/>
                  </a:lnTo>
                  <a:lnTo>
                    <a:pt x="57150" y="25400"/>
                  </a:lnTo>
                  <a:lnTo>
                    <a:pt x="57150" y="25400"/>
                  </a:lnTo>
                  <a:lnTo>
                    <a:pt x="36830" y="71120"/>
                  </a:lnTo>
                  <a:lnTo>
                    <a:pt x="16510" y="25400"/>
                  </a:lnTo>
                  <a:lnTo>
                    <a:pt x="16510" y="25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47" name="Volný tvar: obrazec 446">
              <a:extLst>
                <a:ext uri="{FF2B5EF4-FFF2-40B4-BE49-F238E27FC236}">
                  <a16:creationId xmlns:a16="http://schemas.microsoft.com/office/drawing/2014/main" id="{DF415D6F-0C2D-DEC6-CA4E-2C49C99A6C24}"/>
                </a:ext>
              </a:extLst>
            </p:cNvPr>
            <p:cNvSpPr/>
            <p:nvPr/>
          </p:nvSpPr>
          <p:spPr>
            <a:xfrm>
              <a:off x="12128500" y="6574790"/>
              <a:ext cx="63500" cy="69850"/>
            </a:xfrm>
            <a:custGeom>
              <a:avLst/>
              <a:gdLst>
                <a:gd name="connsiteX0" fmla="*/ 16510 w 63500"/>
                <a:gd name="connsiteY0" fmla="*/ 53340 h 69850"/>
                <a:gd name="connsiteX1" fmla="*/ 8890 w 63500"/>
                <a:gd name="connsiteY1" fmla="*/ 69850 h 69850"/>
                <a:gd name="connsiteX2" fmla="*/ 0 w 63500"/>
                <a:gd name="connsiteY2" fmla="*/ 69850 h 69850"/>
                <a:gd name="connsiteX3" fmla="*/ 31750 w 63500"/>
                <a:gd name="connsiteY3" fmla="*/ 0 h 69850"/>
                <a:gd name="connsiteX4" fmla="*/ 63500 w 63500"/>
                <a:gd name="connsiteY4" fmla="*/ 69850 h 69850"/>
                <a:gd name="connsiteX5" fmla="*/ 54610 w 63500"/>
                <a:gd name="connsiteY5" fmla="*/ 69850 h 69850"/>
                <a:gd name="connsiteX6" fmla="*/ 46990 w 63500"/>
                <a:gd name="connsiteY6" fmla="*/ 53340 h 69850"/>
                <a:gd name="connsiteX7" fmla="*/ 16510 w 63500"/>
                <a:gd name="connsiteY7" fmla="*/ 53340 h 69850"/>
                <a:gd name="connsiteX8" fmla="*/ 31750 w 63500"/>
                <a:gd name="connsiteY8" fmla="*/ 19050 h 69850"/>
                <a:gd name="connsiteX9" fmla="*/ 19050 w 63500"/>
                <a:gd name="connsiteY9" fmla="*/ 46990 h 69850"/>
                <a:gd name="connsiteX10" fmla="*/ 43180 w 63500"/>
                <a:gd name="connsiteY10" fmla="*/ 46990 h 69850"/>
                <a:gd name="connsiteX11" fmla="*/ 30480 w 63500"/>
                <a:gd name="connsiteY11" fmla="*/ 19050 h 69850"/>
                <a:gd name="connsiteX12" fmla="*/ 30480 w 63500"/>
                <a:gd name="connsiteY12" fmla="*/ 190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00" h="69850">
                  <a:moveTo>
                    <a:pt x="16510" y="53340"/>
                  </a:moveTo>
                  <a:lnTo>
                    <a:pt x="8890" y="69850"/>
                  </a:lnTo>
                  <a:lnTo>
                    <a:pt x="0" y="69850"/>
                  </a:lnTo>
                  <a:lnTo>
                    <a:pt x="31750" y="0"/>
                  </a:lnTo>
                  <a:lnTo>
                    <a:pt x="63500" y="69850"/>
                  </a:lnTo>
                  <a:lnTo>
                    <a:pt x="54610" y="69850"/>
                  </a:lnTo>
                  <a:lnTo>
                    <a:pt x="46990" y="53340"/>
                  </a:lnTo>
                  <a:lnTo>
                    <a:pt x="16510" y="53340"/>
                  </a:lnTo>
                  <a:close/>
                  <a:moveTo>
                    <a:pt x="31750" y="19050"/>
                  </a:moveTo>
                  <a:lnTo>
                    <a:pt x="19050" y="46990"/>
                  </a:lnTo>
                  <a:lnTo>
                    <a:pt x="43180" y="46990"/>
                  </a:lnTo>
                  <a:lnTo>
                    <a:pt x="30480" y="19050"/>
                  </a:lnTo>
                  <a:lnTo>
                    <a:pt x="30480" y="190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48" name="Volný tvar: obrazec 447">
              <a:extLst>
                <a:ext uri="{FF2B5EF4-FFF2-40B4-BE49-F238E27FC236}">
                  <a16:creationId xmlns:a16="http://schemas.microsoft.com/office/drawing/2014/main" id="{8EAD161E-0BE4-DA09-B845-A623EA1047B6}"/>
                </a:ext>
              </a:extLst>
            </p:cNvPr>
            <p:cNvSpPr/>
            <p:nvPr/>
          </p:nvSpPr>
          <p:spPr>
            <a:xfrm>
              <a:off x="12222479" y="6578600"/>
              <a:ext cx="43179" cy="67309"/>
            </a:xfrm>
            <a:custGeom>
              <a:avLst/>
              <a:gdLst>
                <a:gd name="connsiteX0" fmla="*/ 43180 w 43179"/>
                <a:gd name="connsiteY0" fmla="*/ 67310 h 67309"/>
                <a:gd name="connsiteX1" fmla="*/ 33020 w 43179"/>
                <a:gd name="connsiteY1" fmla="*/ 67310 h 67309"/>
                <a:gd name="connsiteX2" fmla="*/ 12700 w 43179"/>
                <a:gd name="connsiteY2" fmla="*/ 39370 h 67309"/>
                <a:gd name="connsiteX3" fmla="*/ 8890 w 43179"/>
                <a:gd name="connsiteY3" fmla="*/ 39370 h 67309"/>
                <a:gd name="connsiteX4" fmla="*/ 8890 w 43179"/>
                <a:gd name="connsiteY4" fmla="*/ 67310 h 67309"/>
                <a:gd name="connsiteX5" fmla="*/ 0 w 43179"/>
                <a:gd name="connsiteY5" fmla="*/ 67310 h 67309"/>
                <a:gd name="connsiteX6" fmla="*/ 0 w 43179"/>
                <a:gd name="connsiteY6" fmla="*/ 0 h 67309"/>
                <a:gd name="connsiteX7" fmla="*/ 10160 w 43179"/>
                <a:gd name="connsiteY7" fmla="*/ 0 h 67309"/>
                <a:gd name="connsiteX8" fmla="*/ 27940 w 43179"/>
                <a:gd name="connsiteY8" fmla="*/ 2540 h 67309"/>
                <a:gd name="connsiteX9" fmla="*/ 36830 w 43179"/>
                <a:gd name="connsiteY9" fmla="*/ 19050 h 67309"/>
                <a:gd name="connsiteX10" fmla="*/ 20320 w 43179"/>
                <a:gd name="connsiteY10" fmla="*/ 38100 h 67309"/>
                <a:gd name="connsiteX11" fmla="*/ 41910 w 43179"/>
                <a:gd name="connsiteY11" fmla="*/ 67310 h 67309"/>
                <a:gd name="connsiteX12" fmla="*/ 10160 w 43179"/>
                <a:gd name="connsiteY12" fmla="*/ 31750 h 67309"/>
                <a:gd name="connsiteX13" fmla="*/ 12700 w 43179"/>
                <a:gd name="connsiteY13" fmla="*/ 31750 h 67309"/>
                <a:gd name="connsiteX14" fmla="*/ 30480 w 43179"/>
                <a:gd name="connsiteY14" fmla="*/ 19050 h 67309"/>
                <a:gd name="connsiteX15" fmla="*/ 11430 w 43179"/>
                <a:gd name="connsiteY15" fmla="*/ 6350 h 67309"/>
                <a:gd name="connsiteX16" fmla="*/ 8890 w 43179"/>
                <a:gd name="connsiteY16" fmla="*/ 6350 h 67309"/>
                <a:gd name="connsiteX17" fmla="*/ 8890 w 43179"/>
                <a:gd name="connsiteY17" fmla="*/ 30480 h 67309"/>
                <a:gd name="connsiteX18" fmla="*/ 8890 w 43179"/>
                <a:gd name="connsiteY18" fmla="*/ 3048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79" h="67309">
                  <a:moveTo>
                    <a:pt x="43180" y="67310"/>
                  </a:moveTo>
                  <a:lnTo>
                    <a:pt x="33020" y="67310"/>
                  </a:lnTo>
                  <a:lnTo>
                    <a:pt x="12700" y="39370"/>
                  </a:lnTo>
                  <a:lnTo>
                    <a:pt x="8890" y="39370"/>
                  </a:lnTo>
                  <a:lnTo>
                    <a:pt x="889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10160" y="0"/>
                  </a:lnTo>
                  <a:cubicBezTo>
                    <a:pt x="16510" y="0"/>
                    <a:pt x="22860" y="0"/>
                    <a:pt x="27940" y="2540"/>
                  </a:cubicBezTo>
                  <a:cubicBezTo>
                    <a:pt x="33020" y="6350"/>
                    <a:pt x="36830" y="12700"/>
                    <a:pt x="36830" y="19050"/>
                  </a:cubicBezTo>
                  <a:cubicBezTo>
                    <a:pt x="36830" y="29210"/>
                    <a:pt x="30480" y="36830"/>
                    <a:pt x="20320" y="38100"/>
                  </a:cubicBezTo>
                  <a:lnTo>
                    <a:pt x="41910" y="67310"/>
                  </a:lnTo>
                  <a:close/>
                  <a:moveTo>
                    <a:pt x="10160" y="31750"/>
                  </a:moveTo>
                  <a:lnTo>
                    <a:pt x="12700" y="31750"/>
                  </a:lnTo>
                  <a:cubicBezTo>
                    <a:pt x="21590" y="31750"/>
                    <a:pt x="30480" y="30480"/>
                    <a:pt x="30480" y="19050"/>
                  </a:cubicBezTo>
                  <a:cubicBezTo>
                    <a:pt x="30480" y="7620"/>
                    <a:pt x="20320" y="6350"/>
                    <a:pt x="11430" y="6350"/>
                  </a:cubicBezTo>
                  <a:lnTo>
                    <a:pt x="8890" y="6350"/>
                  </a:lnTo>
                  <a:lnTo>
                    <a:pt x="8890" y="30480"/>
                  </a:lnTo>
                  <a:lnTo>
                    <a:pt x="8890" y="304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49" name="Volný tvar: obrazec 448">
              <a:extLst>
                <a:ext uri="{FF2B5EF4-FFF2-40B4-BE49-F238E27FC236}">
                  <a16:creationId xmlns:a16="http://schemas.microsoft.com/office/drawing/2014/main" id="{33E6585E-8DCE-9A6C-BDA8-FAD00DE57FAD}"/>
                </a:ext>
              </a:extLst>
            </p:cNvPr>
            <p:cNvSpPr/>
            <p:nvPr/>
          </p:nvSpPr>
          <p:spPr>
            <a:xfrm>
              <a:off x="12296140" y="6577330"/>
              <a:ext cx="49529" cy="68579"/>
            </a:xfrm>
            <a:custGeom>
              <a:avLst/>
              <a:gdLst>
                <a:gd name="connsiteX0" fmla="*/ 38100 w 49529"/>
                <a:gd name="connsiteY0" fmla="*/ 1270 h 68579"/>
                <a:gd name="connsiteX1" fmla="*/ 49530 w 49529"/>
                <a:gd name="connsiteY1" fmla="*/ 1270 h 68579"/>
                <a:gd name="connsiteX2" fmla="*/ 19050 w 49529"/>
                <a:gd name="connsiteY2" fmla="*/ 31750 h 68579"/>
                <a:gd name="connsiteX3" fmla="*/ 49530 w 49529"/>
                <a:gd name="connsiteY3" fmla="*/ 68580 h 68579"/>
                <a:gd name="connsiteX4" fmla="*/ 38100 w 49529"/>
                <a:gd name="connsiteY4" fmla="*/ 68580 h 68579"/>
                <a:gd name="connsiteX5" fmla="*/ 12700 w 49529"/>
                <a:gd name="connsiteY5" fmla="*/ 36830 h 68579"/>
                <a:gd name="connsiteX6" fmla="*/ 8890 w 49529"/>
                <a:gd name="connsiteY6" fmla="*/ 39370 h 68579"/>
                <a:gd name="connsiteX7" fmla="*/ 8890 w 49529"/>
                <a:gd name="connsiteY7" fmla="*/ 67310 h 68579"/>
                <a:gd name="connsiteX8" fmla="*/ 0 w 49529"/>
                <a:gd name="connsiteY8" fmla="*/ 67310 h 68579"/>
                <a:gd name="connsiteX9" fmla="*/ 0 w 49529"/>
                <a:gd name="connsiteY9" fmla="*/ 0 h 68579"/>
                <a:gd name="connsiteX10" fmla="*/ 8890 w 49529"/>
                <a:gd name="connsiteY10" fmla="*/ 0 h 68579"/>
                <a:gd name="connsiteX11" fmla="*/ 8890 w 49529"/>
                <a:gd name="connsiteY11" fmla="*/ 29210 h 68579"/>
                <a:gd name="connsiteX12" fmla="*/ 38100 w 49529"/>
                <a:gd name="connsiteY12" fmla="*/ 0 h 68579"/>
                <a:gd name="connsiteX13" fmla="*/ 38100 w 49529"/>
                <a:gd name="connsiteY13" fmla="*/ 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29" h="68579">
                  <a:moveTo>
                    <a:pt x="38100" y="1270"/>
                  </a:moveTo>
                  <a:lnTo>
                    <a:pt x="49530" y="1270"/>
                  </a:lnTo>
                  <a:lnTo>
                    <a:pt x="19050" y="31750"/>
                  </a:lnTo>
                  <a:lnTo>
                    <a:pt x="49530" y="68580"/>
                  </a:lnTo>
                  <a:lnTo>
                    <a:pt x="38100" y="68580"/>
                  </a:lnTo>
                  <a:lnTo>
                    <a:pt x="12700" y="36830"/>
                  </a:lnTo>
                  <a:lnTo>
                    <a:pt x="8890" y="39370"/>
                  </a:lnTo>
                  <a:lnTo>
                    <a:pt x="889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29210"/>
                  </a:lnTo>
                  <a:lnTo>
                    <a:pt x="38100" y="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50" name="Volný tvar: obrazec 449">
              <a:extLst>
                <a:ext uri="{FF2B5EF4-FFF2-40B4-BE49-F238E27FC236}">
                  <a16:creationId xmlns:a16="http://schemas.microsoft.com/office/drawing/2014/main" id="{75EB6FDF-87A0-D628-9C15-30C6AE7810C1}"/>
                </a:ext>
              </a:extLst>
            </p:cNvPr>
            <p:cNvSpPr/>
            <p:nvPr/>
          </p:nvSpPr>
          <p:spPr>
            <a:xfrm>
              <a:off x="11028679" y="7546340"/>
              <a:ext cx="59690" cy="73659"/>
            </a:xfrm>
            <a:custGeom>
              <a:avLst/>
              <a:gdLst>
                <a:gd name="connsiteX0" fmla="*/ 0 w 59690"/>
                <a:gd name="connsiteY0" fmla="*/ 0 h 73659"/>
                <a:gd name="connsiteX1" fmla="*/ 50800 w 59690"/>
                <a:gd name="connsiteY1" fmla="*/ 53340 h 73659"/>
                <a:gd name="connsiteX2" fmla="*/ 50800 w 59690"/>
                <a:gd name="connsiteY2" fmla="*/ 3810 h 73659"/>
                <a:gd name="connsiteX3" fmla="*/ 59690 w 59690"/>
                <a:gd name="connsiteY3" fmla="*/ 3810 h 73659"/>
                <a:gd name="connsiteX4" fmla="*/ 59690 w 59690"/>
                <a:gd name="connsiteY4" fmla="*/ 73660 h 73659"/>
                <a:gd name="connsiteX5" fmla="*/ 8890 w 59690"/>
                <a:gd name="connsiteY5" fmla="*/ 20320 h 73659"/>
                <a:gd name="connsiteX6" fmla="*/ 8890 w 59690"/>
                <a:gd name="connsiteY6" fmla="*/ 71120 h 73659"/>
                <a:gd name="connsiteX7" fmla="*/ 0 w 59690"/>
                <a:gd name="connsiteY7" fmla="*/ 71120 h 73659"/>
                <a:gd name="connsiteX8" fmla="*/ 0 w 59690"/>
                <a:gd name="connsiteY8" fmla="*/ 0 h 7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90" h="73659">
                  <a:moveTo>
                    <a:pt x="0" y="0"/>
                  </a:moveTo>
                  <a:lnTo>
                    <a:pt x="50800" y="53340"/>
                  </a:lnTo>
                  <a:lnTo>
                    <a:pt x="50800" y="3810"/>
                  </a:lnTo>
                  <a:lnTo>
                    <a:pt x="59690" y="3810"/>
                  </a:lnTo>
                  <a:lnTo>
                    <a:pt x="59690" y="73660"/>
                  </a:lnTo>
                  <a:lnTo>
                    <a:pt x="8890" y="20320"/>
                  </a:lnTo>
                  <a:lnTo>
                    <a:pt x="8890" y="71120"/>
                  </a:lnTo>
                  <a:lnTo>
                    <a:pt x="0" y="71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51" name="Volný tvar: obrazec 450">
              <a:extLst>
                <a:ext uri="{FF2B5EF4-FFF2-40B4-BE49-F238E27FC236}">
                  <a16:creationId xmlns:a16="http://schemas.microsoft.com/office/drawing/2014/main" id="{6141C562-97DB-393E-3EE3-FA5A5F31FC89}"/>
                </a:ext>
              </a:extLst>
            </p:cNvPr>
            <p:cNvSpPr/>
            <p:nvPr/>
          </p:nvSpPr>
          <p:spPr>
            <a:xfrm>
              <a:off x="11125200" y="7548880"/>
              <a:ext cx="36829" cy="67309"/>
            </a:xfrm>
            <a:custGeom>
              <a:avLst/>
              <a:gdLst>
                <a:gd name="connsiteX0" fmla="*/ 0 w 36829"/>
                <a:gd name="connsiteY0" fmla="*/ 0 h 67309"/>
                <a:gd name="connsiteX1" fmla="*/ 36830 w 36829"/>
                <a:gd name="connsiteY1" fmla="*/ 0 h 67309"/>
                <a:gd name="connsiteX2" fmla="*/ 36830 w 36829"/>
                <a:gd name="connsiteY2" fmla="*/ 7620 h 67309"/>
                <a:gd name="connsiteX3" fmla="*/ 8890 w 36829"/>
                <a:gd name="connsiteY3" fmla="*/ 7620 h 67309"/>
                <a:gd name="connsiteX4" fmla="*/ 8890 w 36829"/>
                <a:gd name="connsiteY4" fmla="*/ 26670 h 67309"/>
                <a:gd name="connsiteX5" fmla="*/ 35560 w 36829"/>
                <a:gd name="connsiteY5" fmla="*/ 26670 h 67309"/>
                <a:gd name="connsiteX6" fmla="*/ 35560 w 36829"/>
                <a:gd name="connsiteY6" fmla="*/ 34289 h 67309"/>
                <a:gd name="connsiteX7" fmla="*/ 8890 w 36829"/>
                <a:gd name="connsiteY7" fmla="*/ 34289 h 67309"/>
                <a:gd name="connsiteX8" fmla="*/ 8890 w 36829"/>
                <a:gd name="connsiteY8" fmla="*/ 59689 h 67309"/>
                <a:gd name="connsiteX9" fmla="*/ 36830 w 36829"/>
                <a:gd name="connsiteY9" fmla="*/ 59689 h 67309"/>
                <a:gd name="connsiteX10" fmla="*/ 36830 w 36829"/>
                <a:gd name="connsiteY10" fmla="*/ 67310 h 67309"/>
                <a:gd name="connsiteX11" fmla="*/ 0 w 36829"/>
                <a:gd name="connsiteY11" fmla="*/ 67310 h 67309"/>
                <a:gd name="connsiteX12" fmla="*/ 0 w 36829"/>
                <a:gd name="connsiteY12" fmla="*/ 0 h 67309"/>
                <a:gd name="connsiteX13" fmla="*/ 0 w 36829"/>
                <a:gd name="connsiteY13" fmla="*/ 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829" h="67309">
                  <a:moveTo>
                    <a:pt x="0" y="0"/>
                  </a:moveTo>
                  <a:lnTo>
                    <a:pt x="36830" y="0"/>
                  </a:lnTo>
                  <a:lnTo>
                    <a:pt x="36830" y="7620"/>
                  </a:lnTo>
                  <a:lnTo>
                    <a:pt x="8890" y="7620"/>
                  </a:lnTo>
                  <a:lnTo>
                    <a:pt x="8890" y="26670"/>
                  </a:lnTo>
                  <a:lnTo>
                    <a:pt x="35560" y="26670"/>
                  </a:lnTo>
                  <a:lnTo>
                    <a:pt x="35560" y="34289"/>
                  </a:lnTo>
                  <a:lnTo>
                    <a:pt x="8890" y="34289"/>
                  </a:lnTo>
                  <a:lnTo>
                    <a:pt x="8890" y="59689"/>
                  </a:lnTo>
                  <a:lnTo>
                    <a:pt x="36830" y="59689"/>
                  </a:lnTo>
                  <a:lnTo>
                    <a:pt x="3683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52" name="Volný tvar: obrazec 451">
              <a:extLst>
                <a:ext uri="{FF2B5EF4-FFF2-40B4-BE49-F238E27FC236}">
                  <a16:creationId xmlns:a16="http://schemas.microsoft.com/office/drawing/2014/main" id="{7B02AC34-0209-F6C5-0F4F-92B9483CED3F}"/>
                </a:ext>
              </a:extLst>
            </p:cNvPr>
            <p:cNvSpPr/>
            <p:nvPr/>
          </p:nvSpPr>
          <p:spPr>
            <a:xfrm>
              <a:off x="11189970" y="7548880"/>
              <a:ext cx="40639" cy="67309"/>
            </a:xfrm>
            <a:custGeom>
              <a:avLst/>
              <a:gdLst>
                <a:gd name="connsiteX0" fmla="*/ 25400 w 40639"/>
                <a:gd name="connsiteY0" fmla="*/ 67310 h 67309"/>
                <a:gd name="connsiteX1" fmla="*/ 16510 w 40639"/>
                <a:gd name="connsiteY1" fmla="*/ 67310 h 67309"/>
                <a:gd name="connsiteX2" fmla="*/ 16510 w 40639"/>
                <a:gd name="connsiteY2" fmla="*/ 7620 h 67309"/>
                <a:gd name="connsiteX3" fmla="*/ 0 w 40639"/>
                <a:gd name="connsiteY3" fmla="*/ 7620 h 67309"/>
                <a:gd name="connsiteX4" fmla="*/ 0 w 40639"/>
                <a:gd name="connsiteY4" fmla="*/ 0 h 67309"/>
                <a:gd name="connsiteX5" fmla="*/ 40640 w 40639"/>
                <a:gd name="connsiteY5" fmla="*/ 0 h 67309"/>
                <a:gd name="connsiteX6" fmla="*/ 40640 w 40639"/>
                <a:gd name="connsiteY6" fmla="*/ 7620 h 67309"/>
                <a:gd name="connsiteX7" fmla="*/ 24130 w 40639"/>
                <a:gd name="connsiteY7" fmla="*/ 7620 h 67309"/>
                <a:gd name="connsiteX8" fmla="*/ 24130 w 40639"/>
                <a:gd name="connsiteY8" fmla="*/ 67310 h 67309"/>
                <a:gd name="connsiteX9" fmla="*/ 24130 w 40639"/>
                <a:gd name="connsiteY9" fmla="*/ 6731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39" h="67309">
                  <a:moveTo>
                    <a:pt x="25400" y="67310"/>
                  </a:moveTo>
                  <a:lnTo>
                    <a:pt x="16510" y="67310"/>
                  </a:lnTo>
                  <a:lnTo>
                    <a:pt x="16510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40640" y="0"/>
                  </a:lnTo>
                  <a:lnTo>
                    <a:pt x="40640" y="7620"/>
                  </a:lnTo>
                  <a:lnTo>
                    <a:pt x="24130" y="7620"/>
                  </a:lnTo>
                  <a:lnTo>
                    <a:pt x="24130" y="67310"/>
                  </a:lnTo>
                  <a:lnTo>
                    <a:pt x="24130" y="673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53" name="Volný tvar: obrazec 452">
              <a:extLst>
                <a:ext uri="{FF2B5EF4-FFF2-40B4-BE49-F238E27FC236}">
                  <a16:creationId xmlns:a16="http://schemas.microsoft.com/office/drawing/2014/main" id="{CB5BAA4F-4CFB-D0DE-68F2-ABA441BBE439}"/>
                </a:ext>
              </a:extLst>
            </p:cNvPr>
            <p:cNvSpPr/>
            <p:nvPr/>
          </p:nvSpPr>
          <p:spPr>
            <a:xfrm>
              <a:off x="11262360" y="7550150"/>
              <a:ext cx="49529" cy="67309"/>
            </a:xfrm>
            <a:custGeom>
              <a:avLst/>
              <a:gdLst>
                <a:gd name="connsiteX0" fmla="*/ 40640 w 49529"/>
                <a:gd name="connsiteY0" fmla="*/ 26670 h 67309"/>
                <a:gd name="connsiteX1" fmla="*/ 40640 w 49529"/>
                <a:gd name="connsiteY1" fmla="*/ 0 h 67309"/>
                <a:gd name="connsiteX2" fmla="*/ 49530 w 49529"/>
                <a:gd name="connsiteY2" fmla="*/ 0 h 67309"/>
                <a:gd name="connsiteX3" fmla="*/ 49530 w 49529"/>
                <a:gd name="connsiteY3" fmla="*/ 67310 h 67309"/>
                <a:gd name="connsiteX4" fmla="*/ 40640 w 49529"/>
                <a:gd name="connsiteY4" fmla="*/ 67310 h 67309"/>
                <a:gd name="connsiteX5" fmla="*/ 40640 w 49529"/>
                <a:gd name="connsiteY5" fmla="*/ 35560 h 67309"/>
                <a:gd name="connsiteX6" fmla="*/ 8890 w 49529"/>
                <a:gd name="connsiteY6" fmla="*/ 35560 h 67309"/>
                <a:gd name="connsiteX7" fmla="*/ 8890 w 49529"/>
                <a:gd name="connsiteY7" fmla="*/ 67310 h 67309"/>
                <a:gd name="connsiteX8" fmla="*/ 0 w 49529"/>
                <a:gd name="connsiteY8" fmla="*/ 67310 h 67309"/>
                <a:gd name="connsiteX9" fmla="*/ 0 w 49529"/>
                <a:gd name="connsiteY9" fmla="*/ 0 h 67309"/>
                <a:gd name="connsiteX10" fmla="*/ 8890 w 49529"/>
                <a:gd name="connsiteY10" fmla="*/ 0 h 67309"/>
                <a:gd name="connsiteX11" fmla="*/ 8890 w 49529"/>
                <a:gd name="connsiteY11" fmla="*/ 26670 h 67309"/>
                <a:gd name="connsiteX12" fmla="*/ 40640 w 49529"/>
                <a:gd name="connsiteY12" fmla="*/ 2667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529" h="67309">
                  <a:moveTo>
                    <a:pt x="40640" y="26670"/>
                  </a:moveTo>
                  <a:lnTo>
                    <a:pt x="40640" y="0"/>
                  </a:lnTo>
                  <a:lnTo>
                    <a:pt x="49530" y="0"/>
                  </a:lnTo>
                  <a:lnTo>
                    <a:pt x="49530" y="67310"/>
                  </a:lnTo>
                  <a:lnTo>
                    <a:pt x="40640" y="67310"/>
                  </a:lnTo>
                  <a:lnTo>
                    <a:pt x="40640" y="35560"/>
                  </a:lnTo>
                  <a:lnTo>
                    <a:pt x="8890" y="35560"/>
                  </a:lnTo>
                  <a:lnTo>
                    <a:pt x="889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26670"/>
                  </a:lnTo>
                  <a:lnTo>
                    <a:pt x="40640" y="266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54" name="Volný tvar: obrazec 453">
              <a:extLst>
                <a:ext uri="{FF2B5EF4-FFF2-40B4-BE49-F238E27FC236}">
                  <a16:creationId xmlns:a16="http://schemas.microsoft.com/office/drawing/2014/main" id="{09579D38-5152-603C-6FF9-829606B3F479}"/>
                </a:ext>
              </a:extLst>
            </p:cNvPr>
            <p:cNvSpPr/>
            <p:nvPr/>
          </p:nvSpPr>
          <p:spPr>
            <a:xfrm>
              <a:off x="11348720" y="7548880"/>
              <a:ext cx="36829" cy="67309"/>
            </a:xfrm>
            <a:custGeom>
              <a:avLst/>
              <a:gdLst>
                <a:gd name="connsiteX0" fmla="*/ 0 w 36829"/>
                <a:gd name="connsiteY0" fmla="*/ 0 h 67309"/>
                <a:gd name="connsiteX1" fmla="*/ 36830 w 36829"/>
                <a:gd name="connsiteY1" fmla="*/ 0 h 67309"/>
                <a:gd name="connsiteX2" fmla="*/ 36830 w 36829"/>
                <a:gd name="connsiteY2" fmla="*/ 7620 h 67309"/>
                <a:gd name="connsiteX3" fmla="*/ 8890 w 36829"/>
                <a:gd name="connsiteY3" fmla="*/ 7620 h 67309"/>
                <a:gd name="connsiteX4" fmla="*/ 8890 w 36829"/>
                <a:gd name="connsiteY4" fmla="*/ 26670 h 67309"/>
                <a:gd name="connsiteX5" fmla="*/ 35560 w 36829"/>
                <a:gd name="connsiteY5" fmla="*/ 26670 h 67309"/>
                <a:gd name="connsiteX6" fmla="*/ 35560 w 36829"/>
                <a:gd name="connsiteY6" fmla="*/ 34289 h 67309"/>
                <a:gd name="connsiteX7" fmla="*/ 8890 w 36829"/>
                <a:gd name="connsiteY7" fmla="*/ 34289 h 67309"/>
                <a:gd name="connsiteX8" fmla="*/ 8890 w 36829"/>
                <a:gd name="connsiteY8" fmla="*/ 59689 h 67309"/>
                <a:gd name="connsiteX9" fmla="*/ 36830 w 36829"/>
                <a:gd name="connsiteY9" fmla="*/ 59689 h 67309"/>
                <a:gd name="connsiteX10" fmla="*/ 36830 w 36829"/>
                <a:gd name="connsiteY10" fmla="*/ 67310 h 67309"/>
                <a:gd name="connsiteX11" fmla="*/ 0 w 36829"/>
                <a:gd name="connsiteY11" fmla="*/ 67310 h 67309"/>
                <a:gd name="connsiteX12" fmla="*/ 0 w 36829"/>
                <a:gd name="connsiteY12" fmla="*/ 0 h 67309"/>
                <a:gd name="connsiteX13" fmla="*/ 0 w 36829"/>
                <a:gd name="connsiteY13" fmla="*/ 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829" h="67309">
                  <a:moveTo>
                    <a:pt x="0" y="0"/>
                  </a:moveTo>
                  <a:lnTo>
                    <a:pt x="36830" y="0"/>
                  </a:lnTo>
                  <a:lnTo>
                    <a:pt x="36830" y="7620"/>
                  </a:lnTo>
                  <a:lnTo>
                    <a:pt x="8890" y="7620"/>
                  </a:lnTo>
                  <a:lnTo>
                    <a:pt x="8890" y="26670"/>
                  </a:lnTo>
                  <a:lnTo>
                    <a:pt x="35560" y="26670"/>
                  </a:lnTo>
                  <a:lnTo>
                    <a:pt x="35560" y="34289"/>
                  </a:lnTo>
                  <a:lnTo>
                    <a:pt x="8890" y="34289"/>
                  </a:lnTo>
                  <a:lnTo>
                    <a:pt x="8890" y="59689"/>
                  </a:lnTo>
                  <a:lnTo>
                    <a:pt x="36830" y="59689"/>
                  </a:lnTo>
                  <a:lnTo>
                    <a:pt x="3683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55" name="Volný tvar: obrazec 454">
              <a:extLst>
                <a:ext uri="{FF2B5EF4-FFF2-40B4-BE49-F238E27FC236}">
                  <a16:creationId xmlns:a16="http://schemas.microsoft.com/office/drawing/2014/main" id="{154B6B09-A63C-2B58-7029-318869E07046}"/>
                </a:ext>
              </a:extLst>
            </p:cNvPr>
            <p:cNvSpPr/>
            <p:nvPr/>
          </p:nvSpPr>
          <p:spPr>
            <a:xfrm>
              <a:off x="11419839" y="7548880"/>
              <a:ext cx="43180" cy="67309"/>
            </a:xfrm>
            <a:custGeom>
              <a:avLst/>
              <a:gdLst>
                <a:gd name="connsiteX0" fmla="*/ 43180 w 43180"/>
                <a:gd name="connsiteY0" fmla="*/ 67310 h 67309"/>
                <a:gd name="connsiteX1" fmla="*/ 33020 w 43180"/>
                <a:gd name="connsiteY1" fmla="*/ 67310 h 67309"/>
                <a:gd name="connsiteX2" fmla="*/ 12700 w 43180"/>
                <a:gd name="connsiteY2" fmla="*/ 39370 h 67309"/>
                <a:gd name="connsiteX3" fmla="*/ 8890 w 43180"/>
                <a:gd name="connsiteY3" fmla="*/ 39370 h 67309"/>
                <a:gd name="connsiteX4" fmla="*/ 8890 w 43180"/>
                <a:gd name="connsiteY4" fmla="*/ 67310 h 67309"/>
                <a:gd name="connsiteX5" fmla="*/ 0 w 43180"/>
                <a:gd name="connsiteY5" fmla="*/ 67310 h 67309"/>
                <a:gd name="connsiteX6" fmla="*/ 0 w 43180"/>
                <a:gd name="connsiteY6" fmla="*/ 0 h 67309"/>
                <a:gd name="connsiteX7" fmla="*/ 10160 w 43180"/>
                <a:gd name="connsiteY7" fmla="*/ 0 h 67309"/>
                <a:gd name="connsiteX8" fmla="*/ 27940 w 43180"/>
                <a:gd name="connsiteY8" fmla="*/ 2539 h 67309"/>
                <a:gd name="connsiteX9" fmla="*/ 36830 w 43180"/>
                <a:gd name="connsiteY9" fmla="*/ 19050 h 67309"/>
                <a:gd name="connsiteX10" fmla="*/ 20320 w 43180"/>
                <a:gd name="connsiteY10" fmla="*/ 38100 h 67309"/>
                <a:gd name="connsiteX11" fmla="*/ 41910 w 43180"/>
                <a:gd name="connsiteY11" fmla="*/ 67310 h 67309"/>
                <a:gd name="connsiteX12" fmla="*/ 41910 w 43180"/>
                <a:gd name="connsiteY12" fmla="*/ 67310 h 67309"/>
                <a:gd name="connsiteX13" fmla="*/ 8890 w 43180"/>
                <a:gd name="connsiteY13" fmla="*/ 31750 h 67309"/>
                <a:gd name="connsiteX14" fmla="*/ 11430 w 43180"/>
                <a:gd name="connsiteY14" fmla="*/ 31750 h 67309"/>
                <a:gd name="connsiteX15" fmla="*/ 29210 w 43180"/>
                <a:gd name="connsiteY15" fmla="*/ 19050 h 67309"/>
                <a:gd name="connsiteX16" fmla="*/ 11430 w 43180"/>
                <a:gd name="connsiteY16" fmla="*/ 6350 h 67309"/>
                <a:gd name="connsiteX17" fmla="*/ 8890 w 43180"/>
                <a:gd name="connsiteY17" fmla="*/ 6350 h 67309"/>
                <a:gd name="connsiteX18" fmla="*/ 8890 w 43180"/>
                <a:gd name="connsiteY18" fmla="*/ 30480 h 67309"/>
                <a:gd name="connsiteX19" fmla="*/ 8890 w 43180"/>
                <a:gd name="connsiteY19" fmla="*/ 3048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180" h="67309">
                  <a:moveTo>
                    <a:pt x="43180" y="67310"/>
                  </a:moveTo>
                  <a:lnTo>
                    <a:pt x="33020" y="67310"/>
                  </a:lnTo>
                  <a:lnTo>
                    <a:pt x="12700" y="39370"/>
                  </a:lnTo>
                  <a:lnTo>
                    <a:pt x="8890" y="39370"/>
                  </a:lnTo>
                  <a:lnTo>
                    <a:pt x="889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10160" y="0"/>
                  </a:lnTo>
                  <a:cubicBezTo>
                    <a:pt x="16510" y="0"/>
                    <a:pt x="22860" y="0"/>
                    <a:pt x="27940" y="2539"/>
                  </a:cubicBezTo>
                  <a:cubicBezTo>
                    <a:pt x="33020" y="6350"/>
                    <a:pt x="36830" y="12700"/>
                    <a:pt x="36830" y="19050"/>
                  </a:cubicBezTo>
                  <a:cubicBezTo>
                    <a:pt x="36830" y="29210"/>
                    <a:pt x="30480" y="36830"/>
                    <a:pt x="20320" y="38100"/>
                  </a:cubicBezTo>
                  <a:lnTo>
                    <a:pt x="41910" y="67310"/>
                  </a:lnTo>
                  <a:lnTo>
                    <a:pt x="41910" y="67310"/>
                  </a:lnTo>
                  <a:close/>
                  <a:moveTo>
                    <a:pt x="8890" y="31750"/>
                  </a:moveTo>
                  <a:lnTo>
                    <a:pt x="11430" y="31750"/>
                  </a:lnTo>
                  <a:cubicBezTo>
                    <a:pt x="20320" y="31750"/>
                    <a:pt x="29210" y="30480"/>
                    <a:pt x="29210" y="19050"/>
                  </a:cubicBezTo>
                  <a:cubicBezTo>
                    <a:pt x="29210" y="7620"/>
                    <a:pt x="19050" y="6350"/>
                    <a:pt x="11430" y="6350"/>
                  </a:cubicBezTo>
                  <a:lnTo>
                    <a:pt x="8890" y="6350"/>
                  </a:lnTo>
                  <a:lnTo>
                    <a:pt x="8890" y="30480"/>
                  </a:lnTo>
                  <a:lnTo>
                    <a:pt x="8890" y="304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56" name="Volný tvar: obrazec 455">
              <a:extLst>
                <a:ext uri="{FF2B5EF4-FFF2-40B4-BE49-F238E27FC236}">
                  <a16:creationId xmlns:a16="http://schemas.microsoft.com/office/drawing/2014/main" id="{04CCB243-FCFC-E24A-DC2B-5F898690B4F6}"/>
                </a:ext>
              </a:extLst>
            </p:cNvPr>
            <p:cNvSpPr/>
            <p:nvPr/>
          </p:nvSpPr>
          <p:spPr>
            <a:xfrm>
              <a:off x="11493500" y="7548880"/>
              <a:ext cx="29210" cy="67309"/>
            </a:xfrm>
            <a:custGeom>
              <a:avLst/>
              <a:gdLst>
                <a:gd name="connsiteX0" fmla="*/ 8890 w 29210"/>
                <a:gd name="connsiteY0" fmla="*/ 59689 h 67309"/>
                <a:gd name="connsiteX1" fmla="*/ 29210 w 29210"/>
                <a:gd name="connsiteY1" fmla="*/ 59689 h 67309"/>
                <a:gd name="connsiteX2" fmla="*/ 29210 w 29210"/>
                <a:gd name="connsiteY2" fmla="*/ 67310 h 67309"/>
                <a:gd name="connsiteX3" fmla="*/ 0 w 29210"/>
                <a:gd name="connsiteY3" fmla="*/ 67310 h 67309"/>
                <a:gd name="connsiteX4" fmla="*/ 0 w 29210"/>
                <a:gd name="connsiteY4" fmla="*/ 0 h 67309"/>
                <a:gd name="connsiteX5" fmla="*/ 8890 w 29210"/>
                <a:gd name="connsiteY5" fmla="*/ 0 h 67309"/>
                <a:gd name="connsiteX6" fmla="*/ 8890 w 29210"/>
                <a:gd name="connsiteY6" fmla="*/ 59689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210" h="67309">
                  <a:moveTo>
                    <a:pt x="8890" y="59689"/>
                  </a:moveTo>
                  <a:lnTo>
                    <a:pt x="29210" y="59689"/>
                  </a:lnTo>
                  <a:lnTo>
                    <a:pt x="2921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59689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57" name="Volný tvar: obrazec 456">
              <a:extLst>
                <a:ext uri="{FF2B5EF4-FFF2-40B4-BE49-F238E27FC236}">
                  <a16:creationId xmlns:a16="http://schemas.microsoft.com/office/drawing/2014/main" id="{F7EB4EA3-6992-8F4D-D13A-E27CE9FCE03C}"/>
                </a:ext>
              </a:extLst>
            </p:cNvPr>
            <p:cNvSpPr/>
            <p:nvPr/>
          </p:nvSpPr>
          <p:spPr>
            <a:xfrm>
              <a:off x="11546839" y="7546340"/>
              <a:ext cx="63500" cy="69850"/>
            </a:xfrm>
            <a:custGeom>
              <a:avLst/>
              <a:gdLst>
                <a:gd name="connsiteX0" fmla="*/ 16510 w 63500"/>
                <a:gd name="connsiteY0" fmla="*/ 53340 h 69850"/>
                <a:gd name="connsiteX1" fmla="*/ 8890 w 63500"/>
                <a:gd name="connsiteY1" fmla="*/ 69850 h 69850"/>
                <a:gd name="connsiteX2" fmla="*/ 0 w 63500"/>
                <a:gd name="connsiteY2" fmla="*/ 69850 h 69850"/>
                <a:gd name="connsiteX3" fmla="*/ 31750 w 63500"/>
                <a:gd name="connsiteY3" fmla="*/ 0 h 69850"/>
                <a:gd name="connsiteX4" fmla="*/ 63500 w 63500"/>
                <a:gd name="connsiteY4" fmla="*/ 69850 h 69850"/>
                <a:gd name="connsiteX5" fmla="*/ 54610 w 63500"/>
                <a:gd name="connsiteY5" fmla="*/ 69850 h 69850"/>
                <a:gd name="connsiteX6" fmla="*/ 46990 w 63500"/>
                <a:gd name="connsiteY6" fmla="*/ 53340 h 69850"/>
                <a:gd name="connsiteX7" fmla="*/ 16510 w 63500"/>
                <a:gd name="connsiteY7" fmla="*/ 53340 h 69850"/>
                <a:gd name="connsiteX8" fmla="*/ 16510 w 63500"/>
                <a:gd name="connsiteY8" fmla="*/ 53340 h 69850"/>
                <a:gd name="connsiteX9" fmla="*/ 31750 w 63500"/>
                <a:gd name="connsiteY9" fmla="*/ 19050 h 69850"/>
                <a:gd name="connsiteX10" fmla="*/ 20320 w 63500"/>
                <a:gd name="connsiteY10" fmla="*/ 46990 h 69850"/>
                <a:gd name="connsiteX11" fmla="*/ 44450 w 63500"/>
                <a:gd name="connsiteY11" fmla="*/ 46990 h 69850"/>
                <a:gd name="connsiteX12" fmla="*/ 33020 w 63500"/>
                <a:gd name="connsiteY12" fmla="*/ 19050 h 69850"/>
                <a:gd name="connsiteX13" fmla="*/ 33020 w 63500"/>
                <a:gd name="connsiteY13" fmla="*/ 190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500" h="69850">
                  <a:moveTo>
                    <a:pt x="16510" y="53340"/>
                  </a:moveTo>
                  <a:lnTo>
                    <a:pt x="8890" y="69850"/>
                  </a:lnTo>
                  <a:lnTo>
                    <a:pt x="0" y="69850"/>
                  </a:lnTo>
                  <a:lnTo>
                    <a:pt x="31750" y="0"/>
                  </a:lnTo>
                  <a:lnTo>
                    <a:pt x="63500" y="69850"/>
                  </a:lnTo>
                  <a:lnTo>
                    <a:pt x="54610" y="69850"/>
                  </a:lnTo>
                  <a:lnTo>
                    <a:pt x="46990" y="53340"/>
                  </a:lnTo>
                  <a:lnTo>
                    <a:pt x="16510" y="53340"/>
                  </a:lnTo>
                  <a:lnTo>
                    <a:pt x="16510" y="53340"/>
                  </a:lnTo>
                  <a:close/>
                  <a:moveTo>
                    <a:pt x="31750" y="19050"/>
                  </a:moveTo>
                  <a:lnTo>
                    <a:pt x="20320" y="46990"/>
                  </a:lnTo>
                  <a:lnTo>
                    <a:pt x="44450" y="46990"/>
                  </a:lnTo>
                  <a:lnTo>
                    <a:pt x="33020" y="19050"/>
                  </a:lnTo>
                  <a:lnTo>
                    <a:pt x="33020" y="190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58" name="Volný tvar: obrazec 457">
              <a:extLst>
                <a:ext uri="{FF2B5EF4-FFF2-40B4-BE49-F238E27FC236}">
                  <a16:creationId xmlns:a16="http://schemas.microsoft.com/office/drawing/2014/main" id="{3119D4B0-1615-0538-7173-BF0F5C5A91EC}"/>
                </a:ext>
              </a:extLst>
            </p:cNvPr>
            <p:cNvSpPr/>
            <p:nvPr/>
          </p:nvSpPr>
          <p:spPr>
            <a:xfrm>
              <a:off x="11640820" y="7546340"/>
              <a:ext cx="59689" cy="73659"/>
            </a:xfrm>
            <a:custGeom>
              <a:avLst/>
              <a:gdLst>
                <a:gd name="connsiteX0" fmla="*/ 0 w 59689"/>
                <a:gd name="connsiteY0" fmla="*/ 0 h 73659"/>
                <a:gd name="connsiteX1" fmla="*/ 50800 w 59689"/>
                <a:gd name="connsiteY1" fmla="*/ 53340 h 73659"/>
                <a:gd name="connsiteX2" fmla="*/ 50800 w 59689"/>
                <a:gd name="connsiteY2" fmla="*/ 3810 h 73659"/>
                <a:gd name="connsiteX3" fmla="*/ 59690 w 59689"/>
                <a:gd name="connsiteY3" fmla="*/ 3810 h 73659"/>
                <a:gd name="connsiteX4" fmla="*/ 59690 w 59689"/>
                <a:gd name="connsiteY4" fmla="*/ 73660 h 73659"/>
                <a:gd name="connsiteX5" fmla="*/ 8890 w 59689"/>
                <a:gd name="connsiteY5" fmla="*/ 20320 h 73659"/>
                <a:gd name="connsiteX6" fmla="*/ 8890 w 59689"/>
                <a:gd name="connsiteY6" fmla="*/ 71120 h 73659"/>
                <a:gd name="connsiteX7" fmla="*/ 0 w 59689"/>
                <a:gd name="connsiteY7" fmla="*/ 71120 h 73659"/>
                <a:gd name="connsiteX8" fmla="*/ 0 w 59689"/>
                <a:gd name="connsiteY8" fmla="*/ 0 h 7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89" h="73659">
                  <a:moveTo>
                    <a:pt x="0" y="0"/>
                  </a:moveTo>
                  <a:lnTo>
                    <a:pt x="50800" y="53340"/>
                  </a:lnTo>
                  <a:lnTo>
                    <a:pt x="50800" y="3810"/>
                  </a:lnTo>
                  <a:lnTo>
                    <a:pt x="59690" y="3810"/>
                  </a:lnTo>
                  <a:lnTo>
                    <a:pt x="59690" y="73660"/>
                  </a:lnTo>
                  <a:lnTo>
                    <a:pt x="8890" y="20320"/>
                  </a:lnTo>
                  <a:lnTo>
                    <a:pt x="8890" y="71120"/>
                  </a:lnTo>
                  <a:lnTo>
                    <a:pt x="0" y="71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59" name="Volný tvar: obrazec 458">
              <a:extLst>
                <a:ext uri="{FF2B5EF4-FFF2-40B4-BE49-F238E27FC236}">
                  <a16:creationId xmlns:a16="http://schemas.microsoft.com/office/drawing/2014/main" id="{67E19FAB-65E1-4D70-7B20-6C1E3B864625}"/>
                </a:ext>
              </a:extLst>
            </p:cNvPr>
            <p:cNvSpPr/>
            <p:nvPr/>
          </p:nvSpPr>
          <p:spPr>
            <a:xfrm>
              <a:off x="11737339" y="7548880"/>
              <a:ext cx="52069" cy="67309"/>
            </a:xfrm>
            <a:custGeom>
              <a:avLst/>
              <a:gdLst>
                <a:gd name="connsiteX0" fmla="*/ 0 w 52069"/>
                <a:gd name="connsiteY0" fmla="*/ 0 h 67309"/>
                <a:gd name="connsiteX1" fmla="*/ 13970 w 52069"/>
                <a:gd name="connsiteY1" fmla="*/ 0 h 67309"/>
                <a:gd name="connsiteX2" fmla="*/ 52070 w 52069"/>
                <a:gd name="connsiteY2" fmla="*/ 33020 h 67309"/>
                <a:gd name="connsiteX3" fmla="*/ 13970 w 52069"/>
                <a:gd name="connsiteY3" fmla="*/ 67310 h 67309"/>
                <a:gd name="connsiteX4" fmla="*/ 0 w 52069"/>
                <a:gd name="connsiteY4" fmla="*/ 67310 h 67309"/>
                <a:gd name="connsiteX5" fmla="*/ 0 w 52069"/>
                <a:gd name="connsiteY5" fmla="*/ 0 h 67309"/>
                <a:gd name="connsiteX6" fmla="*/ 7620 w 52069"/>
                <a:gd name="connsiteY6" fmla="*/ 59689 h 67309"/>
                <a:gd name="connsiteX7" fmla="*/ 10160 w 52069"/>
                <a:gd name="connsiteY7" fmla="*/ 59689 h 67309"/>
                <a:gd name="connsiteX8" fmla="*/ 41910 w 52069"/>
                <a:gd name="connsiteY8" fmla="*/ 34289 h 67309"/>
                <a:gd name="connsiteX9" fmla="*/ 10160 w 52069"/>
                <a:gd name="connsiteY9" fmla="*/ 8889 h 67309"/>
                <a:gd name="connsiteX10" fmla="*/ 7620 w 52069"/>
                <a:gd name="connsiteY10" fmla="*/ 8889 h 67309"/>
                <a:gd name="connsiteX11" fmla="*/ 7620 w 52069"/>
                <a:gd name="connsiteY11" fmla="*/ 60960 h 67309"/>
                <a:gd name="connsiteX12" fmla="*/ 7620 w 52069"/>
                <a:gd name="connsiteY12" fmla="*/ 6096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69" h="67309">
                  <a:moveTo>
                    <a:pt x="0" y="0"/>
                  </a:moveTo>
                  <a:lnTo>
                    <a:pt x="13970" y="0"/>
                  </a:lnTo>
                  <a:cubicBezTo>
                    <a:pt x="34290" y="0"/>
                    <a:pt x="52070" y="11430"/>
                    <a:pt x="52070" y="33020"/>
                  </a:cubicBezTo>
                  <a:cubicBezTo>
                    <a:pt x="52070" y="54610"/>
                    <a:pt x="35560" y="67310"/>
                    <a:pt x="13970" y="67310"/>
                  </a:cubicBezTo>
                  <a:lnTo>
                    <a:pt x="0" y="67310"/>
                  </a:lnTo>
                  <a:lnTo>
                    <a:pt x="0" y="0"/>
                  </a:lnTo>
                  <a:close/>
                  <a:moveTo>
                    <a:pt x="7620" y="59689"/>
                  </a:moveTo>
                  <a:lnTo>
                    <a:pt x="10160" y="59689"/>
                  </a:lnTo>
                  <a:cubicBezTo>
                    <a:pt x="27940" y="59689"/>
                    <a:pt x="41910" y="53339"/>
                    <a:pt x="41910" y="34289"/>
                  </a:cubicBezTo>
                  <a:cubicBezTo>
                    <a:pt x="41910" y="15239"/>
                    <a:pt x="26670" y="8889"/>
                    <a:pt x="10160" y="8889"/>
                  </a:cubicBezTo>
                  <a:lnTo>
                    <a:pt x="7620" y="8889"/>
                  </a:lnTo>
                  <a:lnTo>
                    <a:pt x="7620" y="60960"/>
                  </a:lnTo>
                  <a:lnTo>
                    <a:pt x="7620" y="609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60" name="Volný tvar: obrazec 459">
              <a:extLst>
                <a:ext uri="{FF2B5EF4-FFF2-40B4-BE49-F238E27FC236}">
                  <a16:creationId xmlns:a16="http://schemas.microsoft.com/office/drawing/2014/main" id="{4C0CC635-BCFA-387E-BB29-09624CA13ED4}"/>
                </a:ext>
              </a:extLst>
            </p:cNvPr>
            <p:cNvSpPr/>
            <p:nvPr/>
          </p:nvSpPr>
          <p:spPr>
            <a:xfrm>
              <a:off x="11818620" y="7550150"/>
              <a:ext cx="41909" cy="69850"/>
            </a:xfrm>
            <a:custGeom>
              <a:avLst/>
              <a:gdLst>
                <a:gd name="connsiteX0" fmla="*/ 34290 w 41909"/>
                <a:gd name="connsiteY0" fmla="*/ 11430 h 69850"/>
                <a:gd name="connsiteX1" fmla="*/ 22860 w 41909"/>
                <a:gd name="connsiteY1" fmla="*/ 5080 h 69850"/>
                <a:gd name="connsiteX2" fmla="*/ 11430 w 41909"/>
                <a:gd name="connsiteY2" fmla="*/ 15240 h 69850"/>
                <a:gd name="connsiteX3" fmla="*/ 20320 w 41909"/>
                <a:gd name="connsiteY3" fmla="*/ 25400 h 69850"/>
                <a:gd name="connsiteX4" fmla="*/ 25400 w 41909"/>
                <a:gd name="connsiteY4" fmla="*/ 27940 h 69850"/>
                <a:gd name="connsiteX5" fmla="*/ 41910 w 41909"/>
                <a:gd name="connsiteY5" fmla="*/ 48260 h 69850"/>
                <a:gd name="connsiteX6" fmla="*/ 20320 w 41909"/>
                <a:gd name="connsiteY6" fmla="*/ 69850 h 69850"/>
                <a:gd name="connsiteX7" fmla="*/ 0 w 41909"/>
                <a:gd name="connsiteY7" fmla="*/ 50800 h 69850"/>
                <a:gd name="connsiteX8" fmla="*/ 8890 w 41909"/>
                <a:gd name="connsiteY8" fmla="*/ 50800 h 69850"/>
                <a:gd name="connsiteX9" fmla="*/ 21590 w 41909"/>
                <a:gd name="connsiteY9" fmla="*/ 62230 h 69850"/>
                <a:gd name="connsiteX10" fmla="*/ 34290 w 41909"/>
                <a:gd name="connsiteY10" fmla="*/ 49530 h 69850"/>
                <a:gd name="connsiteX11" fmla="*/ 22860 w 41909"/>
                <a:gd name="connsiteY11" fmla="*/ 36830 h 69850"/>
                <a:gd name="connsiteX12" fmla="*/ 17780 w 41909"/>
                <a:gd name="connsiteY12" fmla="*/ 34290 h 69850"/>
                <a:gd name="connsiteX13" fmla="*/ 2540 w 41909"/>
                <a:gd name="connsiteY13" fmla="*/ 17780 h 69850"/>
                <a:gd name="connsiteX14" fmla="*/ 22860 w 41909"/>
                <a:gd name="connsiteY14" fmla="*/ 0 h 69850"/>
                <a:gd name="connsiteX15" fmla="*/ 40640 w 41909"/>
                <a:gd name="connsiteY15" fmla="*/ 10160 h 69850"/>
                <a:gd name="connsiteX16" fmla="*/ 34290 w 41909"/>
                <a:gd name="connsiteY16" fmla="*/ 13970 h 69850"/>
                <a:gd name="connsiteX17" fmla="*/ 34290 w 41909"/>
                <a:gd name="connsiteY17" fmla="*/ 1397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909" h="69850">
                  <a:moveTo>
                    <a:pt x="34290" y="11430"/>
                  </a:moveTo>
                  <a:cubicBezTo>
                    <a:pt x="31750" y="7620"/>
                    <a:pt x="27940" y="5080"/>
                    <a:pt x="22860" y="5080"/>
                  </a:cubicBezTo>
                  <a:cubicBezTo>
                    <a:pt x="17780" y="5080"/>
                    <a:pt x="11430" y="8890"/>
                    <a:pt x="11430" y="15240"/>
                  </a:cubicBezTo>
                  <a:cubicBezTo>
                    <a:pt x="11430" y="21590"/>
                    <a:pt x="16510" y="22860"/>
                    <a:pt x="20320" y="25400"/>
                  </a:cubicBezTo>
                  <a:lnTo>
                    <a:pt x="25400" y="27940"/>
                  </a:lnTo>
                  <a:cubicBezTo>
                    <a:pt x="35560" y="31750"/>
                    <a:pt x="41910" y="36830"/>
                    <a:pt x="41910" y="48260"/>
                  </a:cubicBezTo>
                  <a:cubicBezTo>
                    <a:pt x="41910" y="59690"/>
                    <a:pt x="31750" y="69850"/>
                    <a:pt x="20320" y="69850"/>
                  </a:cubicBezTo>
                  <a:cubicBezTo>
                    <a:pt x="8890" y="69850"/>
                    <a:pt x="1270" y="62230"/>
                    <a:pt x="0" y="50800"/>
                  </a:cubicBezTo>
                  <a:lnTo>
                    <a:pt x="8890" y="50800"/>
                  </a:lnTo>
                  <a:cubicBezTo>
                    <a:pt x="8890" y="57150"/>
                    <a:pt x="15240" y="62230"/>
                    <a:pt x="21590" y="62230"/>
                  </a:cubicBezTo>
                  <a:cubicBezTo>
                    <a:pt x="27940" y="62230"/>
                    <a:pt x="34290" y="55880"/>
                    <a:pt x="34290" y="49530"/>
                  </a:cubicBezTo>
                  <a:cubicBezTo>
                    <a:pt x="34290" y="43180"/>
                    <a:pt x="27940" y="39370"/>
                    <a:pt x="22860" y="36830"/>
                  </a:cubicBezTo>
                  <a:lnTo>
                    <a:pt x="17780" y="34290"/>
                  </a:lnTo>
                  <a:cubicBezTo>
                    <a:pt x="10160" y="31750"/>
                    <a:pt x="2540" y="26670"/>
                    <a:pt x="2540" y="17780"/>
                  </a:cubicBezTo>
                  <a:cubicBezTo>
                    <a:pt x="2540" y="8890"/>
                    <a:pt x="12700" y="0"/>
                    <a:pt x="22860" y="0"/>
                  </a:cubicBezTo>
                  <a:cubicBezTo>
                    <a:pt x="33020" y="0"/>
                    <a:pt x="36830" y="3810"/>
                    <a:pt x="40640" y="10160"/>
                  </a:cubicBezTo>
                  <a:lnTo>
                    <a:pt x="34290" y="13970"/>
                  </a:lnTo>
                  <a:lnTo>
                    <a:pt x="34290" y="139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61" name="Volný tvar: obrazec 460">
              <a:extLst>
                <a:ext uri="{FF2B5EF4-FFF2-40B4-BE49-F238E27FC236}">
                  <a16:creationId xmlns:a16="http://schemas.microsoft.com/office/drawing/2014/main" id="{BE0B7004-0ACE-31F7-A83D-43085B69835D}"/>
                </a:ext>
              </a:extLst>
            </p:cNvPr>
            <p:cNvSpPr/>
            <p:nvPr/>
          </p:nvSpPr>
          <p:spPr>
            <a:xfrm>
              <a:off x="11092179" y="7918450"/>
              <a:ext cx="30480" cy="50800"/>
            </a:xfrm>
            <a:custGeom>
              <a:avLst/>
              <a:gdLst>
                <a:gd name="connsiteX0" fmla="*/ 0 w 30480"/>
                <a:gd name="connsiteY0" fmla="*/ 0 h 50800"/>
                <a:gd name="connsiteX1" fmla="*/ 6350 w 30480"/>
                <a:gd name="connsiteY1" fmla="*/ 0 h 50800"/>
                <a:gd name="connsiteX2" fmla="*/ 25400 w 30480"/>
                <a:gd name="connsiteY2" fmla="*/ 13970 h 50800"/>
                <a:gd name="connsiteX3" fmla="*/ 20320 w 30480"/>
                <a:gd name="connsiteY3" fmla="*/ 24130 h 50800"/>
                <a:gd name="connsiteX4" fmla="*/ 20320 w 30480"/>
                <a:gd name="connsiteY4" fmla="*/ 24130 h 50800"/>
                <a:gd name="connsiteX5" fmla="*/ 30480 w 30480"/>
                <a:gd name="connsiteY5" fmla="*/ 36830 h 50800"/>
                <a:gd name="connsiteX6" fmla="*/ 12700 w 30480"/>
                <a:gd name="connsiteY6" fmla="*/ 50800 h 50800"/>
                <a:gd name="connsiteX7" fmla="*/ 1270 w 30480"/>
                <a:gd name="connsiteY7" fmla="*/ 50800 h 50800"/>
                <a:gd name="connsiteX8" fmla="*/ 1270 w 30480"/>
                <a:gd name="connsiteY8" fmla="*/ 0 h 50800"/>
                <a:gd name="connsiteX9" fmla="*/ 1270 w 30480"/>
                <a:gd name="connsiteY9" fmla="*/ 0 h 50800"/>
                <a:gd name="connsiteX10" fmla="*/ 6350 w 30480"/>
                <a:gd name="connsiteY10" fmla="*/ 22860 h 50800"/>
                <a:gd name="connsiteX11" fmla="*/ 7620 w 30480"/>
                <a:gd name="connsiteY11" fmla="*/ 22860 h 50800"/>
                <a:gd name="connsiteX12" fmla="*/ 19050 w 30480"/>
                <a:gd name="connsiteY12" fmla="*/ 13970 h 50800"/>
                <a:gd name="connsiteX13" fmla="*/ 7620 w 30480"/>
                <a:gd name="connsiteY13" fmla="*/ 5080 h 50800"/>
                <a:gd name="connsiteX14" fmla="*/ 6350 w 30480"/>
                <a:gd name="connsiteY14" fmla="*/ 5080 h 50800"/>
                <a:gd name="connsiteX15" fmla="*/ 6350 w 30480"/>
                <a:gd name="connsiteY15" fmla="*/ 21590 h 50800"/>
                <a:gd name="connsiteX16" fmla="*/ 6350 w 30480"/>
                <a:gd name="connsiteY16" fmla="*/ 21590 h 50800"/>
                <a:gd name="connsiteX17" fmla="*/ 6350 w 30480"/>
                <a:gd name="connsiteY17" fmla="*/ 44450 h 50800"/>
                <a:gd name="connsiteX18" fmla="*/ 11430 w 30480"/>
                <a:gd name="connsiteY18" fmla="*/ 44450 h 50800"/>
                <a:gd name="connsiteX19" fmla="*/ 22860 w 30480"/>
                <a:gd name="connsiteY19" fmla="*/ 35560 h 50800"/>
                <a:gd name="connsiteX20" fmla="*/ 10160 w 30480"/>
                <a:gd name="connsiteY20" fmla="*/ 26670 h 50800"/>
                <a:gd name="connsiteX21" fmla="*/ 6350 w 30480"/>
                <a:gd name="connsiteY21" fmla="*/ 26670 h 50800"/>
                <a:gd name="connsiteX22" fmla="*/ 6350 w 30480"/>
                <a:gd name="connsiteY22" fmla="*/ 44450 h 50800"/>
                <a:gd name="connsiteX23" fmla="*/ 6350 w 30480"/>
                <a:gd name="connsiteY23" fmla="*/ 444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480" h="50800">
                  <a:moveTo>
                    <a:pt x="0" y="0"/>
                  </a:moveTo>
                  <a:lnTo>
                    <a:pt x="6350" y="0"/>
                  </a:lnTo>
                  <a:cubicBezTo>
                    <a:pt x="16510" y="0"/>
                    <a:pt x="25400" y="2540"/>
                    <a:pt x="25400" y="13970"/>
                  </a:cubicBezTo>
                  <a:cubicBezTo>
                    <a:pt x="25400" y="25400"/>
                    <a:pt x="22860" y="21590"/>
                    <a:pt x="20320" y="24130"/>
                  </a:cubicBezTo>
                  <a:lnTo>
                    <a:pt x="20320" y="24130"/>
                  </a:lnTo>
                  <a:cubicBezTo>
                    <a:pt x="26670" y="24130"/>
                    <a:pt x="30480" y="30480"/>
                    <a:pt x="30480" y="36830"/>
                  </a:cubicBezTo>
                  <a:cubicBezTo>
                    <a:pt x="30480" y="46990"/>
                    <a:pt x="21590" y="50800"/>
                    <a:pt x="12700" y="50800"/>
                  </a:cubicBezTo>
                  <a:lnTo>
                    <a:pt x="1270" y="50800"/>
                  </a:lnTo>
                  <a:lnTo>
                    <a:pt x="1270" y="0"/>
                  </a:lnTo>
                  <a:lnTo>
                    <a:pt x="1270" y="0"/>
                  </a:lnTo>
                  <a:close/>
                  <a:moveTo>
                    <a:pt x="6350" y="22860"/>
                  </a:moveTo>
                  <a:lnTo>
                    <a:pt x="7620" y="22860"/>
                  </a:lnTo>
                  <a:cubicBezTo>
                    <a:pt x="13970" y="22860"/>
                    <a:pt x="19050" y="22860"/>
                    <a:pt x="19050" y="13970"/>
                  </a:cubicBezTo>
                  <a:cubicBezTo>
                    <a:pt x="19050" y="5080"/>
                    <a:pt x="13970" y="5080"/>
                    <a:pt x="7620" y="5080"/>
                  </a:cubicBezTo>
                  <a:lnTo>
                    <a:pt x="6350" y="5080"/>
                  </a:lnTo>
                  <a:lnTo>
                    <a:pt x="6350" y="21590"/>
                  </a:lnTo>
                  <a:lnTo>
                    <a:pt x="6350" y="21590"/>
                  </a:lnTo>
                  <a:close/>
                  <a:moveTo>
                    <a:pt x="6350" y="44450"/>
                  </a:moveTo>
                  <a:lnTo>
                    <a:pt x="11430" y="44450"/>
                  </a:lnTo>
                  <a:cubicBezTo>
                    <a:pt x="17780" y="44450"/>
                    <a:pt x="22860" y="43180"/>
                    <a:pt x="22860" y="35560"/>
                  </a:cubicBezTo>
                  <a:cubicBezTo>
                    <a:pt x="22860" y="27940"/>
                    <a:pt x="15240" y="26670"/>
                    <a:pt x="10160" y="26670"/>
                  </a:cubicBezTo>
                  <a:lnTo>
                    <a:pt x="6350" y="26670"/>
                  </a:lnTo>
                  <a:lnTo>
                    <a:pt x="6350" y="44450"/>
                  </a:lnTo>
                  <a:lnTo>
                    <a:pt x="6350" y="444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62" name="Volný tvar: obrazec 461">
              <a:extLst>
                <a:ext uri="{FF2B5EF4-FFF2-40B4-BE49-F238E27FC236}">
                  <a16:creationId xmlns:a16="http://schemas.microsoft.com/office/drawing/2014/main" id="{648FF9D1-3330-6622-45F1-70883839FEFE}"/>
                </a:ext>
              </a:extLst>
            </p:cNvPr>
            <p:cNvSpPr/>
            <p:nvPr/>
          </p:nvSpPr>
          <p:spPr>
            <a:xfrm>
              <a:off x="11148060" y="7918450"/>
              <a:ext cx="26669" cy="52069"/>
            </a:xfrm>
            <a:custGeom>
              <a:avLst/>
              <a:gdLst>
                <a:gd name="connsiteX0" fmla="*/ 0 w 26669"/>
                <a:gd name="connsiteY0" fmla="*/ 0 h 52069"/>
                <a:gd name="connsiteX1" fmla="*/ 26670 w 26669"/>
                <a:gd name="connsiteY1" fmla="*/ 0 h 52069"/>
                <a:gd name="connsiteX2" fmla="*/ 26670 w 26669"/>
                <a:gd name="connsiteY2" fmla="*/ 6350 h 52069"/>
                <a:gd name="connsiteX3" fmla="*/ 6350 w 26669"/>
                <a:gd name="connsiteY3" fmla="*/ 6350 h 52069"/>
                <a:gd name="connsiteX4" fmla="*/ 6350 w 26669"/>
                <a:gd name="connsiteY4" fmla="*/ 20320 h 52069"/>
                <a:gd name="connsiteX5" fmla="*/ 26670 w 26669"/>
                <a:gd name="connsiteY5" fmla="*/ 20320 h 52069"/>
                <a:gd name="connsiteX6" fmla="*/ 26670 w 26669"/>
                <a:gd name="connsiteY6" fmla="*/ 26670 h 52069"/>
                <a:gd name="connsiteX7" fmla="*/ 6350 w 26669"/>
                <a:gd name="connsiteY7" fmla="*/ 26670 h 52069"/>
                <a:gd name="connsiteX8" fmla="*/ 6350 w 26669"/>
                <a:gd name="connsiteY8" fmla="*/ 45720 h 52069"/>
                <a:gd name="connsiteX9" fmla="*/ 26670 w 26669"/>
                <a:gd name="connsiteY9" fmla="*/ 45720 h 52069"/>
                <a:gd name="connsiteX10" fmla="*/ 26670 w 26669"/>
                <a:gd name="connsiteY10" fmla="*/ 52070 h 52069"/>
                <a:gd name="connsiteX11" fmla="*/ 0 w 26669"/>
                <a:gd name="connsiteY11" fmla="*/ 52070 h 52069"/>
                <a:gd name="connsiteX12" fmla="*/ 0 w 26669"/>
                <a:gd name="connsiteY12" fmla="*/ 1270 h 52069"/>
                <a:gd name="connsiteX13" fmla="*/ 0 w 26669"/>
                <a:gd name="connsiteY13" fmla="*/ 1270 h 52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69" h="52069">
                  <a:moveTo>
                    <a:pt x="0" y="0"/>
                  </a:moveTo>
                  <a:lnTo>
                    <a:pt x="26670" y="0"/>
                  </a:lnTo>
                  <a:lnTo>
                    <a:pt x="26670" y="6350"/>
                  </a:lnTo>
                  <a:lnTo>
                    <a:pt x="6350" y="6350"/>
                  </a:lnTo>
                  <a:lnTo>
                    <a:pt x="6350" y="20320"/>
                  </a:lnTo>
                  <a:lnTo>
                    <a:pt x="26670" y="20320"/>
                  </a:lnTo>
                  <a:lnTo>
                    <a:pt x="26670" y="26670"/>
                  </a:lnTo>
                  <a:lnTo>
                    <a:pt x="6350" y="26670"/>
                  </a:lnTo>
                  <a:lnTo>
                    <a:pt x="6350" y="45720"/>
                  </a:lnTo>
                  <a:lnTo>
                    <a:pt x="26670" y="45720"/>
                  </a:lnTo>
                  <a:lnTo>
                    <a:pt x="26670" y="52070"/>
                  </a:lnTo>
                  <a:lnTo>
                    <a:pt x="0" y="52070"/>
                  </a:lnTo>
                  <a:lnTo>
                    <a:pt x="0" y="127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63" name="Volný tvar: obrazec 462">
              <a:extLst>
                <a:ext uri="{FF2B5EF4-FFF2-40B4-BE49-F238E27FC236}">
                  <a16:creationId xmlns:a16="http://schemas.microsoft.com/office/drawing/2014/main" id="{0B65A841-9B1D-B108-E6BF-2B899D611828}"/>
                </a:ext>
              </a:extLst>
            </p:cNvPr>
            <p:cNvSpPr/>
            <p:nvPr/>
          </p:nvSpPr>
          <p:spPr>
            <a:xfrm>
              <a:off x="11201400" y="7918450"/>
              <a:ext cx="21589" cy="50800"/>
            </a:xfrm>
            <a:custGeom>
              <a:avLst/>
              <a:gdLst>
                <a:gd name="connsiteX0" fmla="*/ 6350 w 21589"/>
                <a:gd name="connsiteY0" fmla="*/ 44450 h 50800"/>
                <a:gd name="connsiteX1" fmla="*/ 21590 w 21589"/>
                <a:gd name="connsiteY1" fmla="*/ 44450 h 50800"/>
                <a:gd name="connsiteX2" fmla="*/ 21590 w 21589"/>
                <a:gd name="connsiteY2" fmla="*/ 50800 h 50800"/>
                <a:gd name="connsiteX3" fmla="*/ 0 w 21589"/>
                <a:gd name="connsiteY3" fmla="*/ 50800 h 50800"/>
                <a:gd name="connsiteX4" fmla="*/ 0 w 21589"/>
                <a:gd name="connsiteY4" fmla="*/ 0 h 50800"/>
                <a:gd name="connsiteX5" fmla="*/ 6350 w 21589"/>
                <a:gd name="connsiteY5" fmla="*/ 0 h 50800"/>
                <a:gd name="connsiteX6" fmla="*/ 6350 w 21589"/>
                <a:gd name="connsiteY6" fmla="*/ 44450 h 50800"/>
                <a:gd name="connsiteX7" fmla="*/ 6350 w 21589"/>
                <a:gd name="connsiteY7" fmla="*/ 444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89" h="50800">
                  <a:moveTo>
                    <a:pt x="6350" y="44450"/>
                  </a:moveTo>
                  <a:lnTo>
                    <a:pt x="21590" y="44450"/>
                  </a:lnTo>
                  <a:lnTo>
                    <a:pt x="21590" y="50800"/>
                  </a:lnTo>
                  <a:lnTo>
                    <a:pt x="0" y="50800"/>
                  </a:lnTo>
                  <a:lnTo>
                    <a:pt x="0" y="0"/>
                  </a:lnTo>
                  <a:lnTo>
                    <a:pt x="6350" y="0"/>
                  </a:lnTo>
                  <a:lnTo>
                    <a:pt x="6350" y="44450"/>
                  </a:lnTo>
                  <a:lnTo>
                    <a:pt x="6350" y="444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64" name="Volný tvar: obrazec 463">
              <a:extLst>
                <a:ext uri="{FF2B5EF4-FFF2-40B4-BE49-F238E27FC236}">
                  <a16:creationId xmlns:a16="http://schemas.microsoft.com/office/drawing/2014/main" id="{6A46B8F4-B24C-EC6F-C687-0FCDDFD91D7E}"/>
                </a:ext>
              </a:extLst>
            </p:cNvPr>
            <p:cNvSpPr/>
            <p:nvPr/>
          </p:nvSpPr>
          <p:spPr>
            <a:xfrm>
              <a:off x="11243310" y="7917180"/>
              <a:ext cx="50800" cy="53339"/>
            </a:xfrm>
            <a:custGeom>
              <a:avLst/>
              <a:gdLst>
                <a:gd name="connsiteX0" fmla="*/ 49530 w 50800"/>
                <a:gd name="connsiteY0" fmla="*/ 26670 h 53339"/>
                <a:gd name="connsiteX1" fmla="*/ 49530 w 50800"/>
                <a:gd name="connsiteY1" fmla="*/ 29210 h 53339"/>
                <a:gd name="connsiteX2" fmla="*/ 25400 w 50800"/>
                <a:gd name="connsiteY2" fmla="*/ 53339 h 53339"/>
                <a:gd name="connsiteX3" fmla="*/ 0 w 50800"/>
                <a:gd name="connsiteY3" fmla="*/ 26670 h 53339"/>
                <a:gd name="connsiteX4" fmla="*/ 26670 w 50800"/>
                <a:gd name="connsiteY4" fmla="*/ 0 h 53339"/>
                <a:gd name="connsiteX5" fmla="*/ 46990 w 50800"/>
                <a:gd name="connsiteY5" fmla="*/ 10160 h 53339"/>
                <a:gd name="connsiteX6" fmla="*/ 41910 w 50800"/>
                <a:gd name="connsiteY6" fmla="*/ 13970 h 53339"/>
                <a:gd name="connsiteX7" fmla="*/ 26670 w 50800"/>
                <a:gd name="connsiteY7" fmla="*/ 5080 h 53339"/>
                <a:gd name="connsiteX8" fmla="*/ 6350 w 50800"/>
                <a:gd name="connsiteY8" fmla="*/ 25400 h 53339"/>
                <a:gd name="connsiteX9" fmla="*/ 26670 w 50800"/>
                <a:gd name="connsiteY9" fmla="*/ 45720 h 53339"/>
                <a:gd name="connsiteX10" fmla="*/ 43180 w 50800"/>
                <a:gd name="connsiteY10" fmla="*/ 30480 h 53339"/>
                <a:gd name="connsiteX11" fmla="*/ 30480 w 50800"/>
                <a:gd name="connsiteY11" fmla="*/ 30480 h 53339"/>
                <a:gd name="connsiteX12" fmla="*/ 30480 w 50800"/>
                <a:gd name="connsiteY12" fmla="*/ 24130 h 53339"/>
                <a:gd name="connsiteX13" fmla="*/ 50800 w 50800"/>
                <a:gd name="connsiteY13" fmla="*/ 24130 h 53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800" h="53339">
                  <a:moveTo>
                    <a:pt x="49530" y="26670"/>
                  </a:moveTo>
                  <a:lnTo>
                    <a:pt x="49530" y="29210"/>
                  </a:lnTo>
                  <a:cubicBezTo>
                    <a:pt x="49530" y="43180"/>
                    <a:pt x="39370" y="53339"/>
                    <a:pt x="25400" y="53339"/>
                  </a:cubicBezTo>
                  <a:cubicBezTo>
                    <a:pt x="11430" y="53339"/>
                    <a:pt x="0" y="40639"/>
                    <a:pt x="0" y="26670"/>
                  </a:cubicBezTo>
                  <a:cubicBezTo>
                    <a:pt x="0" y="12700"/>
                    <a:pt x="11430" y="0"/>
                    <a:pt x="26670" y="0"/>
                  </a:cubicBezTo>
                  <a:cubicBezTo>
                    <a:pt x="41910" y="0"/>
                    <a:pt x="41910" y="3810"/>
                    <a:pt x="46990" y="10160"/>
                  </a:cubicBezTo>
                  <a:lnTo>
                    <a:pt x="41910" y="13970"/>
                  </a:lnTo>
                  <a:cubicBezTo>
                    <a:pt x="38100" y="8889"/>
                    <a:pt x="31750" y="5080"/>
                    <a:pt x="26670" y="5080"/>
                  </a:cubicBezTo>
                  <a:cubicBezTo>
                    <a:pt x="15240" y="5080"/>
                    <a:pt x="6350" y="13970"/>
                    <a:pt x="6350" y="25400"/>
                  </a:cubicBezTo>
                  <a:cubicBezTo>
                    <a:pt x="6350" y="36830"/>
                    <a:pt x="15240" y="45720"/>
                    <a:pt x="26670" y="45720"/>
                  </a:cubicBezTo>
                  <a:cubicBezTo>
                    <a:pt x="38100" y="45720"/>
                    <a:pt x="43180" y="39370"/>
                    <a:pt x="43180" y="30480"/>
                  </a:cubicBezTo>
                  <a:lnTo>
                    <a:pt x="30480" y="30480"/>
                  </a:lnTo>
                  <a:lnTo>
                    <a:pt x="30480" y="24130"/>
                  </a:lnTo>
                  <a:lnTo>
                    <a:pt x="50800" y="241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65" name="Volný tvar: obrazec 464">
              <a:extLst>
                <a:ext uri="{FF2B5EF4-FFF2-40B4-BE49-F238E27FC236}">
                  <a16:creationId xmlns:a16="http://schemas.microsoft.com/office/drawing/2014/main" id="{77F8C131-FB39-2981-BDF8-B76E7283762F}"/>
                </a:ext>
              </a:extLst>
            </p:cNvPr>
            <p:cNvSpPr/>
            <p:nvPr/>
          </p:nvSpPr>
          <p:spPr>
            <a:xfrm>
              <a:off x="11316970" y="7918450"/>
              <a:ext cx="6350" cy="50800"/>
            </a:xfrm>
            <a:custGeom>
              <a:avLst/>
              <a:gdLst>
                <a:gd name="connsiteX0" fmla="*/ 6350 w 6350"/>
                <a:gd name="connsiteY0" fmla="*/ 50800 h 50800"/>
                <a:gd name="connsiteX1" fmla="*/ 0 w 6350"/>
                <a:gd name="connsiteY1" fmla="*/ 50800 h 50800"/>
                <a:gd name="connsiteX2" fmla="*/ 0 w 6350"/>
                <a:gd name="connsiteY2" fmla="*/ 0 h 50800"/>
                <a:gd name="connsiteX3" fmla="*/ 6350 w 6350"/>
                <a:gd name="connsiteY3" fmla="*/ 0 h 50800"/>
                <a:gd name="connsiteX4" fmla="*/ 6350 w 6350"/>
                <a:gd name="connsiteY4" fmla="*/ 508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" h="50800">
                  <a:moveTo>
                    <a:pt x="6350" y="50800"/>
                  </a:moveTo>
                  <a:lnTo>
                    <a:pt x="0" y="50800"/>
                  </a:lnTo>
                  <a:lnTo>
                    <a:pt x="0" y="0"/>
                  </a:lnTo>
                  <a:lnTo>
                    <a:pt x="6350" y="0"/>
                  </a:lnTo>
                  <a:lnTo>
                    <a:pt x="6350" y="508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66" name="Volný tvar: obrazec 465">
              <a:extLst>
                <a:ext uri="{FF2B5EF4-FFF2-40B4-BE49-F238E27FC236}">
                  <a16:creationId xmlns:a16="http://schemas.microsoft.com/office/drawing/2014/main" id="{48595F9B-7972-E238-A474-CF48F161D676}"/>
                </a:ext>
              </a:extLst>
            </p:cNvPr>
            <p:cNvSpPr/>
            <p:nvPr/>
          </p:nvSpPr>
          <p:spPr>
            <a:xfrm>
              <a:off x="11351260" y="7918450"/>
              <a:ext cx="38100" cy="50800"/>
            </a:xfrm>
            <a:custGeom>
              <a:avLst/>
              <a:gdLst>
                <a:gd name="connsiteX0" fmla="*/ 6350 w 38100"/>
                <a:gd name="connsiteY0" fmla="*/ 0 h 50800"/>
                <a:gd name="connsiteX1" fmla="*/ 6350 w 38100"/>
                <a:gd name="connsiteY1" fmla="*/ 29210 h 50800"/>
                <a:gd name="connsiteX2" fmla="*/ 19050 w 38100"/>
                <a:gd name="connsiteY2" fmla="*/ 44450 h 50800"/>
                <a:gd name="connsiteX3" fmla="*/ 31750 w 38100"/>
                <a:gd name="connsiteY3" fmla="*/ 29210 h 50800"/>
                <a:gd name="connsiteX4" fmla="*/ 31750 w 38100"/>
                <a:gd name="connsiteY4" fmla="*/ 0 h 50800"/>
                <a:gd name="connsiteX5" fmla="*/ 38100 w 38100"/>
                <a:gd name="connsiteY5" fmla="*/ 0 h 50800"/>
                <a:gd name="connsiteX6" fmla="*/ 38100 w 38100"/>
                <a:gd name="connsiteY6" fmla="*/ 31750 h 50800"/>
                <a:gd name="connsiteX7" fmla="*/ 19050 w 38100"/>
                <a:gd name="connsiteY7" fmla="*/ 50800 h 50800"/>
                <a:gd name="connsiteX8" fmla="*/ 0 w 38100"/>
                <a:gd name="connsiteY8" fmla="*/ 31750 h 50800"/>
                <a:gd name="connsiteX9" fmla="*/ 0 w 38100"/>
                <a:gd name="connsiteY9" fmla="*/ 0 h 50800"/>
                <a:gd name="connsiteX10" fmla="*/ 6350 w 38100"/>
                <a:gd name="connsiteY10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50800">
                  <a:moveTo>
                    <a:pt x="6350" y="0"/>
                  </a:moveTo>
                  <a:lnTo>
                    <a:pt x="6350" y="29210"/>
                  </a:lnTo>
                  <a:cubicBezTo>
                    <a:pt x="6350" y="38100"/>
                    <a:pt x="8890" y="44450"/>
                    <a:pt x="19050" y="44450"/>
                  </a:cubicBezTo>
                  <a:cubicBezTo>
                    <a:pt x="29210" y="44450"/>
                    <a:pt x="31750" y="36830"/>
                    <a:pt x="31750" y="29210"/>
                  </a:cubicBezTo>
                  <a:lnTo>
                    <a:pt x="31750" y="0"/>
                  </a:lnTo>
                  <a:lnTo>
                    <a:pt x="38100" y="0"/>
                  </a:lnTo>
                  <a:lnTo>
                    <a:pt x="38100" y="31750"/>
                  </a:lnTo>
                  <a:cubicBezTo>
                    <a:pt x="38100" y="43180"/>
                    <a:pt x="31750" y="50800"/>
                    <a:pt x="19050" y="50800"/>
                  </a:cubicBezTo>
                  <a:cubicBezTo>
                    <a:pt x="6350" y="50800"/>
                    <a:pt x="0" y="41910"/>
                    <a:pt x="0" y="31750"/>
                  </a:cubicBezTo>
                  <a:lnTo>
                    <a:pt x="0" y="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67" name="Volný tvar: obrazec 466">
              <a:extLst>
                <a:ext uri="{FF2B5EF4-FFF2-40B4-BE49-F238E27FC236}">
                  <a16:creationId xmlns:a16="http://schemas.microsoft.com/office/drawing/2014/main" id="{E9F8D1FE-742B-9260-8366-C1B413DA2DB6}"/>
                </a:ext>
              </a:extLst>
            </p:cNvPr>
            <p:cNvSpPr/>
            <p:nvPr/>
          </p:nvSpPr>
          <p:spPr>
            <a:xfrm>
              <a:off x="11412220" y="7914640"/>
              <a:ext cx="55879" cy="54609"/>
            </a:xfrm>
            <a:custGeom>
              <a:avLst/>
              <a:gdLst>
                <a:gd name="connsiteX0" fmla="*/ 12700 w 55879"/>
                <a:gd name="connsiteY0" fmla="*/ 20320 h 54609"/>
                <a:gd name="connsiteX1" fmla="*/ 12700 w 55879"/>
                <a:gd name="connsiteY1" fmla="*/ 20320 h 54609"/>
                <a:gd name="connsiteX2" fmla="*/ 6350 w 55879"/>
                <a:gd name="connsiteY2" fmla="*/ 53340 h 54609"/>
                <a:gd name="connsiteX3" fmla="*/ 0 w 55879"/>
                <a:gd name="connsiteY3" fmla="*/ 53340 h 54609"/>
                <a:gd name="connsiteX4" fmla="*/ 10160 w 55879"/>
                <a:gd name="connsiteY4" fmla="*/ 0 h 54609"/>
                <a:gd name="connsiteX5" fmla="*/ 27940 w 55879"/>
                <a:gd name="connsiteY5" fmla="*/ 39370 h 54609"/>
                <a:gd name="connsiteX6" fmla="*/ 45720 w 55879"/>
                <a:gd name="connsiteY6" fmla="*/ 0 h 54609"/>
                <a:gd name="connsiteX7" fmla="*/ 55880 w 55879"/>
                <a:gd name="connsiteY7" fmla="*/ 53340 h 54609"/>
                <a:gd name="connsiteX8" fmla="*/ 49530 w 55879"/>
                <a:gd name="connsiteY8" fmla="*/ 53340 h 54609"/>
                <a:gd name="connsiteX9" fmla="*/ 43180 w 55879"/>
                <a:gd name="connsiteY9" fmla="*/ 20320 h 54609"/>
                <a:gd name="connsiteX10" fmla="*/ 43180 w 55879"/>
                <a:gd name="connsiteY10" fmla="*/ 20320 h 54609"/>
                <a:gd name="connsiteX11" fmla="*/ 27940 w 55879"/>
                <a:gd name="connsiteY11" fmla="*/ 54610 h 54609"/>
                <a:gd name="connsiteX12" fmla="*/ 12700 w 55879"/>
                <a:gd name="connsiteY12" fmla="*/ 20320 h 54609"/>
                <a:gd name="connsiteX13" fmla="*/ 12700 w 55879"/>
                <a:gd name="connsiteY13" fmla="*/ 20320 h 5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79" h="54609">
                  <a:moveTo>
                    <a:pt x="12700" y="20320"/>
                  </a:moveTo>
                  <a:lnTo>
                    <a:pt x="12700" y="20320"/>
                  </a:lnTo>
                  <a:lnTo>
                    <a:pt x="6350" y="53340"/>
                  </a:lnTo>
                  <a:lnTo>
                    <a:pt x="0" y="53340"/>
                  </a:lnTo>
                  <a:lnTo>
                    <a:pt x="10160" y="0"/>
                  </a:lnTo>
                  <a:lnTo>
                    <a:pt x="27940" y="39370"/>
                  </a:lnTo>
                  <a:lnTo>
                    <a:pt x="45720" y="0"/>
                  </a:lnTo>
                  <a:lnTo>
                    <a:pt x="55880" y="53340"/>
                  </a:lnTo>
                  <a:lnTo>
                    <a:pt x="49530" y="53340"/>
                  </a:lnTo>
                  <a:lnTo>
                    <a:pt x="43180" y="20320"/>
                  </a:lnTo>
                  <a:lnTo>
                    <a:pt x="43180" y="20320"/>
                  </a:lnTo>
                  <a:lnTo>
                    <a:pt x="27940" y="54610"/>
                  </a:lnTo>
                  <a:lnTo>
                    <a:pt x="12700" y="20320"/>
                  </a:lnTo>
                  <a:lnTo>
                    <a:pt x="12700" y="203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68" name="Volný tvar: obrazec 467">
              <a:extLst>
                <a:ext uri="{FF2B5EF4-FFF2-40B4-BE49-F238E27FC236}">
                  <a16:creationId xmlns:a16="http://schemas.microsoft.com/office/drawing/2014/main" id="{727D62F2-20ED-F9BB-7115-45EE1B970E27}"/>
                </a:ext>
              </a:extLst>
            </p:cNvPr>
            <p:cNvSpPr/>
            <p:nvPr/>
          </p:nvSpPr>
          <p:spPr>
            <a:xfrm>
              <a:off x="11273789" y="8195309"/>
              <a:ext cx="21589" cy="50800"/>
            </a:xfrm>
            <a:custGeom>
              <a:avLst/>
              <a:gdLst>
                <a:gd name="connsiteX0" fmla="*/ 6350 w 21589"/>
                <a:gd name="connsiteY0" fmla="*/ 44450 h 50800"/>
                <a:gd name="connsiteX1" fmla="*/ 21590 w 21589"/>
                <a:gd name="connsiteY1" fmla="*/ 44450 h 50800"/>
                <a:gd name="connsiteX2" fmla="*/ 21590 w 21589"/>
                <a:gd name="connsiteY2" fmla="*/ 50800 h 50800"/>
                <a:gd name="connsiteX3" fmla="*/ 0 w 21589"/>
                <a:gd name="connsiteY3" fmla="*/ 50800 h 50800"/>
                <a:gd name="connsiteX4" fmla="*/ 0 w 21589"/>
                <a:gd name="connsiteY4" fmla="*/ 0 h 50800"/>
                <a:gd name="connsiteX5" fmla="*/ 6350 w 21589"/>
                <a:gd name="connsiteY5" fmla="*/ 0 h 50800"/>
                <a:gd name="connsiteX6" fmla="*/ 6350 w 21589"/>
                <a:gd name="connsiteY6" fmla="*/ 44450 h 50800"/>
                <a:gd name="connsiteX7" fmla="*/ 6350 w 21589"/>
                <a:gd name="connsiteY7" fmla="*/ 444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89" h="50800">
                  <a:moveTo>
                    <a:pt x="6350" y="44450"/>
                  </a:moveTo>
                  <a:lnTo>
                    <a:pt x="21590" y="44450"/>
                  </a:lnTo>
                  <a:lnTo>
                    <a:pt x="21590" y="50800"/>
                  </a:lnTo>
                  <a:lnTo>
                    <a:pt x="0" y="50800"/>
                  </a:lnTo>
                  <a:lnTo>
                    <a:pt x="0" y="0"/>
                  </a:lnTo>
                  <a:lnTo>
                    <a:pt x="6350" y="0"/>
                  </a:lnTo>
                  <a:lnTo>
                    <a:pt x="6350" y="44450"/>
                  </a:lnTo>
                  <a:lnTo>
                    <a:pt x="6350" y="444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69" name="Volný tvar: obrazec 468">
              <a:extLst>
                <a:ext uri="{FF2B5EF4-FFF2-40B4-BE49-F238E27FC236}">
                  <a16:creationId xmlns:a16="http://schemas.microsoft.com/office/drawing/2014/main" id="{27652E3D-15DB-05D3-007F-31073A44387B}"/>
                </a:ext>
              </a:extLst>
            </p:cNvPr>
            <p:cNvSpPr/>
            <p:nvPr/>
          </p:nvSpPr>
          <p:spPr>
            <a:xfrm>
              <a:off x="11318239" y="8194040"/>
              <a:ext cx="38100" cy="50800"/>
            </a:xfrm>
            <a:custGeom>
              <a:avLst/>
              <a:gdLst>
                <a:gd name="connsiteX0" fmla="*/ 6350 w 38100"/>
                <a:gd name="connsiteY0" fmla="*/ 0 h 50800"/>
                <a:gd name="connsiteX1" fmla="*/ 6350 w 38100"/>
                <a:gd name="connsiteY1" fmla="*/ 29210 h 50800"/>
                <a:gd name="connsiteX2" fmla="*/ 19050 w 38100"/>
                <a:gd name="connsiteY2" fmla="*/ 44450 h 50800"/>
                <a:gd name="connsiteX3" fmla="*/ 31750 w 38100"/>
                <a:gd name="connsiteY3" fmla="*/ 29210 h 50800"/>
                <a:gd name="connsiteX4" fmla="*/ 31750 w 38100"/>
                <a:gd name="connsiteY4" fmla="*/ 0 h 50800"/>
                <a:gd name="connsiteX5" fmla="*/ 38100 w 38100"/>
                <a:gd name="connsiteY5" fmla="*/ 0 h 50800"/>
                <a:gd name="connsiteX6" fmla="*/ 38100 w 38100"/>
                <a:gd name="connsiteY6" fmla="*/ 31750 h 50800"/>
                <a:gd name="connsiteX7" fmla="*/ 19050 w 38100"/>
                <a:gd name="connsiteY7" fmla="*/ 50800 h 50800"/>
                <a:gd name="connsiteX8" fmla="*/ 0 w 38100"/>
                <a:gd name="connsiteY8" fmla="*/ 31750 h 50800"/>
                <a:gd name="connsiteX9" fmla="*/ 0 w 38100"/>
                <a:gd name="connsiteY9" fmla="*/ 0 h 50800"/>
                <a:gd name="connsiteX10" fmla="*/ 6350 w 38100"/>
                <a:gd name="connsiteY10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50800">
                  <a:moveTo>
                    <a:pt x="6350" y="0"/>
                  </a:moveTo>
                  <a:lnTo>
                    <a:pt x="6350" y="29210"/>
                  </a:lnTo>
                  <a:cubicBezTo>
                    <a:pt x="6350" y="38100"/>
                    <a:pt x="8890" y="44450"/>
                    <a:pt x="19050" y="44450"/>
                  </a:cubicBezTo>
                  <a:cubicBezTo>
                    <a:pt x="29210" y="44450"/>
                    <a:pt x="31750" y="36830"/>
                    <a:pt x="31750" y="29210"/>
                  </a:cubicBezTo>
                  <a:lnTo>
                    <a:pt x="31750" y="0"/>
                  </a:lnTo>
                  <a:lnTo>
                    <a:pt x="38100" y="0"/>
                  </a:lnTo>
                  <a:lnTo>
                    <a:pt x="38100" y="31750"/>
                  </a:lnTo>
                  <a:cubicBezTo>
                    <a:pt x="38100" y="43180"/>
                    <a:pt x="31750" y="50800"/>
                    <a:pt x="19050" y="50800"/>
                  </a:cubicBezTo>
                  <a:cubicBezTo>
                    <a:pt x="6350" y="50800"/>
                    <a:pt x="0" y="41910"/>
                    <a:pt x="0" y="31750"/>
                  </a:cubicBezTo>
                  <a:lnTo>
                    <a:pt x="0" y="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70" name="Volný tvar: obrazec 469">
              <a:extLst>
                <a:ext uri="{FF2B5EF4-FFF2-40B4-BE49-F238E27FC236}">
                  <a16:creationId xmlns:a16="http://schemas.microsoft.com/office/drawing/2014/main" id="{39D60AAC-5A0C-61C7-25B9-8455BE934B5A}"/>
                </a:ext>
              </a:extLst>
            </p:cNvPr>
            <p:cNvSpPr/>
            <p:nvPr/>
          </p:nvSpPr>
          <p:spPr>
            <a:xfrm>
              <a:off x="11379200" y="8194040"/>
              <a:ext cx="39370" cy="50800"/>
            </a:xfrm>
            <a:custGeom>
              <a:avLst/>
              <a:gdLst>
                <a:gd name="connsiteX0" fmla="*/ 1270 w 39370"/>
                <a:gd name="connsiteY0" fmla="*/ 0 h 50800"/>
                <a:gd name="connsiteX1" fmla="*/ 8890 w 39370"/>
                <a:gd name="connsiteY1" fmla="*/ 0 h 50800"/>
                <a:gd name="connsiteX2" fmla="*/ 19050 w 39370"/>
                <a:gd name="connsiteY2" fmla="*/ 19050 h 50800"/>
                <a:gd name="connsiteX3" fmla="*/ 30480 w 39370"/>
                <a:gd name="connsiteY3" fmla="*/ 0 h 50800"/>
                <a:gd name="connsiteX4" fmla="*/ 38100 w 39370"/>
                <a:gd name="connsiteY4" fmla="*/ 0 h 50800"/>
                <a:gd name="connsiteX5" fmla="*/ 24130 w 39370"/>
                <a:gd name="connsiteY5" fmla="*/ 24130 h 50800"/>
                <a:gd name="connsiteX6" fmla="*/ 39370 w 39370"/>
                <a:gd name="connsiteY6" fmla="*/ 50800 h 50800"/>
                <a:gd name="connsiteX7" fmla="*/ 31750 w 39370"/>
                <a:gd name="connsiteY7" fmla="*/ 50800 h 50800"/>
                <a:gd name="connsiteX8" fmla="*/ 20320 w 39370"/>
                <a:gd name="connsiteY8" fmla="*/ 30480 h 50800"/>
                <a:gd name="connsiteX9" fmla="*/ 7620 w 39370"/>
                <a:gd name="connsiteY9" fmla="*/ 50800 h 50800"/>
                <a:gd name="connsiteX10" fmla="*/ 0 w 39370"/>
                <a:gd name="connsiteY10" fmla="*/ 50800 h 50800"/>
                <a:gd name="connsiteX11" fmla="*/ 15240 w 39370"/>
                <a:gd name="connsiteY11" fmla="*/ 24130 h 50800"/>
                <a:gd name="connsiteX12" fmla="*/ 1270 w 39370"/>
                <a:gd name="connsiteY12" fmla="*/ 0 h 50800"/>
                <a:gd name="connsiteX13" fmla="*/ 1270 w 39370"/>
                <a:gd name="connsiteY13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370" h="50800">
                  <a:moveTo>
                    <a:pt x="1270" y="0"/>
                  </a:moveTo>
                  <a:lnTo>
                    <a:pt x="8890" y="0"/>
                  </a:lnTo>
                  <a:lnTo>
                    <a:pt x="19050" y="19050"/>
                  </a:lnTo>
                  <a:lnTo>
                    <a:pt x="30480" y="0"/>
                  </a:lnTo>
                  <a:lnTo>
                    <a:pt x="38100" y="0"/>
                  </a:lnTo>
                  <a:lnTo>
                    <a:pt x="24130" y="24130"/>
                  </a:lnTo>
                  <a:lnTo>
                    <a:pt x="39370" y="50800"/>
                  </a:lnTo>
                  <a:lnTo>
                    <a:pt x="31750" y="50800"/>
                  </a:lnTo>
                  <a:lnTo>
                    <a:pt x="20320" y="30480"/>
                  </a:lnTo>
                  <a:lnTo>
                    <a:pt x="7620" y="50800"/>
                  </a:lnTo>
                  <a:lnTo>
                    <a:pt x="0" y="50800"/>
                  </a:lnTo>
                  <a:lnTo>
                    <a:pt x="15240" y="24130"/>
                  </a:lnTo>
                  <a:lnTo>
                    <a:pt x="1270" y="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71" name="Volný tvar: obrazec 470">
              <a:extLst>
                <a:ext uri="{FF2B5EF4-FFF2-40B4-BE49-F238E27FC236}">
                  <a16:creationId xmlns:a16="http://schemas.microsoft.com/office/drawing/2014/main" id="{7329129E-3CEF-49B8-FD56-4F035E77B3DF}"/>
                </a:ext>
              </a:extLst>
            </p:cNvPr>
            <p:cNvSpPr/>
            <p:nvPr/>
          </p:nvSpPr>
          <p:spPr>
            <a:xfrm>
              <a:off x="11440160" y="8194040"/>
              <a:ext cx="26669" cy="52069"/>
            </a:xfrm>
            <a:custGeom>
              <a:avLst/>
              <a:gdLst>
                <a:gd name="connsiteX0" fmla="*/ 0 w 26669"/>
                <a:gd name="connsiteY0" fmla="*/ 0 h 52069"/>
                <a:gd name="connsiteX1" fmla="*/ 26670 w 26669"/>
                <a:gd name="connsiteY1" fmla="*/ 0 h 52069"/>
                <a:gd name="connsiteX2" fmla="*/ 26670 w 26669"/>
                <a:gd name="connsiteY2" fmla="*/ 6350 h 52069"/>
                <a:gd name="connsiteX3" fmla="*/ 6350 w 26669"/>
                <a:gd name="connsiteY3" fmla="*/ 6350 h 52069"/>
                <a:gd name="connsiteX4" fmla="*/ 6350 w 26669"/>
                <a:gd name="connsiteY4" fmla="*/ 20320 h 52069"/>
                <a:gd name="connsiteX5" fmla="*/ 26670 w 26669"/>
                <a:gd name="connsiteY5" fmla="*/ 20320 h 52069"/>
                <a:gd name="connsiteX6" fmla="*/ 26670 w 26669"/>
                <a:gd name="connsiteY6" fmla="*/ 26670 h 52069"/>
                <a:gd name="connsiteX7" fmla="*/ 6350 w 26669"/>
                <a:gd name="connsiteY7" fmla="*/ 26670 h 52069"/>
                <a:gd name="connsiteX8" fmla="*/ 6350 w 26669"/>
                <a:gd name="connsiteY8" fmla="*/ 45720 h 52069"/>
                <a:gd name="connsiteX9" fmla="*/ 26670 w 26669"/>
                <a:gd name="connsiteY9" fmla="*/ 45720 h 52069"/>
                <a:gd name="connsiteX10" fmla="*/ 26670 w 26669"/>
                <a:gd name="connsiteY10" fmla="*/ 52070 h 52069"/>
                <a:gd name="connsiteX11" fmla="*/ 0 w 26669"/>
                <a:gd name="connsiteY11" fmla="*/ 52070 h 52069"/>
                <a:gd name="connsiteX12" fmla="*/ 0 w 26669"/>
                <a:gd name="connsiteY12" fmla="*/ 1270 h 52069"/>
                <a:gd name="connsiteX13" fmla="*/ 0 w 26669"/>
                <a:gd name="connsiteY13" fmla="*/ 1270 h 52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69" h="52069">
                  <a:moveTo>
                    <a:pt x="0" y="0"/>
                  </a:moveTo>
                  <a:lnTo>
                    <a:pt x="26670" y="0"/>
                  </a:lnTo>
                  <a:lnTo>
                    <a:pt x="26670" y="6350"/>
                  </a:lnTo>
                  <a:lnTo>
                    <a:pt x="6350" y="6350"/>
                  </a:lnTo>
                  <a:lnTo>
                    <a:pt x="6350" y="20320"/>
                  </a:lnTo>
                  <a:lnTo>
                    <a:pt x="26670" y="20320"/>
                  </a:lnTo>
                  <a:lnTo>
                    <a:pt x="26670" y="26670"/>
                  </a:lnTo>
                  <a:lnTo>
                    <a:pt x="6350" y="26670"/>
                  </a:lnTo>
                  <a:lnTo>
                    <a:pt x="6350" y="45720"/>
                  </a:lnTo>
                  <a:lnTo>
                    <a:pt x="26670" y="45720"/>
                  </a:lnTo>
                  <a:lnTo>
                    <a:pt x="26670" y="52070"/>
                  </a:lnTo>
                  <a:lnTo>
                    <a:pt x="0" y="52070"/>
                  </a:lnTo>
                  <a:lnTo>
                    <a:pt x="0" y="127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72" name="Volný tvar: obrazec 471">
              <a:extLst>
                <a:ext uri="{FF2B5EF4-FFF2-40B4-BE49-F238E27FC236}">
                  <a16:creationId xmlns:a16="http://schemas.microsoft.com/office/drawing/2014/main" id="{1A15074F-83AE-61B5-DDE2-66DA598F648A}"/>
                </a:ext>
              </a:extLst>
            </p:cNvPr>
            <p:cNvSpPr/>
            <p:nvPr/>
          </p:nvSpPr>
          <p:spPr>
            <a:xfrm>
              <a:off x="11489689" y="8191500"/>
              <a:ext cx="55880" cy="54609"/>
            </a:xfrm>
            <a:custGeom>
              <a:avLst/>
              <a:gdLst>
                <a:gd name="connsiteX0" fmla="*/ 12700 w 55880"/>
                <a:gd name="connsiteY0" fmla="*/ 20320 h 54609"/>
                <a:gd name="connsiteX1" fmla="*/ 12700 w 55880"/>
                <a:gd name="connsiteY1" fmla="*/ 20320 h 54609"/>
                <a:gd name="connsiteX2" fmla="*/ 6350 w 55880"/>
                <a:gd name="connsiteY2" fmla="*/ 53340 h 54609"/>
                <a:gd name="connsiteX3" fmla="*/ 0 w 55880"/>
                <a:gd name="connsiteY3" fmla="*/ 53340 h 54609"/>
                <a:gd name="connsiteX4" fmla="*/ 10160 w 55880"/>
                <a:gd name="connsiteY4" fmla="*/ 0 h 54609"/>
                <a:gd name="connsiteX5" fmla="*/ 27940 w 55880"/>
                <a:gd name="connsiteY5" fmla="*/ 39370 h 54609"/>
                <a:gd name="connsiteX6" fmla="*/ 45720 w 55880"/>
                <a:gd name="connsiteY6" fmla="*/ 0 h 54609"/>
                <a:gd name="connsiteX7" fmla="*/ 55880 w 55880"/>
                <a:gd name="connsiteY7" fmla="*/ 53340 h 54609"/>
                <a:gd name="connsiteX8" fmla="*/ 49530 w 55880"/>
                <a:gd name="connsiteY8" fmla="*/ 53340 h 54609"/>
                <a:gd name="connsiteX9" fmla="*/ 43180 w 55880"/>
                <a:gd name="connsiteY9" fmla="*/ 20320 h 54609"/>
                <a:gd name="connsiteX10" fmla="*/ 43180 w 55880"/>
                <a:gd name="connsiteY10" fmla="*/ 20320 h 54609"/>
                <a:gd name="connsiteX11" fmla="*/ 27940 w 55880"/>
                <a:gd name="connsiteY11" fmla="*/ 54610 h 54609"/>
                <a:gd name="connsiteX12" fmla="*/ 12700 w 55880"/>
                <a:gd name="connsiteY12" fmla="*/ 20320 h 54609"/>
                <a:gd name="connsiteX13" fmla="*/ 12700 w 55880"/>
                <a:gd name="connsiteY13" fmla="*/ 20320 h 5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54609">
                  <a:moveTo>
                    <a:pt x="12700" y="20320"/>
                  </a:moveTo>
                  <a:lnTo>
                    <a:pt x="12700" y="20320"/>
                  </a:lnTo>
                  <a:lnTo>
                    <a:pt x="6350" y="53340"/>
                  </a:lnTo>
                  <a:lnTo>
                    <a:pt x="0" y="53340"/>
                  </a:lnTo>
                  <a:lnTo>
                    <a:pt x="10160" y="0"/>
                  </a:lnTo>
                  <a:lnTo>
                    <a:pt x="27940" y="39370"/>
                  </a:lnTo>
                  <a:lnTo>
                    <a:pt x="45720" y="0"/>
                  </a:lnTo>
                  <a:lnTo>
                    <a:pt x="55880" y="53340"/>
                  </a:lnTo>
                  <a:lnTo>
                    <a:pt x="49530" y="53340"/>
                  </a:lnTo>
                  <a:lnTo>
                    <a:pt x="43180" y="20320"/>
                  </a:lnTo>
                  <a:lnTo>
                    <a:pt x="43180" y="20320"/>
                  </a:lnTo>
                  <a:lnTo>
                    <a:pt x="27940" y="54610"/>
                  </a:lnTo>
                  <a:lnTo>
                    <a:pt x="12700" y="20320"/>
                  </a:lnTo>
                  <a:lnTo>
                    <a:pt x="12700" y="203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73" name="Volný tvar: obrazec 472">
              <a:extLst>
                <a:ext uri="{FF2B5EF4-FFF2-40B4-BE49-F238E27FC236}">
                  <a16:creationId xmlns:a16="http://schemas.microsoft.com/office/drawing/2014/main" id="{CD308E60-6CBD-326D-3E18-A2CFE370F30B}"/>
                </a:ext>
              </a:extLst>
            </p:cNvPr>
            <p:cNvSpPr/>
            <p:nvPr/>
          </p:nvSpPr>
          <p:spPr>
            <a:xfrm>
              <a:off x="11569700" y="8194040"/>
              <a:ext cx="30479" cy="50800"/>
            </a:xfrm>
            <a:custGeom>
              <a:avLst/>
              <a:gdLst>
                <a:gd name="connsiteX0" fmla="*/ 0 w 30479"/>
                <a:gd name="connsiteY0" fmla="*/ 0 h 50800"/>
                <a:gd name="connsiteX1" fmla="*/ 6350 w 30479"/>
                <a:gd name="connsiteY1" fmla="*/ 0 h 50800"/>
                <a:gd name="connsiteX2" fmla="*/ 25400 w 30479"/>
                <a:gd name="connsiteY2" fmla="*/ 13970 h 50800"/>
                <a:gd name="connsiteX3" fmla="*/ 20320 w 30479"/>
                <a:gd name="connsiteY3" fmla="*/ 24130 h 50800"/>
                <a:gd name="connsiteX4" fmla="*/ 20320 w 30479"/>
                <a:gd name="connsiteY4" fmla="*/ 24130 h 50800"/>
                <a:gd name="connsiteX5" fmla="*/ 30480 w 30479"/>
                <a:gd name="connsiteY5" fmla="*/ 36830 h 50800"/>
                <a:gd name="connsiteX6" fmla="*/ 12700 w 30479"/>
                <a:gd name="connsiteY6" fmla="*/ 50800 h 50800"/>
                <a:gd name="connsiteX7" fmla="*/ 1270 w 30479"/>
                <a:gd name="connsiteY7" fmla="*/ 50800 h 50800"/>
                <a:gd name="connsiteX8" fmla="*/ 1270 w 30479"/>
                <a:gd name="connsiteY8" fmla="*/ 0 h 50800"/>
                <a:gd name="connsiteX9" fmla="*/ 1270 w 30479"/>
                <a:gd name="connsiteY9" fmla="*/ 0 h 50800"/>
                <a:gd name="connsiteX10" fmla="*/ 6350 w 30479"/>
                <a:gd name="connsiteY10" fmla="*/ 22860 h 50800"/>
                <a:gd name="connsiteX11" fmla="*/ 7620 w 30479"/>
                <a:gd name="connsiteY11" fmla="*/ 22860 h 50800"/>
                <a:gd name="connsiteX12" fmla="*/ 19050 w 30479"/>
                <a:gd name="connsiteY12" fmla="*/ 13970 h 50800"/>
                <a:gd name="connsiteX13" fmla="*/ 7620 w 30479"/>
                <a:gd name="connsiteY13" fmla="*/ 5080 h 50800"/>
                <a:gd name="connsiteX14" fmla="*/ 6350 w 30479"/>
                <a:gd name="connsiteY14" fmla="*/ 5080 h 50800"/>
                <a:gd name="connsiteX15" fmla="*/ 6350 w 30479"/>
                <a:gd name="connsiteY15" fmla="*/ 21590 h 50800"/>
                <a:gd name="connsiteX16" fmla="*/ 6350 w 30479"/>
                <a:gd name="connsiteY16" fmla="*/ 21590 h 50800"/>
                <a:gd name="connsiteX17" fmla="*/ 6350 w 30479"/>
                <a:gd name="connsiteY17" fmla="*/ 45720 h 50800"/>
                <a:gd name="connsiteX18" fmla="*/ 11430 w 30479"/>
                <a:gd name="connsiteY18" fmla="*/ 45720 h 50800"/>
                <a:gd name="connsiteX19" fmla="*/ 22860 w 30479"/>
                <a:gd name="connsiteY19" fmla="*/ 36830 h 50800"/>
                <a:gd name="connsiteX20" fmla="*/ 10160 w 30479"/>
                <a:gd name="connsiteY20" fmla="*/ 27940 h 50800"/>
                <a:gd name="connsiteX21" fmla="*/ 6350 w 30479"/>
                <a:gd name="connsiteY21" fmla="*/ 27940 h 50800"/>
                <a:gd name="connsiteX22" fmla="*/ 6350 w 30479"/>
                <a:gd name="connsiteY22" fmla="*/ 45720 h 50800"/>
                <a:gd name="connsiteX23" fmla="*/ 6350 w 30479"/>
                <a:gd name="connsiteY23" fmla="*/ 4572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0479" h="50800">
                  <a:moveTo>
                    <a:pt x="0" y="0"/>
                  </a:moveTo>
                  <a:lnTo>
                    <a:pt x="6350" y="0"/>
                  </a:lnTo>
                  <a:cubicBezTo>
                    <a:pt x="16510" y="0"/>
                    <a:pt x="25400" y="2540"/>
                    <a:pt x="25400" y="13970"/>
                  </a:cubicBezTo>
                  <a:cubicBezTo>
                    <a:pt x="25400" y="25400"/>
                    <a:pt x="22860" y="21590"/>
                    <a:pt x="20320" y="24130"/>
                  </a:cubicBezTo>
                  <a:lnTo>
                    <a:pt x="20320" y="24130"/>
                  </a:lnTo>
                  <a:cubicBezTo>
                    <a:pt x="26670" y="24130"/>
                    <a:pt x="30480" y="30480"/>
                    <a:pt x="30480" y="36830"/>
                  </a:cubicBezTo>
                  <a:cubicBezTo>
                    <a:pt x="30480" y="46990"/>
                    <a:pt x="21590" y="50800"/>
                    <a:pt x="12700" y="50800"/>
                  </a:cubicBezTo>
                  <a:lnTo>
                    <a:pt x="1270" y="50800"/>
                  </a:lnTo>
                  <a:lnTo>
                    <a:pt x="1270" y="0"/>
                  </a:lnTo>
                  <a:lnTo>
                    <a:pt x="1270" y="0"/>
                  </a:lnTo>
                  <a:close/>
                  <a:moveTo>
                    <a:pt x="6350" y="22860"/>
                  </a:moveTo>
                  <a:lnTo>
                    <a:pt x="7620" y="22860"/>
                  </a:lnTo>
                  <a:cubicBezTo>
                    <a:pt x="13970" y="22860"/>
                    <a:pt x="19050" y="22860"/>
                    <a:pt x="19050" y="13970"/>
                  </a:cubicBezTo>
                  <a:cubicBezTo>
                    <a:pt x="19050" y="5080"/>
                    <a:pt x="13970" y="5080"/>
                    <a:pt x="7620" y="5080"/>
                  </a:cubicBezTo>
                  <a:lnTo>
                    <a:pt x="6350" y="5080"/>
                  </a:lnTo>
                  <a:lnTo>
                    <a:pt x="6350" y="21590"/>
                  </a:lnTo>
                  <a:lnTo>
                    <a:pt x="6350" y="21590"/>
                  </a:lnTo>
                  <a:close/>
                  <a:moveTo>
                    <a:pt x="6350" y="45720"/>
                  </a:moveTo>
                  <a:lnTo>
                    <a:pt x="11430" y="45720"/>
                  </a:lnTo>
                  <a:cubicBezTo>
                    <a:pt x="17780" y="45720"/>
                    <a:pt x="22860" y="44450"/>
                    <a:pt x="22860" y="36830"/>
                  </a:cubicBezTo>
                  <a:cubicBezTo>
                    <a:pt x="22860" y="29210"/>
                    <a:pt x="15240" y="27940"/>
                    <a:pt x="10160" y="27940"/>
                  </a:cubicBezTo>
                  <a:lnTo>
                    <a:pt x="6350" y="27940"/>
                  </a:lnTo>
                  <a:lnTo>
                    <a:pt x="6350" y="45720"/>
                  </a:lnTo>
                  <a:lnTo>
                    <a:pt x="6350" y="457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74" name="Volný tvar: obrazec 473">
              <a:extLst>
                <a:ext uri="{FF2B5EF4-FFF2-40B4-BE49-F238E27FC236}">
                  <a16:creationId xmlns:a16="http://schemas.microsoft.com/office/drawing/2014/main" id="{21B03FE0-1FAC-5463-3E26-DC4B87BFC9B4}"/>
                </a:ext>
              </a:extLst>
            </p:cNvPr>
            <p:cNvSpPr/>
            <p:nvPr/>
          </p:nvSpPr>
          <p:spPr>
            <a:xfrm>
              <a:off x="11621770" y="8192769"/>
              <a:ext cx="53339" cy="53340"/>
            </a:xfrm>
            <a:custGeom>
              <a:avLst/>
              <a:gdLst>
                <a:gd name="connsiteX0" fmla="*/ 53340 w 53339"/>
                <a:gd name="connsiteY0" fmla="*/ 26670 h 53340"/>
                <a:gd name="connsiteX1" fmla="*/ 26670 w 53339"/>
                <a:gd name="connsiteY1" fmla="*/ 53340 h 53340"/>
                <a:gd name="connsiteX2" fmla="*/ 0 w 53339"/>
                <a:gd name="connsiteY2" fmla="*/ 26670 h 53340"/>
                <a:gd name="connsiteX3" fmla="*/ 26670 w 53339"/>
                <a:gd name="connsiteY3" fmla="*/ 0 h 53340"/>
                <a:gd name="connsiteX4" fmla="*/ 53340 w 53339"/>
                <a:gd name="connsiteY4" fmla="*/ 26670 h 53340"/>
                <a:gd name="connsiteX5" fmla="*/ 46990 w 53339"/>
                <a:gd name="connsiteY5" fmla="*/ 26670 h 53340"/>
                <a:gd name="connsiteX6" fmla="*/ 26670 w 53339"/>
                <a:gd name="connsiteY6" fmla="*/ 6350 h 53340"/>
                <a:gd name="connsiteX7" fmla="*/ 6350 w 53339"/>
                <a:gd name="connsiteY7" fmla="*/ 26670 h 53340"/>
                <a:gd name="connsiteX8" fmla="*/ 26670 w 53339"/>
                <a:gd name="connsiteY8" fmla="*/ 46990 h 53340"/>
                <a:gd name="connsiteX9" fmla="*/ 46990 w 53339"/>
                <a:gd name="connsiteY9" fmla="*/ 2667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39" h="53340">
                  <a:moveTo>
                    <a:pt x="53340" y="26670"/>
                  </a:moveTo>
                  <a:cubicBezTo>
                    <a:pt x="53340" y="41911"/>
                    <a:pt x="41910" y="53340"/>
                    <a:pt x="26670" y="53340"/>
                  </a:cubicBezTo>
                  <a:cubicBezTo>
                    <a:pt x="11430" y="53340"/>
                    <a:pt x="0" y="41911"/>
                    <a:pt x="0" y="26670"/>
                  </a:cubicBezTo>
                  <a:cubicBezTo>
                    <a:pt x="0" y="11430"/>
                    <a:pt x="11430" y="0"/>
                    <a:pt x="26670" y="0"/>
                  </a:cubicBezTo>
                  <a:cubicBezTo>
                    <a:pt x="41910" y="0"/>
                    <a:pt x="53340" y="11430"/>
                    <a:pt x="53340" y="26670"/>
                  </a:cubicBezTo>
                  <a:close/>
                  <a:moveTo>
                    <a:pt x="46990" y="26670"/>
                  </a:moveTo>
                  <a:cubicBezTo>
                    <a:pt x="46990" y="15240"/>
                    <a:pt x="38100" y="6350"/>
                    <a:pt x="26670" y="6350"/>
                  </a:cubicBezTo>
                  <a:cubicBezTo>
                    <a:pt x="15240" y="6350"/>
                    <a:pt x="6350" y="15240"/>
                    <a:pt x="6350" y="26670"/>
                  </a:cubicBezTo>
                  <a:cubicBezTo>
                    <a:pt x="6350" y="38100"/>
                    <a:pt x="15240" y="46990"/>
                    <a:pt x="26670" y="46990"/>
                  </a:cubicBezTo>
                  <a:cubicBezTo>
                    <a:pt x="38100" y="46990"/>
                    <a:pt x="46990" y="38100"/>
                    <a:pt x="46990" y="2667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75" name="Volný tvar: obrazec 474">
              <a:extLst>
                <a:ext uri="{FF2B5EF4-FFF2-40B4-BE49-F238E27FC236}">
                  <a16:creationId xmlns:a16="http://schemas.microsoft.com/office/drawing/2014/main" id="{458927D2-3C56-7B59-DF69-1CB99EED74F2}"/>
                </a:ext>
              </a:extLst>
            </p:cNvPr>
            <p:cNvSpPr/>
            <p:nvPr/>
          </p:nvSpPr>
          <p:spPr>
            <a:xfrm>
              <a:off x="11699239" y="8194040"/>
              <a:ext cx="38100" cy="50800"/>
            </a:xfrm>
            <a:custGeom>
              <a:avLst/>
              <a:gdLst>
                <a:gd name="connsiteX0" fmla="*/ 6350 w 38100"/>
                <a:gd name="connsiteY0" fmla="*/ 0 h 50800"/>
                <a:gd name="connsiteX1" fmla="*/ 6350 w 38100"/>
                <a:gd name="connsiteY1" fmla="*/ 29210 h 50800"/>
                <a:gd name="connsiteX2" fmla="*/ 19050 w 38100"/>
                <a:gd name="connsiteY2" fmla="*/ 44450 h 50800"/>
                <a:gd name="connsiteX3" fmla="*/ 31750 w 38100"/>
                <a:gd name="connsiteY3" fmla="*/ 29210 h 50800"/>
                <a:gd name="connsiteX4" fmla="*/ 31750 w 38100"/>
                <a:gd name="connsiteY4" fmla="*/ 0 h 50800"/>
                <a:gd name="connsiteX5" fmla="*/ 38100 w 38100"/>
                <a:gd name="connsiteY5" fmla="*/ 0 h 50800"/>
                <a:gd name="connsiteX6" fmla="*/ 38100 w 38100"/>
                <a:gd name="connsiteY6" fmla="*/ 31750 h 50800"/>
                <a:gd name="connsiteX7" fmla="*/ 19050 w 38100"/>
                <a:gd name="connsiteY7" fmla="*/ 50800 h 50800"/>
                <a:gd name="connsiteX8" fmla="*/ 0 w 38100"/>
                <a:gd name="connsiteY8" fmla="*/ 31750 h 50800"/>
                <a:gd name="connsiteX9" fmla="*/ 0 w 38100"/>
                <a:gd name="connsiteY9" fmla="*/ 0 h 50800"/>
                <a:gd name="connsiteX10" fmla="*/ 6350 w 38100"/>
                <a:gd name="connsiteY10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" h="50800">
                  <a:moveTo>
                    <a:pt x="6350" y="0"/>
                  </a:moveTo>
                  <a:lnTo>
                    <a:pt x="6350" y="29210"/>
                  </a:lnTo>
                  <a:cubicBezTo>
                    <a:pt x="6350" y="38100"/>
                    <a:pt x="8890" y="44450"/>
                    <a:pt x="19050" y="44450"/>
                  </a:cubicBezTo>
                  <a:cubicBezTo>
                    <a:pt x="29210" y="44450"/>
                    <a:pt x="31750" y="36830"/>
                    <a:pt x="31750" y="29210"/>
                  </a:cubicBezTo>
                  <a:lnTo>
                    <a:pt x="31750" y="0"/>
                  </a:lnTo>
                  <a:lnTo>
                    <a:pt x="38100" y="0"/>
                  </a:lnTo>
                  <a:lnTo>
                    <a:pt x="38100" y="31750"/>
                  </a:lnTo>
                  <a:cubicBezTo>
                    <a:pt x="38100" y="43180"/>
                    <a:pt x="31750" y="50800"/>
                    <a:pt x="19050" y="50800"/>
                  </a:cubicBezTo>
                  <a:cubicBezTo>
                    <a:pt x="6350" y="50800"/>
                    <a:pt x="0" y="41910"/>
                    <a:pt x="0" y="31750"/>
                  </a:cubicBezTo>
                  <a:lnTo>
                    <a:pt x="0" y="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76" name="Volný tvar: obrazec 475">
              <a:extLst>
                <a:ext uri="{FF2B5EF4-FFF2-40B4-BE49-F238E27FC236}">
                  <a16:creationId xmlns:a16="http://schemas.microsoft.com/office/drawing/2014/main" id="{F50D9AAC-B279-F2C8-A75D-9A8CC757C8C8}"/>
                </a:ext>
              </a:extLst>
            </p:cNvPr>
            <p:cNvSpPr/>
            <p:nvPr/>
          </p:nvSpPr>
          <p:spPr>
            <a:xfrm>
              <a:off x="11764009" y="8194040"/>
              <a:ext cx="31750" cy="50800"/>
            </a:xfrm>
            <a:custGeom>
              <a:avLst/>
              <a:gdLst>
                <a:gd name="connsiteX0" fmla="*/ 31750 w 31750"/>
                <a:gd name="connsiteY0" fmla="*/ 50800 h 50800"/>
                <a:gd name="connsiteX1" fmla="*/ 24130 w 31750"/>
                <a:gd name="connsiteY1" fmla="*/ 50800 h 50800"/>
                <a:gd name="connsiteX2" fmla="*/ 8890 w 31750"/>
                <a:gd name="connsiteY2" fmla="*/ 29210 h 50800"/>
                <a:gd name="connsiteX3" fmla="*/ 6350 w 31750"/>
                <a:gd name="connsiteY3" fmla="*/ 29210 h 50800"/>
                <a:gd name="connsiteX4" fmla="*/ 6350 w 31750"/>
                <a:gd name="connsiteY4" fmla="*/ 50800 h 50800"/>
                <a:gd name="connsiteX5" fmla="*/ 0 w 31750"/>
                <a:gd name="connsiteY5" fmla="*/ 50800 h 50800"/>
                <a:gd name="connsiteX6" fmla="*/ 0 w 31750"/>
                <a:gd name="connsiteY6" fmla="*/ 0 h 50800"/>
                <a:gd name="connsiteX7" fmla="*/ 7620 w 31750"/>
                <a:gd name="connsiteY7" fmla="*/ 0 h 50800"/>
                <a:gd name="connsiteX8" fmla="*/ 20320 w 31750"/>
                <a:gd name="connsiteY8" fmla="*/ 2540 h 50800"/>
                <a:gd name="connsiteX9" fmla="*/ 26670 w 31750"/>
                <a:gd name="connsiteY9" fmla="*/ 15240 h 50800"/>
                <a:gd name="connsiteX10" fmla="*/ 13970 w 31750"/>
                <a:gd name="connsiteY10" fmla="*/ 29210 h 50800"/>
                <a:gd name="connsiteX11" fmla="*/ 30480 w 31750"/>
                <a:gd name="connsiteY11" fmla="*/ 50800 h 50800"/>
                <a:gd name="connsiteX12" fmla="*/ 30480 w 31750"/>
                <a:gd name="connsiteY12" fmla="*/ 50800 h 50800"/>
                <a:gd name="connsiteX13" fmla="*/ 6350 w 31750"/>
                <a:gd name="connsiteY13" fmla="*/ 24130 h 50800"/>
                <a:gd name="connsiteX14" fmla="*/ 8890 w 31750"/>
                <a:gd name="connsiteY14" fmla="*/ 24130 h 50800"/>
                <a:gd name="connsiteX15" fmla="*/ 22860 w 31750"/>
                <a:gd name="connsiteY15" fmla="*/ 15240 h 50800"/>
                <a:gd name="connsiteX16" fmla="*/ 8890 w 31750"/>
                <a:gd name="connsiteY16" fmla="*/ 6350 h 50800"/>
                <a:gd name="connsiteX17" fmla="*/ 7620 w 31750"/>
                <a:gd name="connsiteY17" fmla="*/ 6350 h 50800"/>
                <a:gd name="connsiteX18" fmla="*/ 7620 w 31750"/>
                <a:gd name="connsiteY18" fmla="*/ 25400 h 50800"/>
                <a:gd name="connsiteX19" fmla="*/ 7620 w 31750"/>
                <a:gd name="connsiteY19" fmla="*/ 254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50" h="50800">
                  <a:moveTo>
                    <a:pt x="31750" y="50800"/>
                  </a:moveTo>
                  <a:lnTo>
                    <a:pt x="24130" y="50800"/>
                  </a:lnTo>
                  <a:lnTo>
                    <a:pt x="8890" y="29210"/>
                  </a:lnTo>
                  <a:lnTo>
                    <a:pt x="6350" y="29210"/>
                  </a:lnTo>
                  <a:lnTo>
                    <a:pt x="6350" y="50800"/>
                  </a:lnTo>
                  <a:lnTo>
                    <a:pt x="0" y="50800"/>
                  </a:lnTo>
                  <a:lnTo>
                    <a:pt x="0" y="0"/>
                  </a:lnTo>
                  <a:lnTo>
                    <a:pt x="7620" y="0"/>
                  </a:lnTo>
                  <a:cubicBezTo>
                    <a:pt x="12700" y="0"/>
                    <a:pt x="16510" y="0"/>
                    <a:pt x="20320" y="2540"/>
                  </a:cubicBezTo>
                  <a:cubicBezTo>
                    <a:pt x="24130" y="5080"/>
                    <a:pt x="26670" y="10160"/>
                    <a:pt x="26670" y="15240"/>
                  </a:cubicBezTo>
                  <a:cubicBezTo>
                    <a:pt x="26670" y="22860"/>
                    <a:pt x="21590" y="27940"/>
                    <a:pt x="13970" y="29210"/>
                  </a:cubicBezTo>
                  <a:lnTo>
                    <a:pt x="30480" y="50800"/>
                  </a:lnTo>
                  <a:lnTo>
                    <a:pt x="30480" y="50800"/>
                  </a:lnTo>
                  <a:close/>
                  <a:moveTo>
                    <a:pt x="6350" y="24130"/>
                  </a:moveTo>
                  <a:lnTo>
                    <a:pt x="8890" y="24130"/>
                  </a:lnTo>
                  <a:cubicBezTo>
                    <a:pt x="15240" y="24130"/>
                    <a:pt x="22860" y="24130"/>
                    <a:pt x="22860" y="15240"/>
                  </a:cubicBezTo>
                  <a:cubicBezTo>
                    <a:pt x="22860" y="6350"/>
                    <a:pt x="15240" y="6350"/>
                    <a:pt x="8890" y="6350"/>
                  </a:cubicBezTo>
                  <a:lnTo>
                    <a:pt x="7620" y="6350"/>
                  </a:lnTo>
                  <a:lnTo>
                    <a:pt x="7620" y="25400"/>
                  </a:lnTo>
                  <a:lnTo>
                    <a:pt x="7620" y="25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77" name="Volný tvar: obrazec 476">
              <a:extLst>
                <a:ext uri="{FF2B5EF4-FFF2-40B4-BE49-F238E27FC236}">
                  <a16:creationId xmlns:a16="http://schemas.microsoft.com/office/drawing/2014/main" id="{2FD278C2-F772-3AB8-E711-7115846365AA}"/>
                </a:ext>
              </a:extLst>
            </p:cNvPr>
            <p:cNvSpPr/>
            <p:nvPr/>
          </p:nvSpPr>
          <p:spPr>
            <a:xfrm>
              <a:off x="11816079" y="8192769"/>
              <a:ext cx="49529" cy="53340"/>
            </a:xfrm>
            <a:custGeom>
              <a:avLst/>
              <a:gdLst>
                <a:gd name="connsiteX0" fmla="*/ 49530 w 49529"/>
                <a:gd name="connsiteY0" fmla="*/ 26670 h 53340"/>
                <a:gd name="connsiteX1" fmla="*/ 49530 w 49529"/>
                <a:gd name="connsiteY1" fmla="*/ 29211 h 53340"/>
                <a:gd name="connsiteX2" fmla="*/ 25400 w 49529"/>
                <a:gd name="connsiteY2" fmla="*/ 53340 h 53340"/>
                <a:gd name="connsiteX3" fmla="*/ 0 w 49529"/>
                <a:gd name="connsiteY3" fmla="*/ 26670 h 53340"/>
                <a:gd name="connsiteX4" fmla="*/ 26670 w 49529"/>
                <a:gd name="connsiteY4" fmla="*/ 0 h 53340"/>
                <a:gd name="connsiteX5" fmla="*/ 46990 w 49529"/>
                <a:gd name="connsiteY5" fmla="*/ 10161 h 53340"/>
                <a:gd name="connsiteX6" fmla="*/ 41910 w 49529"/>
                <a:gd name="connsiteY6" fmla="*/ 13970 h 53340"/>
                <a:gd name="connsiteX7" fmla="*/ 26670 w 49529"/>
                <a:gd name="connsiteY7" fmla="*/ 5080 h 53340"/>
                <a:gd name="connsiteX8" fmla="*/ 6350 w 49529"/>
                <a:gd name="connsiteY8" fmla="*/ 25400 h 53340"/>
                <a:gd name="connsiteX9" fmla="*/ 25400 w 49529"/>
                <a:gd name="connsiteY9" fmla="*/ 45720 h 53340"/>
                <a:gd name="connsiteX10" fmla="*/ 41910 w 49529"/>
                <a:gd name="connsiteY10" fmla="*/ 30480 h 53340"/>
                <a:gd name="connsiteX11" fmla="*/ 29210 w 49529"/>
                <a:gd name="connsiteY11" fmla="*/ 30480 h 53340"/>
                <a:gd name="connsiteX12" fmla="*/ 29210 w 49529"/>
                <a:gd name="connsiteY12" fmla="*/ 24130 h 53340"/>
                <a:gd name="connsiteX13" fmla="*/ 49530 w 49529"/>
                <a:gd name="connsiteY13" fmla="*/ 2413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29" h="53340">
                  <a:moveTo>
                    <a:pt x="49530" y="26670"/>
                  </a:moveTo>
                  <a:lnTo>
                    <a:pt x="49530" y="29211"/>
                  </a:lnTo>
                  <a:cubicBezTo>
                    <a:pt x="49530" y="43180"/>
                    <a:pt x="39370" y="53340"/>
                    <a:pt x="25400" y="53340"/>
                  </a:cubicBezTo>
                  <a:cubicBezTo>
                    <a:pt x="11430" y="53340"/>
                    <a:pt x="0" y="40640"/>
                    <a:pt x="0" y="26670"/>
                  </a:cubicBezTo>
                  <a:cubicBezTo>
                    <a:pt x="0" y="12700"/>
                    <a:pt x="11430" y="0"/>
                    <a:pt x="26670" y="0"/>
                  </a:cubicBezTo>
                  <a:cubicBezTo>
                    <a:pt x="41910" y="0"/>
                    <a:pt x="41910" y="3811"/>
                    <a:pt x="46990" y="10161"/>
                  </a:cubicBezTo>
                  <a:lnTo>
                    <a:pt x="41910" y="13970"/>
                  </a:lnTo>
                  <a:cubicBezTo>
                    <a:pt x="38100" y="8890"/>
                    <a:pt x="31750" y="5080"/>
                    <a:pt x="26670" y="5080"/>
                  </a:cubicBezTo>
                  <a:cubicBezTo>
                    <a:pt x="15240" y="5080"/>
                    <a:pt x="6350" y="13970"/>
                    <a:pt x="6350" y="25400"/>
                  </a:cubicBezTo>
                  <a:cubicBezTo>
                    <a:pt x="6350" y="36830"/>
                    <a:pt x="15240" y="45720"/>
                    <a:pt x="25400" y="45720"/>
                  </a:cubicBezTo>
                  <a:cubicBezTo>
                    <a:pt x="35560" y="45720"/>
                    <a:pt x="41910" y="39370"/>
                    <a:pt x="41910" y="30480"/>
                  </a:cubicBezTo>
                  <a:lnTo>
                    <a:pt x="29210" y="30480"/>
                  </a:lnTo>
                  <a:lnTo>
                    <a:pt x="29210" y="24130"/>
                  </a:lnTo>
                  <a:lnTo>
                    <a:pt x="49530" y="241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78" name="Volný tvar: obrazec 477">
              <a:extLst>
                <a:ext uri="{FF2B5EF4-FFF2-40B4-BE49-F238E27FC236}">
                  <a16:creationId xmlns:a16="http://schemas.microsoft.com/office/drawing/2014/main" id="{20B73415-248E-C876-EBEE-5A1719965EFD}"/>
                </a:ext>
              </a:extLst>
            </p:cNvPr>
            <p:cNvSpPr/>
            <p:nvPr/>
          </p:nvSpPr>
          <p:spPr>
            <a:xfrm>
              <a:off x="10114280" y="7452359"/>
              <a:ext cx="48259" cy="69850"/>
            </a:xfrm>
            <a:custGeom>
              <a:avLst/>
              <a:gdLst>
                <a:gd name="connsiteX0" fmla="*/ 6350 w 48259"/>
                <a:gd name="connsiteY0" fmla="*/ 0 h 69850"/>
                <a:gd name="connsiteX1" fmla="*/ 6350 w 48259"/>
                <a:gd name="connsiteY1" fmla="*/ 39370 h 69850"/>
                <a:gd name="connsiteX2" fmla="*/ 22860 w 48259"/>
                <a:gd name="connsiteY2" fmla="*/ 60960 h 69850"/>
                <a:gd name="connsiteX3" fmla="*/ 39370 w 48259"/>
                <a:gd name="connsiteY3" fmla="*/ 39370 h 69850"/>
                <a:gd name="connsiteX4" fmla="*/ 39370 w 48259"/>
                <a:gd name="connsiteY4" fmla="*/ 0 h 69850"/>
                <a:gd name="connsiteX5" fmla="*/ 48260 w 48259"/>
                <a:gd name="connsiteY5" fmla="*/ 0 h 69850"/>
                <a:gd name="connsiteX6" fmla="*/ 48260 w 48259"/>
                <a:gd name="connsiteY6" fmla="*/ 43180 h 69850"/>
                <a:gd name="connsiteX7" fmla="*/ 24130 w 48259"/>
                <a:gd name="connsiteY7" fmla="*/ 69850 h 69850"/>
                <a:gd name="connsiteX8" fmla="*/ 0 w 48259"/>
                <a:gd name="connsiteY8" fmla="*/ 43180 h 69850"/>
                <a:gd name="connsiteX9" fmla="*/ 0 w 48259"/>
                <a:gd name="connsiteY9" fmla="*/ 0 h 69850"/>
                <a:gd name="connsiteX10" fmla="*/ 8890 w 48259"/>
                <a:gd name="connsiteY10" fmla="*/ 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59" h="69850">
                  <a:moveTo>
                    <a:pt x="6350" y="0"/>
                  </a:moveTo>
                  <a:lnTo>
                    <a:pt x="6350" y="39370"/>
                  </a:lnTo>
                  <a:cubicBezTo>
                    <a:pt x="6350" y="50800"/>
                    <a:pt x="10160" y="60960"/>
                    <a:pt x="22860" y="60960"/>
                  </a:cubicBezTo>
                  <a:cubicBezTo>
                    <a:pt x="35560" y="60960"/>
                    <a:pt x="39370" y="50800"/>
                    <a:pt x="39370" y="39370"/>
                  </a:cubicBezTo>
                  <a:lnTo>
                    <a:pt x="39370" y="0"/>
                  </a:lnTo>
                  <a:lnTo>
                    <a:pt x="48260" y="0"/>
                  </a:lnTo>
                  <a:lnTo>
                    <a:pt x="48260" y="43180"/>
                  </a:lnTo>
                  <a:cubicBezTo>
                    <a:pt x="48260" y="58420"/>
                    <a:pt x="39370" y="69850"/>
                    <a:pt x="24130" y="69850"/>
                  </a:cubicBezTo>
                  <a:cubicBezTo>
                    <a:pt x="8890" y="69850"/>
                    <a:pt x="0" y="58420"/>
                    <a:pt x="0" y="43180"/>
                  </a:cubicBezTo>
                  <a:lnTo>
                    <a:pt x="0" y="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79" name="Volný tvar: obrazec 478">
              <a:extLst>
                <a:ext uri="{FF2B5EF4-FFF2-40B4-BE49-F238E27FC236}">
                  <a16:creationId xmlns:a16="http://schemas.microsoft.com/office/drawing/2014/main" id="{1A745321-5FD1-DAA5-EBB5-7BA3DEB9B7B4}"/>
                </a:ext>
              </a:extLst>
            </p:cNvPr>
            <p:cNvSpPr/>
            <p:nvPr/>
          </p:nvSpPr>
          <p:spPr>
            <a:xfrm>
              <a:off x="10196829" y="7448550"/>
              <a:ext cx="59690" cy="73659"/>
            </a:xfrm>
            <a:custGeom>
              <a:avLst/>
              <a:gdLst>
                <a:gd name="connsiteX0" fmla="*/ 0 w 59690"/>
                <a:gd name="connsiteY0" fmla="*/ 0 h 73659"/>
                <a:gd name="connsiteX1" fmla="*/ 50800 w 59690"/>
                <a:gd name="connsiteY1" fmla="*/ 53340 h 73659"/>
                <a:gd name="connsiteX2" fmla="*/ 50800 w 59690"/>
                <a:gd name="connsiteY2" fmla="*/ 3810 h 73659"/>
                <a:gd name="connsiteX3" fmla="*/ 59690 w 59690"/>
                <a:gd name="connsiteY3" fmla="*/ 3810 h 73659"/>
                <a:gd name="connsiteX4" fmla="*/ 59690 w 59690"/>
                <a:gd name="connsiteY4" fmla="*/ 73660 h 73659"/>
                <a:gd name="connsiteX5" fmla="*/ 8890 w 59690"/>
                <a:gd name="connsiteY5" fmla="*/ 20320 h 73659"/>
                <a:gd name="connsiteX6" fmla="*/ 8890 w 59690"/>
                <a:gd name="connsiteY6" fmla="*/ 71120 h 73659"/>
                <a:gd name="connsiteX7" fmla="*/ 0 w 59690"/>
                <a:gd name="connsiteY7" fmla="*/ 71120 h 73659"/>
                <a:gd name="connsiteX8" fmla="*/ 0 w 59690"/>
                <a:gd name="connsiteY8" fmla="*/ 0 h 7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90" h="73659">
                  <a:moveTo>
                    <a:pt x="0" y="0"/>
                  </a:moveTo>
                  <a:lnTo>
                    <a:pt x="50800" y="53340"/>
                  </a:lnTo>
                  <a:lnTo>
                    <a:pt x="50800" y="3810"/>
                  </a:lnTo>
                  <a:lnTo>
                    <a:pt x="59690" y="3810"/>
                  </a:lnTo>
                  <a:lnTo>
                    <a:pt x="59690" y="73660"/>
                  </a:lnTo>
                  <a:lnTo>
                    <a:pt x="8890" y="20320"/>
                  </a:lnTo>
                  <a:lnTo>
                    <a:pt x="8890" y="71120"/>
                  </a:lnTo>
                  <a:lnTo>
                    <a:pt x="0" y="71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80" name="Volný tvar: obrazec 479">
              <a:extLst>
                <a:ext uri="{FF2B5EF4-FFF2-40B4-BE49-F238E27FC236}">
                  <a16:creationId xmlns:a16="http://schemas.microsoft.com/office/drawing/2014/main" id="{0BFE92D3-E798-A38D-5D93-73CC91576339}"/>
                </a:ext>
              </a:extLst>
            </p:cNvPr>
            <p:cNvSpPr/>
            <p:nvPr/>
          </p:nvSpPr>
          <p:spPr>
            <a:xfrm>
              <a:off x="10292079" y="7452359"/>
              <a:ext cx="8890" cy="67309"/>
            </a:xfrm>
            <a:custGeom>
              <a:avLst/>
              <a:gdLst>
                <a:gd name="connsiteX0" fmla="*/ 8890 w 8890"/>
                <a:gd name="connsiteY0" fmla="*/ 67310 h 67309"/>
                <a:gd name="connsiteX1" fmla="*/ 0 w 8890"/>
                <a:gd name="connsiteY1" fmla="*/ 67310 h 67309"/>
                <a:gd name="connsiteX2" fmla="*/ 0 w 8890"/>
                <a:gd name="connsiteY2" fmla="*/ 0 h 67309"/>
                <a:gd name="connsiteX3" fmla="*/ 8890 w 8890"/>
                <a:gd name="connsiteY3" fmla="*/ 0 h 67309"/>
                <a:gd name="connsiteX4" fmla="*/ 8890 w 8890"/>
                <a:gd name="connsiteY4" fmla="*/ 6731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0" h="67309">
                  <a:moveTo>
                    <a:pt x="8890" y="67310"/>
                  </a:move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673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81" name="Volný tvar: obrazec 480">
              <a:extLst>
                <a:ext uri="{FF2B5EF4-FFF2-40B4-BE49-F238E27FC236}">
                  <a16:creationId xmlns:a16="http://schemas.microsoft.com/office/drawing/2014/main" id="{C5E1530E-4914-3968-6A53-7180F48A6A66}"/>
                </a:ext>
              </a:extLst>
            </p:cNvPr>
            <p:cNvSpPr/>
            <p:nvPr/>
          </p:nvSpPr>
          <p:spPr>
            <a:xfrm>
              <a:off x="10332720" y="7452359"/>
              <a:ext cx="40639" cy="67309"/>
            </a:xfrm>
            <a:custGeom>
              <a:avLst/>
              <a:gdLst>
                <a:gd name="connsiteX0" fmla="*/ 25400 w 40639"/>
                <a:gd name="connsiteY0" fmla="*/ 67310 h 67309"/>
                <a:gd name="connsiteX1" fmla="*/ 16510 w 40639"/>
                <a:gd name="connsiteY1" fmla="*/ 67310 h 67309"/>
                <a:gd name="connsiteX2" fmla="*/ 16510 w 40639"/>
                <a:gd name="connsiteY2" fmla="*/ 7620 h 67309"/>
                <a:gd name="connsiteX3" fmla="*/ 0 w 40639"/>
                <a:gd name="connsiteY3" fmla="*/ 7620 h 67309"/>
                <a:gd name="connsiteX4" fmla="*/ 0 w 40639"/>
                <a:gd name="connsiteY4" fmla="*/ 0 h 67309"/>
                <a:gd name="connsiteX5" fmla="*/ 40640 w 40639"/>
                <a:gd name="connsiteY5" fmla="*/ 0 h 67309"/>
                <a:gd name="connsiteX6" fmla="*/ 40640 w 40639"/>
                <a:gd name="connsiteY6" fmla="*/ 7620 h 67309"/>
                <a:gd name="connsiteX7" fmla="*/ 24130 w 40639"/>
                <a:gd name="connsiteY7" fmla="*/ 7620 h 67309"/>
                <a:gd name="connsiteX8" fmla="*/ 24130 w 40639"/>
                <a:gd name="connsiteY8" fmla="*/ 67310 h 67309"/>
                <a:gd name="connsiteX9" fmla="*/ 24130 w 40639"/>
                <a:gd name="connsiteY9" fmla="*/ 6731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39" h="67309">
                  <a:moveTo>
                    <a:pt x="25400" y="67310"/>
                  </a:moveTo>
                  <a:lnTo>
                    <a:pt x="16510" y="67310"/>
                  </a:lnTo>
                  <a:lnTo>
                    <a:pt x="16510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40640" y="0"/>
                  </a:lnTo>
                  <a:lnTo>
                    <a:pt x="40640" y="7620"/>
                  </a:lnTo>
                  <a:lnTo>
                    <a:pt x="24130" y="7620"/>
                  </a:lnTo>
                  <a:lnTo>
                    <a:pt x="24130" y="67310"/>
                  </a:lnTo>
                  <a:lnTo>
                    <a:pt x="24130" y="673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82" name="Volný tvar: obrazec 481">
              <a:extLst>
                <a:ext uri="{FF2B5EF4-FFF2-40B4-BE49-F238E27FC236}">
                  <a16:creationId xmlns:a16="http://schemas.microsoft.com/office/drawing/2014/main" id="{90FA2087-5954-2864-E281-3E4896CDA6BB}"/>
                </a:ext>
              </a:extLst>
            </p:cNvPr>
            <p:cNvSpPr/>
            <p:nvPr/>
          </p:nvSpPr>
          <p:spPr>
            <a:xfrm>
              <a:off x="10405110" y="7452359"/>
              <a:ext cx="36829" cy="67309"/>
            </a:xfrm>
            <a:custGeom>
              <a:avLst/>
              <a:gdLst>
                <a:gd name="connsiteX0" fmla="*/ 0 w 36829"/>
                <a:gd name="connsiteY0" fmla="*/ 0 h 67309"/>
                <a:gd name="connsiteX1" fmla="*/ 36830 w 36829"/>
                <a:gd name="connsiteY1" fmla="*/ 0 h 67309"/>
                <a:gd name="connsiteX2" fmla="*/ 36830 w 36829"/>
                <a:gd name="connsiteY2" fmla="*/ 7620 h 67309"/>
                <a:gd name="connsiteX3" fmla="*/ 8890 w 36829"/>
                <a:gd name="connsiteY3" fmla="*/ 7620 h 67309"/>
                <a:gd name="connsiteX4" fmla="*/ 8890 w 36829"/>
                <a:gd name="connsiteY4" fmla="*/ 26670 h 67309"/>
                <a:gd name="connsiteX5" fmla="*/ 35560 w 36829"/>
                <a:gd name="connsiteY5" fmla="*/ 26670 h 67309"/>
                <a:gd name="connsiteX6" fmla="*/ 35560 w 36829"/>
                <a:gd name="connsiteY6" fmla="*/ 34290 h 67309"/>
                <a:gd name="connsiteX7" fmla="*/ 8890 w 36829"/>
                <a:gd name="connsiteY7" fmla="*/ 34290 h 67309"/>
                <a:gd name="connsiteX8" fmla="*/ 8890 w 36829"/>
                <a:gd name="connsiteY8" fmla="*/ 59690 h 67309"/>
                <a:gd name="connsiteX9" fmla="*/ 36830 w 36829"/>
                <a:gd name="connsiteY9" fmla="*/ 59690 h 67309"/>
                <a:gd name="connsiteX10" fmla="*/ 36830 w 36829"/>
                <a:gd name="connsiteY10" fmla="*/ 67310 h 67309"/>
                <a:gd name="connsiteX11" fmla="*/ 0 w 36829"/>
                <a:gd name="connsiteY11" fmla="*/ 67310 h 67309"/>
                <a:gd name="connsiteX12" fmla="*/ 0 w 36829"/>
                <a:gd name="connsiteY12" fmla="*/ 0 h 67309"/>
                <a:gd name="connsiteX13" fmla="*/ 0 w 36829"/>
                <a:gd name="connsiteY13" fmla="*/ 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829" h="67309">
                  <a:moveTo>
                    <a:pt x="0" y="0"/>
                  </a:moveTo>
                  <a:lnTo>
                    <a:pt x="36830" y="0"/>
                  </a:lnTo>
                  <a:lnTo>
                    <a:pt x="36830" y="7620"/>
                  </a:lnTo>
                  <a:lnTo>
                    <a:pt x="8890" y="7620"/>
                  </a:lnTo>
                  <a:lnTo>
                    <a:pt x="8890" y="26670"/>
                  </a:lnTo>
                  <a:lnTo>
                    <a:pt x="35560" y="26670"/>
                  </a:lnTo>
                  <a:lnTo>
                    <a:pt x="35560" y="34290"/>
                  </a:lnTo>
                  <a:lnTo>
                    <a:pt x="8890" y="34290"/>
                  </a:lnTo>
                  <a:lnTo>
                    <a:pt x="8890" y="59690"/>
                  </a:lnTo>
                  <a:lnTo>
                    <a:pt x="36830" y="59690"/>
                  </a:lnTo>
                  <a:lnTo>
                    <a:pt x="3683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83" name="Volný tvar: obrazec 482">
              <a:extLst>
                <a:ext uri="{FF2B5EF4-FFF2-40B4-BE49-F238E27FC236}">
                  <a16:creationId xmlns:a16="http://schemas.microsoft.com/office/drawing/2014/main" id="{A7C28AE5-4806-B02D-12D6-0FE86E72C3D3}"/>
                </a:ext>
              </a:extLst>
            </p:cNvPr>
            <p:cNvSpPr/>
            <p:nvPr/>
          </p:nvSpPr>
          <p:spPr>
            <a:xfrm>
              <a:off x="10476229" y="7452359"/>
              <a:ext cx="52070" cy="67309"/>
            </a:xfrm>
            <a:custGeom>
              <a:avLst/>
              <a:gdLst>
                <a:gd name="connsiteX0" fmla="*/ 0 w 52070"/>
                <a:gd name="connsiteY0" fmla="*/ 0 h 67309"/>
                <a:gd name="connsiteX1" fmla="*/ 13970 w 52070"/>
                <a:gd name="connsiteY1" fmla="*/ 0 h 67309"/>
                <a:gd name="connsiteX2" fmla="*/ 52070 w 52070"/>
                <a:gd name="connsiteY2" fmla="*/ 33020 h 67309"/>
                <a:gd name="connsiteX3" fmla="*/ 13970 w 52070"/>
                <a:gd name="connsiteY3" fmla="*/ 67310 h 67309"/>
                <a:gd name="connsiteX4" fmla="*/ 0 w 52070"/>
                <a:gd name="connsiteY4" fmla="*/ 67310 h 67309"/>
                <a:gd name="connsiteX5" fmla="*/ 0 w 52070"/>
                <a:gd name="connsiteY5" fmla="*/ 0 h 67309"/>
                <a:gd name="connsiteX6" fmla="*/ 8890 w 52070"/>
                <a:gd name="connsiteY6" fmla="*/ 59690 h 67309"/>
                <a:gd name="connsiteX7" fmla="*/ 11430 w 52070"/>
                <a:gd name="connsiteY7" fmla="*/ 59690 h 67309"/>
                <a:gd name="connsiteX8" fmla="*/ 43180 w 52070"/>
                <a:gd name="connsiteY8" fmla="*/ 34290 h 67309"/>
                <a:gd name="connsiteX9" fmla="*/ 11430 w 52070"/>
                <a:gd name="connsiteY9" fmla="*/ 8890 h 67309"/>
                <a:gd name="connsiteX10" fmla="*/ 8890 w 52070"/>
                <a:gd name="connsiteY10" fmla="*/ 8890 h 67309"/>
                <a:gd name="connsiteX11" fmla="*/ 8890 w 52070"/>
                <a:gd name="connsiteY11" fmla="*/ 60960 h 67309"/>
                <a:gd name="connsiteX12" fmla="*/ 8890 w 52070"/>
                <a:gd name="connsiteY12" fmla="*/ 6096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70" h="67309">
                  <a:moveTo>
                    <a:pt x="0" y="0"/>
                  </a:moveTo>
                  <a:lnTo>
                    <a:pt x="13970" y="0"/>
                  </a:lnTo>
                  <a:cubicBezTo>
                    <a:pt x="34290" y="0"/>
                    <a:pt x="52070" y="11430"/>
                    <a:pt x="52070" y="33020"/>
                  </a:cubicBezTo>
                  <a:cubicBezTo>
                    <a:pt x="52070" y="54610"/>
                    <a:pt x="35560" y="67310"/>
                    <a:pt x="13970" y="67310"/>
                  </a:cubicBezTo>
                  <a:lnTo>
                    <a:pt x="0" y="67310"/>
                  </a:lnTo>
                  <a:lnTo>
                    <a:pt x="0" y="0"/>
                  </a:lnTo>
                  <a:close/>
                  <a:moveTo>
                    <a:pt x="8890" y="59690"/>
                  </a:moveTo>
                  <a:lnTo>
                    <a:pt x="11430" y="59690"/>
                  </a:lnTo>
                  <a:cubicBezTo>
                    <a:pt x="29210" y="59690"/>
                    <a:pt x="43180" y="53340"/>
                    <a:pt x="43180" y="34290"/>
                  </a:cubicBezTo>
                  <a:cubicBezTo>
                    <a:pt x="43180" y="15240"/>
                    <a:pt x="27940" y="8890"/>
                    <a:pt x="11430" y="8890"/>
                  </a:cubicBezTo>
                  <a:lnTo>
                    <a:pt x="8890" y="8890"/>
                  </a:lnTo>
                  <a:lnTo>
                    <a:pt x="8890" y="60960"/>
                  </a:lnTo>
                  <a:lnTo>
                    <a:pt x="8890" y="609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84" name="Volný tvar: obrazec 483">
              <a:extLst>
                <a:ext uri="{FF2B5EF4-FFF2-40B4-BE49-F238E27FC236}">
                  <a16:creationId xmlns:a16="http://schemas.microsoft.com/office/drawing/2014/main" id="{686D1CE9-7A41-F004-DDD8-54578035EA41}"/>
                </a:ext>
              </a:extLst>
            </p:cNvPr>
            <p:cNvSpPr/>
            <p:nvPr/>
          </p:nvSpPr>
          <p:spPr>
            <a:xfrm>
              <a:off x="10035539" y="7559040"/>
              <a:ext cx="49530" cy="68579"/>
            </a:xfrm>
            <a:custGeom>
              <a:avLst/>
              <a:gdLst>
                <a:gd name="connsiteX0" fmla="*/ 38100 w 49530"/>
                <a:gd name="connsiteY0" fmla="*/ 1270 h 68579"/>
                <a:gd name="connsiteX1" fmla="*/ 49530 w 49530"/>
                <a:gd name="connsiteY1" fmla="*/ 1270 h 68579"/>
                <a:gd name="connsiteX2" fmla="*/ 19050 w 49530"/>
                <a:gd name="connsiteY2" fmla="*/ 31750 h 68579"/>
                <a:gd name="connsiteX3" fmla="*/ 49530 w 49530"/>
                <a:gd name="connsiteY3" fmla="*/ 68580 h 68579"/>
                <a:gd name="connsiteX4" fmla="*/ 38100 w 49530"/>
                <a:gd name="connsiteY4" fmla="*/ 68580 h 68579"/>
                <a:gd name="connsiteX5" fmla="*/ 12700 w 49530"/>
                <a:gd name="connsiteY5" fmla="*/ 36830 h 68579"/>
                <a:gd name="connsiteX6" fmla="*/ 8890 w 49530"/>
                <a:gd name="connsiteY6" fmla="*/ 39370 h 68579"/>
                <a:gd name="connsiteX7" fmla="*/ 8890 w 49530"/>
                <a:gd name="connsiteY7" fmla="*/ 67310 h 68579"/>
                <a:gd name="connsiteX8" fmla="*/ 0 w 49530"/>
                <a:gd name="connsiteY8" fmla="*/ 67310 h 68579"/>
                <a:gd name="connsiteX9" fmla="*/ 0 w 49530"/>
                <a:gd name="connsiteY9" fmla="*/ 0 h 68579"/>
                <a:gd name="connsiteX10" fmla="*/ 8890 w 49530"/>
                <a:gd name="connsiteY10" fmla="*/ 0 h 68579"/>
                <a:gd name="connsiteX11" fmla="*/ 8890 w 49530"/>
                <a:gd name="connsiteY11" fmla="*/ 29210 h 68579"/>
                <a:gd name="connsiteX12" fmla="*/ 38100 w 49530"/>
                <a:gd name="connsiteY12" fmla="*/ 0 h 68579"/>
                <a:gd name="connsiteX13" fmla="*/ 38100 w 49530"/>
                <a:gd name="connsiteY13" fmla="*/ 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30" h="68579">
                  <a:moveTo>
                    <a:pt x="38100" y="1270"/>
                  </a:moveTo>
                  <a:lnTo>
                    <a:pt x="49530" y="1270"/>
                  </a:lnTo>
                  <a:lnTo>
                    <a:pt x="19050" y="31750"/>
                  </a:lnTo>
                  <a:lnTo>
                    <a:pt x="49530" y="68580"/>
                  </a:lnTo>
                  <a:lnTo>
                    <a:pt x="38100" y="68580"/>
                  </a:lnTo>
                  <a:lnTo>
                    <a:pt x="12700" y="36830"/>
                  </a:lnTo>
                  <a:lnTo>
                    <a:pt x="8890" y="39370"/>
                  </a:lnTo>
                  <a:lnTo>
                    <a:pt x="889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29210"/>
                  </a:lnTo>
                  <a:lnTo>
                    <a:pt x="38100" y="0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85" name="Volný tvar: obrazec 484">
              <a:extLst>
                <a:ext uri="{FF2B5EF4-FFF2-40B4-BE49-F238E27FC236}">
                  <a16:creationId xmlns:a16="http://schemas.microsoft.com/office/drawing/2014/main" id="{59E6BA0E-8B59-EB2E-8E2E-F82378CF3577}"/>
                </a:ext>
              </a:extLst>
            </p:cNvPr>
            <p:cNvSpPr/>
            <p:nvPr/>
          </p:nvSpPr>
          <p:spPr>
            <a:xfrm>
              <a:off x="10115550" y="7560309"/>
              <a:ext cx="8889" cy="67309"/>
            </a:xfrm>
            <a:custGeom>
              <a:avLst/>
              <a:gdLst>
                <a:gd name="connsiteX0" fmla="*/ 8890 w 8889"/>
                <a:gd name="connsiteY0" fmla="*/ 67310 h 67309"/>
                <a:gd name="connsiteX1" fmla="*/ 0 w 8889"/>
                <a:gd name="connsiteY1" fmla="*/ 67310 h 67309"/>
                <a:gd name="connsiteX2" fmla="*/ 0 w 8889"/>
                <a:gd name="connsiteY2" fmla="*/ 0 h 67309"/>
                <a:gd name="connsiteX3" fmla="*/ 8890 w 8889"/>
                <a:gd name="connsiteY3" fmla="*/ 0 h 67309"/>
                <a:gd name="connsiteX4" fmla="*/ 8890 w 8889"/>
                <a:gd name="connsiteY4" fmla="*/ 6731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9" h="67309">
                  <a:moveTo>
                    <a:pt x="8890" y="67310"/>
                  </a:move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673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86" name="Volný tvar: obrazec 485">
              <a:extLst>
                <a:ext uri="{FF2B5EF4-FFF2-40B4-BE49-F238E27FC236}">
                  <a16:creationId xmlns:a16="http://schemas.microsoft.com/office/drawing/2014/main" id="{5FB985FA-800B-6E2D-C6C2-3B6A64E5D7B9}"/>
                </a:ext>
              </a:extLst>
            </p:cNvPr>
            <p:cNvSpPr/>
            <p:nvPr/>
          </p:nvSpPr>
          <p:spPr>
            <a:xfrm>
              <a:off x="10161270" y="7556500"/>
              <a:ext cx="59689" cy="73659"/>
            </a:xfrm>
            <a:custGeom>
              <a:avLst/>
              <a:gdLst>
                <a:gd name="connsiteX0" fmla="*/ 0 w 59689"/>
                <a:gd name="connsiteY0" fmla="*/ 0 h 73659"/>
                <a:gd name="connsiteX1" fmla="*/ 50800 w 59689"/>
                <a:gd name="connsiteY1" fmla="*/ 53340 h 73659"/>
                <a:gd name="connsiteX2" fmla="*/ 50800 w 59689"/>
                <a:gd name="connsiteY2" fmla="*/ 3810 h 73659"/>
                <a:gd name="connsiteX3" fmla="*/ 59690 w 59689"/>
                <a:gd name="connsiteY3" fmla="*/ 3810 h 73659"/>
                <a:gd name="connsiteX4" fmla="*/ 59690 w 59689"/>
                <a:gd name="connsiteY4" fmla="*/ 73660 h 73659"/>
                <a:gd name="connsiteX5" fmla="*/ 8890 w 59689"/>
                <a:gd name="connsiteY5" fmla="*/ 20320 h 73659"/>
                <a:gd name="connsiteX6" fmla="*/ 8890 w 59689"/>
                <a:gd name="connsiteY6" fmla="*/ 71120 h 73659"/>
                <a:gd name="connsiteX7" fmla="*/ 0 w 59689"/>
                <a:gd name="connsiteY7" fmla="*/ 71120 h 73659"/>
                <a:gd name="connsiteX8" fmla="*/ 0 w 59689"/>
                <a:gd name="connsiteY8" fmla="*/ 0 h 7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89" h="73659">
                  <a:moveTo>
                    <a:pt x="0" y="0"/>
                  </a:moveTo>
                  <a:lnTo>
                    <a:pt x="50800" y="53340"/>
                  </a:lnTo>
                  <a:lnTo>
                    <a:pt x="50800" y="3810"/>
                  </a:lnTo>
                  <a:lnTo>
                    <a:pt x="59690" y="3810"/>
                  </a:lnTo>
                  <a:lnTo>
                    <a:pt x="59690" y="73660"/>
                  </a:lnTo>
                  <a:lnTo>
                    <a:pt x="8890" y="20320"/>
                  </a:lnTo>
                  <a:lnTo>
                    <a:pt x="8890" y="71120"/>
                  </a:lnTo>
                  <a:lnTo>
                    <a:pt x="0" y="71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87" name="Volný tvar: obrazec 486">
              <a:extLst>
                <a:ext uri="{FF2B5EF4-FFF2-40B4-BE49-F238E27FC236}">
                  <a16:creationId xmlns:a16="http://schemas.microsoft.com/office/drawing/2014/main" id="{20535C0F-4B6C-0067-DF9F-B49EB42A7717}"/>
                </a:ext>
              </a:extLst>
            </p:cNvPr>
            <p:cNvSpPr/>
            <p:nvPr/>
          </p:nvSpPr>
          <p:spPr>
            <a:xfrm>
              <a:off x="10252710" y="7557769"/>
              <a:ext cx="66039" cy="71120"/>
            </a:xfrm>
            <a:custGeom>
              <a:avLst/>
              <a:gdLst>
                <a:gd name="connsiteX0" fmla="*/ 66040 w 66039"/>
                <a:gd name="connsiteY0" fmla="*/ 35561 h 71120"/>
                <a:gd name="connsiteX1" fmla="*/ 66040 w 66039"/>
                <a:gd name="connsiteY1" fmla="*/ 38100 h 71120"/>
                <a:gd name="connsiteX2" fmla="*/ 34290 w 66039"/>
                <a:gd name="connsiteY2" fmla="*/ 71120 h 71120"/>
                <a:gd name="connsiteX3" fmla="*/ 0 w 66039"/>
                <a:gd name="connsiteY3" fmla="*/ 35561 h 71120"/>
                <a:gd name="connsiteX4" fmla="*/ 35560 w 66039"/>
                <a:gd name="connsiteY4" fmla="*/ 0 h 71120"/>
                <a:gd name="connsiteX5" fmla="*/ 63500 w 66039"/>
                <a:gd name="connsiteY5" fmla="*/ 12700 h 71120"/>
                <a:gd name="connsiteX6" fmla="*/ 57150 w 66039"/>
                <a:gd name="connsiteY6" fmla="*/ 17780 h 71120"/>
                <a:gd name="connsiteX7" fmla="*/ 35560 w 66039"/>
                <a:gd name="connsiteY7" fmla="*/ 6350 h 71120"/>
                <a:gd name="connsiteX8" fmla="*/ 8890 w 66039"/>
                <a:gd name="connsiteY8" fmla="*/ 34290 h 71120"/>
                <a:gd name="connsiteX9" fmla="*/ 35560 w 66039"/>
                <a:gd name="connsiteY9" fmla="*/ 62230 h 71120"/>
                <a:gd name="connsiteX10" fmla="*/ 57150 w 66039"/>
                <a:gd name="connsiteY10" fmla="*/ 41911 h 71120"/>
                <a:gd name="connsiteX11" fmla="*/ 39370 w 66039"/>
                <a:gd name="connsiteY11" fmla="*/ 41911 h 71120"/>
                <a:gd name="connsiteX12" fmla="*/ 39370 w 66039"/>
                <a:gd name="connsiteY12" fmla="*/ 34290 h 71120"/>
                <a:gd name="connsiteX13" fmla="*/ 66040 w 66039"/>
                <a:gd name="connsiteY13" fmla="*/ 34290 h 71120"/>
                <a:gd name="connsiteX14" fmla="*/ 66040 w 66039"/>
                <a:gd name="connsiteY14" fmla="*/ 34290 h 7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039" h="71120">
                  <a:moveTo>
                    <a:pt x="66040" y="35561"/>
                  </a:moveTo>
                  <a:lnTo>
                    <a:pt x="66040" y="38100"/>
                  </a:lnTo>
                  <a:cubicBezTo>
                    <a:pt x="66040" y="57150"/>
                    <a:pt x="53340" y="71120"/>
                    <a:pt x="34290" y="71120"/>
                  </a:cubicBezTo>
                  <a:cubicBezTo>
                    <a:pt x="15240" y="71120"/>
                    <a:pt x="0" y="54611"/>
                    <a:pt x="0" y="35561"/>
                  </a:cubicBezTo>
                  <a:cubicBezTo>
                    <a:pt x="0" y="16511"/>
                    <a:pt x="15240" y="0"/>
                    <a:pt x="35560" y="0"/>
                  </a:cubicBezTo>
                  <a:cubicBezTo>
                    <a:pt x="55880" y="0"/>
                    <a:pt x="55880" y="5080"/>
                    <a:pt x="63500" y="12700"/>
                  </a:cubicBezTo>
                  <a:lnTo>
                    <a:pt x="57150" y="17780"/>
                  </a:lnTo>
                  <a:cubicBezTo>
                    <a:pt x="52070" y="11430"/>
                    <a:pt x="44450" y="6350"/>
                    <a:pt x="35560" y="6350"/>
                  </a:cubicBezTo>
                  <a:cubicBezTo>
                    <a:pt x="20320" y="6350"/>
                    <a:pt x="8890" y="19050"/>
                    <a:pt x="8890" y="34290"/>
                  </a:cubicBezTo>
                  <a:cubicBezTo>
                    <a:pt x="8890" y="49530"/>
                    <a:pt x="20320" y="62230"/>
                    <a:pt x="35560" y="62230"/>
                  </a:cubicBezTo>
                  <a:cubicBezTo>
                    <a:pt x="50800" y="62230"/>
                    <a:pt x="57150" y="53340"/>
                    <a:pt x="57150" y="41911"/>
                  </a:cubicBezTo>
                  <a:lnTo>
                    <a:pt x="39370" y="41911"/>
                  </a:lnTo>
                  <a:lnTo>
                    <a:pt x="39370" y="34290"/>
                  </a:lnTo>
                  <a:lnTo>
                    <a:pt x="66040" y="34290"/>
                  </a:lnTo>
                  <a:lnTo>
                    <a:pt x="66040" y="3429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88" name="Volný tvar: obrazec 487">
              <a:extLst>
                <a:ext uri="{FF2B5EF4-FFF2-40B4-BE49-F238E27FC236}">
                  <a16:creationId xmlns:a16="http://schemas.microsoft.com/office/drawing/2014/main" id="{472C2835-A59E-C1DF-739E-F7B6DD271B39}"/>
                </a:ext>
              </a:extLst>
            </p:cNvPr>
            <p:cNvSpPr/>
            <p:nvPr/>
          </p:nvSpPr>
          <p:spPr>
            <a:xfrm>
              <a:off x="10351770" y="7560309"/>
              <a:ext cx="52069" cy="67309"/>
            </a:xfrm>
            <a:custGeom>
              <a:avLst/>
              <a:gdLst>
                <a:gd name="connsiteX0" fmla="*/ 0 w 52069"/>
                <a:gd name="connsiteY0" fmla="*/ 0 h 67309"/>
                <a:gd name="connsiteX1" fmla="*/ 13970 w 52069"/>
                <a:gd name="connsiteY1" fmla="*/ 0 h 67309"/>
                <a:gd name="connsiteX2" fmla="*/ 52070 w 52069"/>
                <a:gd name="connsiteY2" fmla="*/ 33020 h 67309"/>
                <a:gd name="connsiteX3" fmla="*/ 13970 w 52069"/>
                <a:gd name="connsiteY3" fmla="*/ 67310 h 67309"/>
                <a:gd name="connsiteX4" fmla="*/ 0 w 52069"/>
                <a:gd name="connsiteY4" fmla="*/ 67310 h 67309"/>
                <a:gd name="connsiteX5" fmla="*/ 0 w 52069"/>
                <a:gd name="connsiteY5" fmla="*/ 0 h 67309"/>
                <a:gd name="connsiteX6" fmla="*/ 8890 w 52069"/>
                <a:gd name="connsiteY6" fmla="*/ 59690 h 67309"/>
                <a:gd name="connsiteX7" fmla="*/ 11430 w 52069"/>
                <a:gd name="connsiteY7" fmla="*/ 59690 h 67309"/>
                <a:gd name="connsiteX8" fmla="*/ 43180 w 52069"/>
                <a:gd name="connsiteY8" fmla="*/ 34290 h 67309"/>
                <a:gd name="connsiteX9" fmla="*/ 11430 w 52069"/>
                <a:gd name="connsiteY9" fmla="*/ 8890 h 67309"/>
                <a:gd name="connsiteX10" fmla="*/ 8890 w 52069"/>
                <a:gd name="connsiteY10" fmla="*/ 8890 h 67309"/>
                <a:gd name="connsiteX11" fmla="*/ 8890 w 52069"/>
                <a:gd name="connsiteY11" fmla="*/ 6096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069" h="67309">
                  <a:moveTo>
                    <a:pt x="0" y="0"/>
                  </a:moveTo>
                  <a:lnTo>
                    <a:pt x="13970" y="0"/>
                  </a:lnTo>
                  <a:cubicBezTo>
                    <a:pt x="34290" y="0"/>
                    <a:pt x="52070" y="11430"/>
                    <a:pt x="52070" y="33020"/>
                  </a:cubicBezTo>
                  <a:cubicBezTo>
                    <a:pt x="52070" y="54610"/>
                    <a:pt x="35560" y="67310"/>
                    <a:pt x="13970" y="67310"/>
                  </a:cubicBezTo>
                  <a:lnTo>
                    <a:pt x="0" y="67310"/>
                  </a:lnTo>
                  <a:lnTo>
                    <a:pt x="0" y="0"/>
                  </a:lnTo>
                  <a:close/>
                  <a:moveTo>
                    <a:pt x="8890" y="59690"/>
                  </a:moveTo>
                  <a:lnTo>
                    <a:pt x="11430" y="59690"/>
                  </a:lnTo>
                  <a:cubicBezTo>
                    <a:pt x="29210" y="59690"/>
                    <a:pt x="43180" y="53340"/>
                    <a:pt x="43180" y="34290"/>
                  </a:cubicBezTo>
                  <a:cubicBezTo>
                    <a:pt x="43180" y="15240"/>
                    <a:pt x="27940" y="8890"/>
                    <a:pt x="11430" y="8890"/>
                  </a:cubicBezTo>
                  <a:lnTo>
                    <a:pt x="8890" y="8890"/>
                  </a:lnTo>
                  <a:lnTo>
                    <a:pt x="8890" y="609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89" name="Volný tvar: obrazec 488">
              <a:extLst>
                <a:ext uri="{FF2B5EF4-FFF2-40B4-BE49-F238E27FC236}">
                  <a16:creationId xmlns:a16="http://schemas.microsoft.com/office/drawing/2014/main" id="{DD9A3360-A2BD-D825-DCF8-5D6EB47F7AD2}"/>
                </a:ext>
              </a:extLst>
            </p:cNvPr>
            <p:cNvSpPr/>
            <p:nvPr/>
          </p:nvSpPr>
          <p:spPr>
            <a:xfrm>
              <a:off x="10431779" y="7557769"/>
              <a:ext cx="71120" cy="71120"/>
            </a:xfrm>
            <a:custGeom>
              <a:avLst/>
              <a:gdLst>
                <a:gd name="connsiteX0" fmla="*/ 71120 w 71120"/>
                <a:gd name="connsiteY0" fmla="*/ 35561 h 71120"/>
                <a:gd name="connsiteX1" fmla="*/ 35560 w 71120"/>
                <a:gd name="connsiteY1" fmla="*/ 71120 h 71120"/>
                <a:gd name="connsiteX2" fmla="*/ 0 w 71120"/>
                <a:gd name="connsiteY2" fmla="*/ 35561 h 71120"/>
                <a:gd name="connsiteX3" fmla="*/ 35560 w 71120"/>
                <a:gd name="connsiteY3" fmla="*/ 0 h 71120"/>
                <a:gd name="connsiteX4" fmla="*/ 71120 w 71120"/>
                <a:gd name="connsiteY4" fmla="*/ 35561 h 71120"/>
                <a:gd name="connsiteX5" fmla="*/ 63500 w 71120"/>
                <a:gd name="connsiteY5" fmla="*/ 35561 h 71120"/>
                <a:gd name="connsiteX6" fmla="*/ 36830 w 71120"/>
                <a:gd name="connsiteY6" fmla="*/ 7620 h 71120"/>
                <a:gd name="connsiteX7" fmla="*/ 10160 w 71120"/>
                <a:gd name="connsiteY7" fmla="*/ 35561 h 71120"/>
                <a:gd name="connsiteX8" fmla="*/ 36830 w 71120"/>
                <a:gd name="connsiteY8" fmla="*/ 63500 h 71120"/>
                <a:gd name="connsiteX9" fmla="*/ 63500 w 71120"/>
                <a:gd name="connsiteY9" fmla="*/ 35561 h 7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120" h="71120">
                  <a:moveTo>
                    <a:pt x="71120" y="35561"/>
                  </a:moveTo>
                  <a:cubicBezTo>
                    <a:pt x="71120" y="55880"/>
                    <a:pt x="55880" y="71120"/>
                    <a:pt x="35560" y="71120"/>
                  </a:cubicBezTo>
                  <a:cubicBezTo>
                    <a:pt x="15240" y="71120"/>
                    <a:pt x="0" y="55880"/>
                    <a:pt x="0" y="35561"/>
                  </a:cubicBezTo>
                  <a:cubicBezTo>
                    <a:pt x="0" y="15240"/>
                    <a:pt x="16510" y="0"/>
                    <a:pt x="35560" y="0"/>
                  </a:cubicBezTo>
                  <a:cubicBezTo>
                    <a:pt x="54610" y="0"/>
                    <a:pt x="71120" y="15240"/>
                    <a:pt x="71120" y="35561"/>
                  </a:cubicBezTo>
                  <a:close/>
                  <a:moveTo>
                    <a:pt x="63500" y="35561"/>
                  </a:moveTo>
                  <a:cubicBezTo>
                    <a:pt x="63500" y="20320"/>
                    <a:pt x="52070" y="7620"/>
                    <a:pt x="36830" y="7620"/>
                  </a:cubicBezTo>
                  <a:cubicBezTo>
                    <a:pt x="21590" y="7620"/>
                    <a:pt x="10160" y="20320"/>
                    <a:pt x="10160" y="35561"/>
                  </a:cubicBezTo>
                  <a:cubicBezTo>
                    <a:pt x="10160" y="50800"/>
                    <a:pt x="22860" y="63500"/>
                    <a:pt x="36830" y="63500"/>
                  </a:cubicBezTo>
                  <a:cubicBezTo>
                    <a:pt x="50800" y="63500"/>
                    <a:pt x="63500" y="52070"/>
                    <a:pt x="63500" y="35561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90" name="Volný tvar: obrazec 489">
              <a:extLst>
                <a:ext uri="{FF2B5EF4-FFF2-40B4-BE49-F238E27FC236}">
                  <a16:creationId xmlns:a16="http://schemas.microsoft.com/office/drawing/2014/main" id="{765BF3A6-059C-53DE-9DC5-C9BB28C2F5B8}"/>
                </a:ext>
              </a:extLst>
            </p:cNvPr>
            <p:cNvSpPr/>
            <p:nvPr/>
          </p:nvSpPr>
          <p:spPr>
            <a:xfrm>
              <a:off x="10530839" y="7557769"/>
              <a:ext cx="73660" cy="71120"/>
            </a:xfrm>
            <a:custGeom>
              <a:avLst/>
              <a:gdLst>
                <a:gd name="connsiteX0" fmla="*/ 16510 w 73660"/>
                <a:gd name="connsiteY0" fmla="*/ 25400 h 71120"/>
                <a:gd name="connsiteX1" fmla="*/ 16510 w 73660"/>
                <a:gd name="connsiteY1" fmla="*/ 25400 h 71120"/>
                <a:gd name="connsiteX2" fmla="*/ 8890 w 73660"/>
                <a:gd name="connsiteY2" fmla="*/ 69850 h 71120"/>
                <a:gd name="connsiteX3" fmla="*/ 0 w 73660"/>
                <a:gd name="connsiteY3" fmla="*/ 69850 h 71120"/>
                <a:gd name="connsiteX4" fmla="*/ 13970 w 73660"/>
                <a:gd name="connsiteY4" fmla="*/ 0 h 71120"/>
                <a:gd name="connsiteX5" fmla="*/ 36830 w 73660"/>
                <a:gd name="connsiteY5" fmla="*/ 53340 h 71120"/>
                <a:gd name="connsiteX6" fmla="*/ 59690 w 73660"/>
                <a:gd name="connsiteY6" fmla="*/ 0 h 71120"/>
                <a:gd name="connsiteX7" fmla="*/ 73660 w 73660"/>
                <a:gd name="connsiteY7" fmla="*/ 69850 h 71120"/>
                <a:gd name="connsiteX8" fmla="*/ 64770 w 73660"/>
                <a:gd name="connsiteY8" fmla="*/ 69850 h 71120"/>
                <a:gd name="connsiteX9" fmla="*/ 57150 w 73660"/>
                <a:gd name="connsiteY9" fmla="*/ 25400 h 71120"/>
                <a:gd name="connsiteX10" fmla="*/ 57150 w 73660"/>
                <a:gd name="connsiteY10" fmla="*/ 25400 h 71120"/>
                <a:gd name="connsiteX11" fmla="*/ 36830 w 73660"/>
                <a:gd name="connsiteY11" fmla="*/ 71120 h 71120"/>
                <a:gd name="connsiteX12" fmla="*/ 16510 w 73660"/>
                <a:gd name="connsiteY12" fmla="*/ 25400 h 71120"/>
                <a:gd name="connsiteX13" fmla="*/ 16510 w 73660"/>
                <a:gd name="connsiteY13" fmla="*/ 25400 h 7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660" h="71120">
                  <a:moveTo>
                    <a:pt x="16510" y="25400"/>
                  </a:moveTo>
                  <a:lnTo>
                    <a:pt x="16510" y="25400"/>
                  </a:lnTo>
                  <a:lnTo>
                    <a:pt x="8890" y="69850"/>
                  </a:lnTo>
                  <a:lnTo>
                    <a:pt x="0" y="69850"/>
                  </a:lnTo>
                  <a:lnTo>
                    <a:pt x="13970" y="0"/>
                  </a:lnTo>
                  <a:lnTo>
                    <a:pt x="36830" y="53340"/>
                  </a:lnTo>
                  <a:lnTo>
                    <a:pt x="59690" y="0"/>
                  </a:lnTo>
                  <a:lnTo>
                    <a:pt x="73660" y="69850"/>
                  </a:lnTo>
                  <a:lnTo>
                    <a:pt x="64770" y="69850"/>
                  </a:lnTo>
                  <a:lnTo>
                    <a:pt x="57150" y="25400"/>
                  </a:lnTo>
                  <a:lnTo>
                    <a:pt x="57150" y="25400"/>
                  </a:lnTo>
                  <a:lnTo>
                    <a:pt x="36830" y="71120"/>
                  </a:lnTo>
                  <a:lnTo>
                    <a:pt x="16510" y="25400"/>
                  </a:lnTo>
                  <a:lnTo>
                    <a:pt x="16510" y="25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91" name="Volný tvar: obrazec 490">
              <a:extLst>
                <a:ext uri="{FF2B5EF4-FFF2-40B4-BE49-F238E27FC236}">
                  <a16:creationId xmlns:a16="http://schemas.microsoft.com/office/drawing/2014/main" id="{6B4D82ED-AF6B-67F0-67F7-1C62B7F1F1A8}"/>
                </a:ext>
              </a:extLst>
            </p:cNvPr>
            <p:cNvSpPr/>
            <p:nvPr/>
          </p:nvSpPr>
          <p:spPr>
            <a:xfrm>
              <a:off x="9105900" y="7327900"/>
              <a:ext cx="8890" cy="67309"/>
            </a:xfrm>
            <a:custGeom>
              <a:avLst/>
              <a:gdLst>
                <a:gd name="connsiteX0" fmla="*/ 8890 w 8890"/>
                <a:gd name="connsiteY0" fmla="*/ 67310 h 67309"/>
                <a:gd name="connsiteX1" fmla="*/ 0 w 8890"/>
                <a:gd name="connsiteY1" fmla="*/ 67310 h 67309"/>
                <a:gd name="connsiteX2" fmla="*/ 0 w 8890"/>
                <a:gd name="connsiteY2" fmla="*/ 0 h 67309"/>
                <a:gd name="connsiteX3" fmla="*/ 8890 w 8890"/>
                <a:gd name="connsiteY3" fmla="*/ 0 h 67309"/>
                <a:gd name="connsiteX4" fmla="*/ 8890 w 8890"/>
                <a:gd name="connsiteY4" fmla="*/ 6731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0" h="67309">
                  <a:moveTo>
                    <a:pt x="8890" y="67310"/>
                  </a:move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673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92" name="Volný tvar: obrazec 491">
              <a:extLst>
                <a:ext uri="{FF2B5EF4-FFF2-40B4-BE49-F238E27FC236}">
                  <a16:creationId xmlns:a16="http://schemas.microsoft.com/office/drawing/2014/main" id="{A16A9ABD-D4BE-E41B-AE1A-EDF90419F76A}"/>
                </a:ext>
              </a:extLst>
            </p:cNvPr>
            <p:cNvSpPr/>
            <p:nvPr/>
          </p:nvSpPr>
          <p:spPr>
            <a:xfrm>
              <a:off x="9151619" y="7327900"/>
              <a:ext cx="43180" cy="67309"/>
            </a:xfrm>
            <a:custGeom>
              <a:avLst/>
              <a:gdLst>
                <a:gd name="connsiteX0" fmla="*/ 43180 w 43180"/>
                <a:gd name="connsiteY0" fmla="*/ 67310 h 67309"/>
                <a:gd name="connsiteX1" fmla="*/ 33020 w 43180"/>
                <a:gd name="connsiteY1" fmla="*/ 67310 h 67309"/>
                <a:gd name="connsiteX2" fmla="*/ 12700 w 43180"/>
                <a:gd name="connsiteY2" fmla="*/ 39370 h 67309"/>
                <a:gd name="connsiteX3" fmla="*/ 8890 w 43180"/>
                <a:gd name="connsiteY3" fmla="*/ 39370 h 67309"/>
                <a:gd name="connsiteX4" fmla="*/ 8890 w 43180"/>
                <a:gd name="connsiteY4" fmla="*/ 67310 h 67309"/>
                <a:gd name="connsiteX5" fmla="*/ 0 w 43180"/>
                <a:gd name="connsiteY5" fmla="*/ 67310 h 67309"/>
                <a:gd name="connsiteX6" fmla="*/ 0 w 43180"/>
                <a:gd name="connsiteY6" fmla="*/ 0 h 67309"/>
                <a:gd name="connsiteX7" fmla="*/ 10160 w 43180"/>
                <a:gd name="connsiteY7" fmla="*/ 0 h 67309"/>
                <a:gd name="connsiteX8" fmla="*/ 27940 w 43180"/>
                <a:gd name="connsiteY8" fmla="*/ 2540 h 67309"/>
                <a:gd name="connsiteX9" fmla="*/ 36830 w 43180"/>
                <a:gd name="connsiteY9" fmla="*/ 19050 h 67309"/>
                <a:gd name="connsiteX10" fmla="*/ 20320 w 43180"/>
                <a:gd name="connsiteY10" fmla="*/ 38100 h 67309"/>
                <a:gd name="connsiteX11" fmla="*/ 41910 w 43180"/>
                <a:gd name="connsiteY11" fmla="*/ 67310 h 67309"/>
                <a:gd name="connsiteX12" fmla="*/ 8890 w 43180"/>
                <a:gd name="connsiteY12" fmla="*/ 31750 h 67309"/>
                <a:gd name="connsiteX13" fmla="*/ 11430 w 43180"/>
                <a:gd name="connsiteY13" fmla="*/ 31750 h 67309"/>
                <a:gd name="connsiteX14" fmla="*/ 29210 w 43180"/>
                <a:gd name="connsiteY14" fmla="*/ 19050 h 67309"/>
                <a:gd name="connsiteX15" fmla="*/ 10160 w 43180"/>
                <a:gd name="connsiteY15" fmla="*/ 6350 h 67309"/>
                <a:gd name="connsiteX16" fmla="*/ 7620 w 43180"/>
                <a:gd name="connsiteY16" fmla="*/ 6350 h 67309"/>
                <a:gd name="connsiteX17" fmla="*/ 7620 w 43180"/>
                <a:gd name="connsiteY17" fmla="*/ 30480 h 67309"/>
                <a:gd name="connsiteX18" fmla="*/ 7620 w 43180"/>
                <a:gd name="connsiteY18" fmla="*/ 3048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180" h="67309">
                  <a:moveTo>
                    <a:pt x="43180" y="67310"/>
                  </a:moveTo>
                  <a:lnTo>
                    <a:pt x="33020" y="67310"/>
                  </a:lnTo>
                  <a:lnTo>
                    <a:pt x="12700" y="39370"/>
                  </a:lnTo>
                  <a:lnTo>
                    <a:pt x="8890" y="39370"/>
                  </a:lnTo>
                  <a:lnTo>
                    <a:pt x="889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10160" y="0"/>
                  </a:lnTo>
                  <a:cubicBezTo>
                    <a:pt x="16510" y="0"/>
                    <a:pt x="22860" y="0"/>
                    <a:pt x="27940" y="2540"/>
                  </a:cubicBezTo>
                  <a:cubicBezTo>
                    <a:pt x="33020" y="6350"/>
                    <a:pt x="36830" y="12700"/>
                    <a:pt x="36830" y="19050"/>
                  </a:cubicBezTo>
                  <a:cubicBezTo>
                    <a:pt x="36830" y="29210"/>
                    <a:pt x="30480" y="36830"/>
                    <a:pt x="20320" y="38100"/>
                  </a:cubicBezTo>
                  <a:cubicBezTo>
                    <a:pt x="20320" y="38100"/>
                    <a:pt x="41910" y="67310"/>
                    <a:pt x="41910" y="67310"/>
                  </a:cubicBezTo>
                  <a:close/>
                  <a:moveTo>
                    <a:pt x="8890" y="31750"/>
                  </a:moveTo>
                  <a:lnTo>
                    <a:pt x="11430" y="31750"/>
                  </a:lnTo>
                  <a:cubicBezTo>
                    <a:pt x="20320" y="31750"/>
                    <a:pt x="29210" y="30480"/>
                    <a:pt x="29210" y="19050"/>
                  </a:cubicBezTo>
                  <a:cubicBezTo>
                    <a:pt x="29210" y="7620"/>
                    <a:pt x="19050" y="6350"/>
                    <a:pt x="10160" y="6350"/>
                  </a:cubicBezTo>
                  <a:lnTo>
                    <a:pt x="7620" y="6350"/>
                  </a:lnTo>
                  <a:lnTo>
                    <a:pt x="7620" y="30480"/>
                  </a:lnTo>
                  <a:lnTo>
                    <a:pt x="7620" y="304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93" name="Volný tvar: obrazec 492">
              <a:extLst>
                <a:ext uri="{FF2B5EF4-FFF2-40B4-BE49-F238E27FC236}">
                  <a16:creationId xmlns:a16="http://schemas.microsoft.com/office/drawing/2014/main" id="{FE844699-DF75-911F-35A3-929CD00E95F3}"/>
                </a:ext>
              </a:extLst>
            </p:cNvPr>
            <p:cNvSpPr/>
            <p:nvPr/>
          </p:nvSpPr>
          <p:spPr>
            <a:xfrm>
              <a:off x="9226550" y="7327900"/>
              <a:ext cx="36830" cy="67309"/>
            </a:xfrm>
            <a:custGeom>
              <a:avLst/>
              <a:gdLst>
                <a:gd name="connsiteX0" fmla="*/ 0 w 36830"/>
                <a:gd name="connsiteY0" fmla="*/ 0 h 67309"/>
                <a:gd name="connsiteX1" fmla="*/ 36830 w 36830"/>
                <a:gd name="connsiteY1" fmla="*/ 0 h 67309"/>
                <a:gd name="connsiteX2" fmla="*/ 36830 w 36830"/>
                <a:gd name="connsiteY2" fmla="*/ 7620 h 67309"/>
                <a:gd name="connsiteX3" fmla="*/ 8890 w 36830"/>
                <a:gd name="connsiteY3" fmla="*/ 7620 h 67309"/>
                <a:gd name="connsiteX4" fmla="*/ 8890 w 36830"/>
                <a:gd name="connsiteY4" fmla="*/ 26670 h 67309"/>
                <a:gd name="connsiteX5" fmla="*/ 35560 w 36830"/>
                <a:gd name="connsiteY5" fmla="*/ 26670 h 67309"/>
                <a:gd name="connsiteX6" fmla="*/ 35560 w 36830"/>
                <a:gd name="connsiteY6" fmla="*/ 34290 h 67309"/>
                <a:gd name="connsiteX7" fmla="*/ 8890 w 36830"/>
                <a:gd name="connsiteY7" fmla="*/ 34290 h 67309"/>
                <a:gd name="connsiteX8" fmla="*/ 8890 w 36830"/>
                <a:gd name="connsiteY8" fmla="*/ 59690 h 67309"/>
                <a:gd name="connsiteX9" fmla="*/ 36830 w 36830"/>
                <a:gd name="connsiteY9" fmla="*/ 59690 h 67309"/>
                <a:gd name="connsiteX10" fmla="*/ 36830 w 36830"/>
                <a:gd name="connsiteY10" fmla="*/ 67310 h 67309"/>
                <a:gd name="connsiteX11" fmla="*/ 0 w 36830"/>
                <a:gd name="connsiteY11" fmla="*/ 67310 h 67309"/>
                <a:gd name="connsiteX12" fmla="*/ 0 w 36830"/>
                <a:gd name="connsiteY12" fmla="*/ 0 h 67309"/>
                <a:gd name="connsiteX13" fmla="*/ 0 w 36830"/>
                <a:gd name="connsiteY13" fmla="*/ 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830" h="67309">
                  <a:moveTo>
                    <a:pt x="0" y="0"/>
                  </a:moveTo>
                  <a:lnTo>
                    <a:pt x="36830" y="0"/>
                  </a:lnTo>
                  <a:lnTo>
                    <a:pt x="36830" y="7620"/>
                  </a:lnTo>
                  <a:lnTo>
                    <a:pt x="8890" y="7620"/>
                  </a:lnTo>
                  <a:lnTo>
                    <a:pt x="8890" y="26670"/>
                  </a:lnTo>
                  <a:lnTo>
                    <a:pt x="35560" y="26670"/>
                  </a:lnTo>
                  <a:lnTo>
                    <a:pt x="35560" y="34290"/>
                  </a:lnTo>
                  <a:lnTo>
                    <a:pt x="8890" y="34290"/>
                  </a:lnTo>
                  <a:lnTo>
                    <a:pt x="8890" y="59690"/>
                  </a:lnTo>
                  <a:lnTo>
                    <a:pt x="36830" y="59690"/>
                  </a:lnTo>
                  <a:lnTo>
                    <a:pt x="3683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94" name="Volný tvar: obrazec 493">
              <a:extLst>
                <a:ext uri="{FF2B5EF4-FFF2-40B4-BE49-F238E27FC236}">
                  <a16:creationId xmlns:a16="http://schemas.microsoft.com/office/drawing/2014/main" id="{C61B31A0-5CFF-BB6E-3F3D-93D0E509D157}"/>
                </a:ext>
              </a:extLst>
            </p:cNvPr>
            <p:cNvSpPr/>
            <p:nvPr/>
          </p:nvSpPr>
          <p:spPr>
            <a:xfrm>
              <a:off x="9297669" y="7327900"/>
              <a:ext cx="29210" cy="67309"/>
            </a:xfrm>
            <a:custGeom>
              <a:avLst/>
              <a:gdLst>
                <a:gd name="connsiteX0" fmla="*/ 8890 w 29210"/>
                <a:gd name="connsiteY0" fmla="*/ 59690 h 67309"/>
                <a:gd name="connsiteX1" fmla="*/ 29210 w 29210"/>
                <a:gd name="connsiteY1" fmla="*/ 59690 h 67309"/>
                <a:gd name="connsiteX2" fmla="*/ 29210 w 29210"/>
                <a:gd name="connsiteY2" fmla="*/ 67310 h 67309"/>
                <a:gd name="connsiteX3" fmla="*/ 0 w 29210"/>
                <a:gd name="connsiteY3" fmla="*/ 67310 h 67309"/>
                <a:gd name="connsiteX4" fmla="*/ 0 w 29210"/>
                <a:gd name="connsiteY4" fmla="*/ 0 h 67309"/>
                <a:gd name="connsiteX5" fmla="*/ 8890 w 29210"/>
                <a:gd name="connsiteY5" fmla="*/ 0 h 67309"/>
                <a:gd name="connsiteX6" fmla="*/ 8890 w 29210"/>
                <a:gd name="connsiteY6" fmla="*/ 59690 h 67309"/>
                <a:gd name="connsiteX7" fmla="*/ 8890 w 29210"/>
                <a:gd name="connsiteY7" fmla="*/ 5969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10" h="67309">
                  <a:moveTo>
                    <a:pt x="8890" y="59690"/>
                  </a:moveTo>
                  <a:lnTo>
                    <a:pt x="29210" y="59690"/>
                  </a:lnTo>
                  <a:lnTo>
                    <a:pt x="2921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59690"/>
                  </a:lnTo>
                  <a:lnTo>
                    <a:pt x="8890" y="5969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95" name="Volný tvar: obrazec 494">
              <a:extLst>
                <a:ext uri="{FF2B5EF4-FFF2-40B4-BE49-F238E27FC236}">
                  <a16:creationId xmlns:a16="http://schemas.microsoft.com/office/drawing/2014/main" id="{B9EDEDB3-EDB7-5F2B-9776-C00876E46178}"/>
                </a:ext>
              </a:extLst>
            </p:cNvPr>
            <p:cNvSpPr/>
            <p:nvPr/>
          </p:nvSpPr>
          <p:spPr>
            <a:xfrm>
              <a:off x="9351010" y="7325359"/>
              <a:ext cx="63500" cy="69850"/>
            </a:xfrm>
            <a:custGeom>
              <a:avLst/>
              <a:gdLst>
                <a:gd name="connsiteX0" fmla="*/ 16510 w 63500"/>
                <a:gd name="connsiteY0" fmla="*/ 53340 h 69850"/>
                <a:gd name="connsiteX1" fmla="*/ 8890 w 63500"/>
                <a:gd name="connsiteY1" fmla="*/ 69850 h 69850"/>
                <a:gd name="connsiteX2" fmla="*/ 0 w 63500"/>
                <a:gd name="connsiteY2" fmla="*/ 69850 h 69850"/>
                <a:gd name="connsiteX3" fmla="*/ 31750 w 63500"/>
                <a:gd name="connsiteY3" fmla="*/ 0 h 69850"/>
                <a:gd name="connsiteX4" fmla="*/ 63500 w 63500"/>
                <a:gd name="connsiteY4" fmla="*/ 69850 h 69850"/>
                <a:gd name="connsiteX5" fmla="*/ 54610 w 63500"/>
                <a:gd name="connsiteY5" fmla="*/ 69850 h 69850"/>
                <a:gd name="connsiteX6" fmla="*/ 46990 w 63500"/>
                <a:gd name="connsiteY6" fmla="*/ 53340 h 69850"/>
                <a:gd name="connsiteX7" fmla="*/ 16510 w 63500"/>
                <a:gd name="connsiteY7" fmla="*/ 53340 h 69850"/>
                <a:gd name="connsiteX8" fmla="*/ 31750 w 63500"/>
                <a:gd name="connsiteY8" fmla="*/ 17780 h 69850"/>
                <a:gd name="connsiteX9" fmla="*/ 20320 w 63500"/>
                <a:gd name="connsiteY9" fmla="*/ 45720 h 69850"/>
                <a:gd name="connsiteX10" fmla="*/ 44450 w 63500"/>
                <a:gd name="connsiteY10" fmla="*/ 45720 h 69850"/>
                <a:gd name="connsiteX11" fmla="*/ 33020 w 63500"/>
                <a:gd name="connsiteY11" fmla="*/ 17780 h 69850"/>
                <a:gd name="connsiteX12" fmla="*/ 33020 w 63500"/>
                <a:gd name="connsiteY12" fmla="*/ 1778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00" h="69850">
                  <a:moveTo>
                    <a:pt x="16510" y="53340"/>
                  </a:moveTo>
                  <a:lnTo>
                    <a:pt x="8890" y="69850"/>
                  </a:lnTo>
                  <a:lnTo>
                    <a:pt x="0" y="69850"/>
                  </a:lnTo>
                  <a:lnTo>
                    <a:pt x="31750" y="0"/>
                  </a:lnTo>
                  <a:lnTo>
                    <a:pt x="63500" y="69850"/>
                  </a:lnTo>
                  <a:lnTo>
                    <a:pt x="54610" y="69850"/>
                  </a:lnTo>
                  <a:lnTo>
                    <a:pt x="46990" y="53340"/>
                  </a:lnTo>
                  <a:lnTo>
                    <a:pt x="16510" y="53340"/>
                  </a:lnTo>
                  <a:close/>
                  <a:moveTo>
                    <a:pt x="31750" y="17780"/>
                  </a:moveTo>
                  <a:lnTo>
                    <a:pt x="20320" y="45720"/>
                  </a:lnTo>
                  <a:lnTo>
                    <a:pt x="44450" y="45720"/>
                  </a:lnTo>
                  <a:lnTo>
                    <a:pt x="33020" y="17780"/>
                  </a:lnTo>
                  <a:lnTo>
                    <a:pt x="33020" y="177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96" name="Volný tvar: obrazec 495">
              <a:extLst>
                <a:ext uri="{FF2B5EF4-FFF2-40B4-BE49-F238E27FC236}">
                  <a16:creationId xmlns:a16="http://schemas.microsoft.com/office/drawing/2014/main" id="{5F1C7DDA-39AE-367E-7310-744714887BCE}"/>
                </a:ext>
              </a:extLst>
            </p:cNvPr>
            <p:cNvSpPr/>
            <p:nvPr/>
          </p:nvSpPr>
          <p:spPr>
            <a:xfrm>
              <a:off x="9444989" y="7325359"/>
              <a:ext cx="59690" cy="73659"/>
            </a:xfrm>
            <a:custGeom>
              <a:avLst/>
              <a:gdLst>
                <a:gd name="connsiteX0" fmla="*/ 0 w 59690"/>
                <a:gd name="connsiteY0" fmla="*/ 0 h 73659"/>
                <a:gd name="connsiteX1" fmla="*/ 50800 w 59690"/>
                <a:gd name="connsiteY1" fmla="*/ 53340 h 73659"/>
                <a:gd name="connsiteX2" fmla="*/ 50800 w 59690"/>
                <a:gd name="connsiteY2" fmla="*/ 3810 h 73659"/>
                <a:gd name="connsiteX3" fmla="*/ 59690 w 59690"/>
                <a:gd name="connsiteY3" fmla="*/ 3810 h 73659"/>
                <a:gd name="connsiteX4" fmla="*/ 59690 w 59690"/>
                <a:gd name="connsiteY4" fmla="*/ 73660 h 73659"/>
                <a:gd name="connsiteX5" fmla="*/ 8890 w 59690"/>
                <a:gd name="connsiteY5" fmla="*/ 20320 h 73659"/>
                <a:gd name="connsiteX6" fmla="*/ 8890 w 59690"/>
                <a:gd name="connsiteY6" fmla="*/ 71120 h 73659"/>
                <a:gd name="connsiteX7" fmla="*/ 0 w 59690"/>
                <a:gd name="connsiteY7" fmla="*/ 71120 h 73659"/>
                <a:gd name="connsiteX8" fmla="*/ 0 w 59690"/>
                <a:gd name="connsiteY8" fmla="*/ 0 h 7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90" h="73659">
                  <a:moveTo>
                    <a:pt x="0" y="0"/>
                  </a:moveTo>
                  <a:lnTo>
                    <a:pt x="50800" y="53340"/>
                  </a:lnTo>
                  <a:lnTo>
                    <a:pt x="50800" y="3810"/>
                  </a:lnTo>
                  <a:lnTo>
                    <a:pt x="59690" y="3810"/>
                  </a:lnTo>
                  <a:lnTo>
                    <a:pt x="59690" y="73660"/>
                  </a:lnTo>
                  <a:lnTo>
                    <a:pt x="8890" y="20320"/>
                  </a:lnTo>
                  <a:lnTo>
                    <a:pt x="8890" y="71120"/>
                  </a:lnTo>
                  <a:lnTo>
                    <a:pt x="0" y="71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97" name="Volný tvar: obrazec 496">
              <a:extLst>
                <a:ext uri="{FF2B5EF4-FFF2-40B4-BE49-F238E27FC236}">
                  <a16:creationId xmlns:a16="http://schemas.microsoft.com/office/drawing/2014/main" id="{E2E0749D-65F2-6AA3-6CA7-32D1DBC760CC}"/>
                </a:ext>
              </a:extLst>
            </p:cNvPr>
            <p:cNvSpPr/>
            <p:nvPr/>
          </p:nvSpPr>
          <p:spPr>
            <a:xfrm>
              <a:off x="9540239" y="7327900"/>
              <a:ext cx="52070" cy="67309"/>
            </a:xfrm>
            <a:custGeom>
              <a:avLst/>
              <a:gdLst>
                <a:gd name="connsiteX0" fmla="*/ 0 w 52070"/>
                <a:gd name="connsiteY0" fmla="*/ 0 h 67309"/>
                <a:gd name="connsiteX1" fmla="*/ 13970 w 52070"/>
                <a:gd name="connsiteY1" fmla="*/ 0 h 67309"/>
                <a:gd name="connsiteX2" fmla="*/ 52070 w 52070"/>
                <a:gd name="connsiteY2" fmla="*/ 33020 h 67309"/>
                <a:gd name="connsiteX3" fmla="*/ 13970 w 52070"/>
                <a:gd name="connsiteY3" fmla="*/ 67310 h 67309"/>
                <a:gd name="connsiteX4" fmla="*/ 0 w 52070"/>
                <a:gd name="connsiteY4" fmla="*/ 67310 h 67309"/>
                <a:gd name="connsiteX5" fmla="*/ 0 w 52070"/>
                <a:gd name="connsiteY5" fmla="*/ 0 h 67309"/>
                <a:gd name="connsiteX6" fmla="*/ 8890 w 52070"/>
                <a:gd name="connsiteY6" fmla="*/ 59690 h 67309"/>
                <a:gd name="connsiteX7" fmla="*/ 11430 w 52070"/>
                <a:gd name="connsiteY7" fmla="*/ 59690 h 67309"/>
                <a:gd name="connsiteX8" fmla="*/ 43180 w 52070"/>
                <a:gd name="connsiteY8" fmla="*/ 34290 h 67309"/>
                <a:gd name="connsiteX9" fmla="*/ 11430 w 52070"/>
                <a:gd name="connsiteY9" fmla="*/ 8890 h 67309"/>
                <a:gd name="connsiteX10" fmla="*/ 8890 w 52070"/>
                <a:gd name="connsiteY10" fmla="*/ 8890 h 67309"/>
                <a:gd name="connsiteX11" fmla="*/ 8890 w 52070"/>
                <a:gd name="connsiteY11" fmla="*/ 60960 h 67309"/>
                <a:gd name="connsiteX12" fmla="*/ 8890 w 52070"/>
                <a:gd name="connsiteY12" fmla="*/ 6096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070" h="67309">
                  <a:moveTo>
                    <a:pt x="0" y="0"/>
                  </a:moveTo>
                  <a:lnTo>
                    <a:pt x="13970" y="0"/>
                  </a:lnTo>
                  <a:cubicBezTo>
                    <a:pt x="34290" y="0"/>
                    <a:pt x="52070" y="11430"/>
                    <a:pt x="52070" y="33020"/>
                  </a:cubicBezTo>
                  <a:cubicBezTo>
                    <a:pt x="52070" y="54610"/>
                    <a:pt x="35560" y="67310"/>
                    <a:pt x="13970" y="67310"/>
                  </a:cubicBezTo>
                  <a:lnTo>
                    <a:pt x="0" y="67310"/>
                  </a:lnTo>
                  <a:lnTo>
                    <a:pt x="0" y="0"/>
                  </a:lnTo>
                  <a:close/>
                  <a:moveTo>
                    <a:pt x="8890" y="59690"/>
                  </a:moveTo>
                  <a:lnTo>
                    <a:pt x="11430" y="59690"/>
                  </a:lnTo>
                  <a:cubicBezTo>
                    <a:pt x="27940" y="59690"/>
                    <a:pt x="43180" y="53340"/>
                    <a:pt x="43180" y="34290"/>
                  </a:cubicBezTo>
                  <a:cubicBezTo>
                    <a:pt x="43180" y="15240"/>
                    <a:pt x="27940" y="8890"/>
                    <a:pt x="11430" y="8890"/>
                  </a:cubicBezTo>
                  <a:lnTo>
                    <a:pt x="8890" y="8890"/>
                  </a:lnTo>
                  <a:lnTo>
                    <a:pt x="8890" y="60960"/>
                  </a:lnTo>
                  <a:lnTo>
                    <a:pt x="8890" y="609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98" name="Volný tvar: obrazec 497">
              <a:extLst>
                <a:ext uri="{FF2B5EF4-FFF2-40B4-BE49-F238E27FC236}">
                  <a16:creationId xmlns:a16="http://schemas.microsoft.com/office/drawing/2014/main" id="{E46D98F6-2912-27CF-AD50-4AFDD4B49D3A}"/>
                </a:ext>
              </a:extLst>
            </p:cNvPr>
            <p:cNvSpPr/>
            <p:nvPr/>
          </p:nvSpPr>
          <p:spPr>
            <a:xfrm>
              <a:off x="14198600" y="9114790"/>
              <a:ext cx="43179" cy="67309"/>
            </a:xfrm>
            <a:custGeom>
              <a:avLst/>
              <a:gdLst>
                <a:gd name="connsiteX0" fmla="*/ 43180 w 43179"/>
                <a:gd name="connsiteY0" fmla="*/ 67310 h 67309"/>
                <a:gd name="connsiteX1" fmla="*/ 33020 w 43179"/>
                <a:gd name="connsiteY1" fmla="*/ 67310 h 67309"/>
                <a:gd name="connsiteX2" fmla="*/ 12700 w 43179"/>
                <a:gd name="connsiteY2" fmla="*/ 39370 h 67309"/>
                <a:gd name="connsiteX3" fmla="*/ 8890 w 43179"/>
                <a:gd name="connsiteY3" fmla="*/ 39370 h 67309"/>
                <a:gd name="connsiteX4" fmla="*/ 8890 w 43179"/>
                <a:gd name="connsiteY4" fmla="*/ 67310 h 67309"/>
                <a:gd name="connsiteX5" fmla="*/ 0 w 43179"/>
                <a:gd name="connsiteY5" fmla="*/ 67310 h 67309"/>
                <a:gd name="connsiteX6" fmla="*/ 0 w 43179"/>
                <a:gd name="connsiteY6" fmla="*/ 0 h 67309"/>
                <a:gd name="connsiteX7" fmla="*/ 10160 w 43179"/>
                <a:gd name="connsiteY7" fmla="*/ 0 h 67309"/>
                <a:gd name="connsiteX8" fmla="*/ 27940 w 43179"/>
                <a:gd name="connsiteY8" fmla="*/ 2540 h 67309"/>
                <a:gd name="connsiteX9" fmla="*/ 36830 w 43179"/>
                <a:gd name="connsiteY9" fmla="*/ 19050 h 67309"/>
                <a:gd name="connsiteX10" fmla="*/ 20320 w 43179"/>
                <a:gd name="connsiteY10" fmla="*/ 38100 h 67309"/>
                <a:gd name="connsiteX11" fmla="*/ 41910 w 43179"/>
                <a:gd name="connsiteY11" fmla="*/ 67310 h 67309"/>
                <a:gd name="connsiteX12" fmla="*/ 41910 w 43179"/>
                <a:gd name="connsiteY12" fmla="*/ 67310 h 67309"/>
                <a:gd name="connsiteX13" fmla="*/ 10160 w 43179"/>
                <a:gd name="connsiteY13" fmla="*/ 31750 h 67309"/>
                <a:gd name="connsiteX14" fmla="*/ 12700 w 43179"/>
                <a:gd name="connsiteY14" fmla="*/ 31750 h 67309"/>
                <a:gd name="connsiteX15" fmla="*/ 30480 w 43179"/>
                <a:gd name="connsiteY15" fmla="*/ 19050 h 67309"/>
                <a:gd name="connsiteX16" fmla="*/ 11430 w 43179"/>
                <a:gd name="connsiteY16" fmla="*/ 6350 h 67309"/>
                <a:gd name="connsiteX17" fmla="*/ 8890 w 43179"/>
                <a:gd name="connsiteY17" fmla="*/ 6350 h 67309"/>
                <a:gd name="connsiteX18" fmla="*/ 8890 w 43179"/>
                <a:gd name="connsiteY18" fmla="*/ 30480 h 67309"/>
                <a:gd name="connsiteX19" fmla="*/ 8890 w 43179"/>
                <a:gd name="connsiteY19" fmla="*/ 3048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179" h="67309">
                  <a:moveTo>
                    <a:pt x="43180" y="67310"/>
                  </a:moveTo>
                  <a:lnTo>
                    <a:pt x="33020" y="67310"/>
                  </a:lnTo>
                  <a:lnTo>
                    <a:pt x="12700" y="39370"/>
                  </a:lnTo>
                  <a:lnTo>
                    <a:pt x="8890" y="39370"/>
                  </a:lnTo>
                  <a:lnTo>
                    <a:pt x="889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10160" y="0"/>
                  </a:lnTo>
                  <a:cubicBezTo>
                    <a:pt x="16510" y="0"/>
                    <a:pt x="22860" y="0"/>
                    <a:pt x="27940" y="2540"/>
                  </a:cubicBezTo>
                  <a:cubicBezTo>
                    <a:pt x="33020" y="6350"/>
                    <a:pt x="36830" y="12700"/>
                    <a:pt x="36830" y="19050"/>
                  </a:cubicBezTo>
                  <a:cubicBezTo>
                    <a:pt x="36830" y="29210"/>
                    <a:pt x="30480" y="36830"/>
                    <a:pt x="20320" y="38100"/>
                  </a:cubicBezTo>
                  <a:lnTo>
                    <a:pt x="41910" y="67310"/>
                  </a:lnTo>
                  <a:lnTo>
                    <a:pt x="41910" y="67310"/>
                  </a:lnTo>
                  <a:close/>
                  <a:moveTo>
                    <a:pt x="10160" y="31750"/>
                  </a:moveTo>
                  <a:lnTo>
                    <a:pt x="12700" y="31750"/>
                  </a:lnTo>
                  <a:cubicBezTo>
                    <a:pt x="21590" y="31750"/>
                    <a:pt x="30480" y="30480"/>
                    <a:pt x="30480" y="19050"/>
                  </a:cubicBezTo>
                  <a:cubicBezTo>
                    <a:pt x="30480" y="7620"/>
                    <a:pt x="20320" y="6350"/>
                    <a:pt x="11430" y="6350"/>
                  </a:cubicBezTo>
                  <a:lnTo>
                    <a:pt x="8890" y="6350"/>
                  </a:lnTo>
                  <a:lnTo>
                    <a:pt x="8890" y="30480"/>
                  </a:lnTo>
                  <a:lnTo>
                    <a:pt x="8890" y="3048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499" name="Volný tvar: obrazec 498">
              <a:extLst>
                <a:ext uri="{FF2B5EF4-FFF2-40B4-BE49-F238E27FC236}">
                  <a16:creationId xmlns:a16="http://schemas.microsoft.com/office/drawing/2014/main" id="{B4926246-5816-E5E3-2593-7FBDDFE0A6D8}"/>
                </a:ext>
              </a:extLst>
            </p:cNvPr>
            <p:cNvSpPr/>
            <p:nvPr/>
          </p:nvSpPr>
          <p:spPr>
            <a:xfrm>
              <a:off x="14268450" y="9112250"/>
              <a:ext cx="71120" cy="71119"/>
            </a:xfrm>
            <a:custGeom>
              <a:avLst/>
              <a:gdLst>
                <a:gd name="connsiteX0" fmla="*/ 71120 w 71120"/>
                <a:gd name="connsiteY0" fmla="*/ 35560 h 71119"/>
                <a:gd name="connsiteX1" fmla="*/ 35560 w 71120"/>
                <a:gd name="connsiteY1" fmla="*/ 71120 h 71119"/>
                <a:gd name="connsiteX2" fmla="*/ 0 w 71120"/>
                <a:gd name="connsiteY2" fmla="*/ 35560 h 71119"/>
                <a:gd name="connsiteX3" fmla="*/ 35560 w 71120"/>
                <a:gd name="connsiteY3" fmla="*/ 0 h 71119"/>
                <a:gd name="connsiteX4" fmla="*/ 71120 w 71120"/>
                <a:gd name="connsiteY4" fmla="*/ 35560 h 71119"/>
                <a:gd name="connsiteX5" fmla="*/ 63500 w 71120"/>
                <a:gd name="connsiteY5" fmla="*/ 35560 h 71119"/>
                <a:gd name="connsiteX6" fmla="*/ 36830 w 71120"/>
                <a:gd name="connsiteY6" fmla="*/ 7620 h 71119"/>
                <a:gd name="connsiteX7" fmla="*/ 10160 w 71120"/>
                <a:gd name="connsiteY7" fmla="*/ 35560 h 71119"/>
                <a:gd name="connsiteX8" fmla="*/ 36830 w 71120"/>
                <a:gd name="connsiteY8" fmla="*/ 63500 h 71119"/>
                <a:gd name="connsiteX9" fmla="*/ 63500 w 71120"/>
                <a:gd name="connsiteY9" fmla="*/ 35560 h 7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120" h="71119">
                  <a:moveTo>
                    <a:pt x="71120" y="35560"/>
                  </a:moveTo>
                  <a:cubicBezTo>
                    <a:pt x="71120" y="55880"/>
                    <a:pt x="55880" y="71120"/>
                    <a:pt x="35560" y="71120"/>
                  </a:cubicBezTo>
                  <a:cubicBezTo>
                    <a:pt x="15240" y="71120"/>
                    <a:pt x="0" y="55880"/>
                    <a:pt x="0" y="35560"/>
                  </a:cubicBezTo>
                  <a:cubicBezTo>
                    <a:pt x="0" y="15240"/>
                    <a:pt x="16510" y="0"/>
                    <a:pt x="35560" y="0"/>
                  </a:cubicBezTo>
                  <a:cubicBezTo>
                    <a:pt x="54610" y="0"/>
                    <a:pt x="71120" y="15240"/>
                    <a:pt x="71120" y="35560"/>
                  </a:cubicBezTo>
                  <a:close/>
                  <a:moveTo>
                    <a:pt x="63500" y="35560"/>
                  </a:moveTo>
                  <a:cubicBezTo>
                    <a:pt x="63500" y="20320"/>
                    <a:pt x="52070" y="7620"/>
                    <a:pt x="36830" y="7620"/>
                  </a:cubicBezTo>
                  <a:cubicBezTo>
                    <a:pt x="21590" y="7620"/>
                    <a:pt x="10160" y="20320"/>
                    <a:pt x="10160" y="35560"/>
                  </a:cubicBezTo>
                  <a:cubicBezTo>
                    <a:pt x="10160" y="50800"/>
                    <a:pt x="22860" y="63500"/>
                    <a:pt x="36830" y="63500"/>
                  </a:cubicBezTo>
                  <a:cubicBezTo>
                    <a:pt x="50800" y="63500"/>
                    <a:pt x="63500" y="52070"/>
                    <a:pt x="63500" y="35560"/>
                  </a:cubicBez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00" name="Volný tvar: obrazec 499">
              <a:extLst>
                <a:ext uri="{FF2B5EF4-FFF2-40B4-BE49-F238E27FC236}">
                  <a16:creationId xmlns:a16="http://schemas.microsoft.com/office/drawing/2014/main" id="{8FF84164-D7A6-3C6D-AF15-3BB3283F4662}"/>
                </a:ext>
              </a:extLst>
            </p:cNvPr>
            <p:cNvSpPr/>
            <p:nvPr/>
          </p:nvSpPr>
          <p:spPr>
            <a:xfrm>
              <a:off x="14367509" y="9110980"/>
              <a:ext cx="73660" cy="71119"/>
            </a:xfrm>
            <a:custGeom>
              <a:avLst/>
              <a:gdLst>
                <a:gd name="connsiteX0" fmla="*/ 16510 w 73660"/>
                <a:gd name="connsiteY0" fmla="*/ 25400 h 71119"/>
                <a:gd name="connsiteX1" fmla="*/ 16510 w 73660"/>
                <a:gd name="connsiteY1" fmla="*/ 25400 h 71119"/>
                <a:gd name="connsiteX2" fmla="*/ 8890 w 73660"/>
                <a:gd name="connsiteY2" fmla="*/ 69850 h 71119"/>
                <a:gd name="connsiteX3" fmla="*/ 0 w 73660"/>
                <a:gd name="connsiteY3" fmla="*/ 69850 h 71119"/>
                <a:gd name="connsiteX4" fmla="*/ 13970 w 73660"/>
                <a:gd name="connsiteY4" fmla="*/ 0 h 71119"/>
                <a:gd name="connsiteX5" fmla="*/ 36830 w 73660"/>
                <a:gd name="connsiteY5" fmla="*/ 53339 h 71119"/>
                <a:gd name="connsiteX6" fmla="*/ 59690 w 73660"/>
                <a:gd name="connsiteY6" fmla="*/ 0 h 71119"/>
                <a:gd name="connsiteX7" fmla="*/ 73660 w 73660"/>
                <a:gd name="connsiteY7" fmla="*/ 69850 h 71119"/>
                <a:gd name="connsiteX8" fmla="*/ 64770 w 73660"/>
                <a:gd name="connsiteY8" fmla="*/ 69850 h 71119"/>
                <a:gd name="connsiteX9" fmla="*/ 57150 w 73660"/>
                <a:gd name="connsiteY9" fmla="*/ 25400 h 71119"/>
                <a:gd name="connsiteX10" fmla="*/ 57150 w 73660"/>
                <a:gd name="connsiteY10" fmla="*/ 25400 h 71119"/>
                <a:gd name="connsiteX11" fmla="*/ 36830 w 73660"/>
                <a:gd name="connsiteY11" fmla="*/ 71120 h 71119"/>
                <a:gd name="connsiteX12" fmla="*/ 16510 w 73660"/>
                <a:gd name="connsiteY12" fmla="*/ 25400 h 71119"/>
                <a:gd name="connsiteX13" fmla="*/ 16510 w 73660"/>
                <a:gd name="connsiteY13" fmla="*/ 25400 h 7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3660" h="71119">
                  <a:moveTo>
                    <a:pt x="16510" y="25400"/>
                  </a:moveTo>
                  <a:lnTo>
                    <a:pt x="16510" y="25400"/>
                  </a:lnTo>
                  <a:lnTo>
                    <a:pt x="8890" y="69850"/>
                  </a:lnTo>
                  <a:lnTo>
                    <a:pt x="0" y="69850"/>
                  </a:lnTo>
                  <a:lnTo>
                    <a:pt x="13970" y="0"/>
                  </a:lnTo>
                  <a:lnTo>
                    <a:pt x="36830" y="53339"/>
                  </a:lnTo>
                  <a:lnTo>
                    <a:pt x="59690" y="0"/>
                  </a:lnTo>
                  <a:lnTo>
                    <a:pt x="73660" y="69850"/>
                  </a:lnTo>
                  <a:lnTo>
                    <a:pt x="64770" y="69850"/>
                  </a:lnTo>
                  <a:lnTo>
                    <a:pt x="57150" y="25400"/>
                  </a:lnTo>
                  <a:lnTo>
                    <a:pt x="57150" y="25400"/>
                  </a:lnTo>
                  <a:lnTo>
                    <a:pt x="36830" y="71120"/>
                  </a:lnTo>
                  <a:lnTo>
                    <a:pt x="16510" y="25400"/>
                  </a:lnTo>
                  <a:lnTo>
                    <a:pt x="16510" y="2540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01" name="Volný tvar: obrazec 500">
              <a:extLst>
                <a:ext uri="{FF2B5EF4-FFF2-40B4-BE49-F238E27FC236}">
                  <a16:creationId xmlns:a16="http://schemas.microsoft.com/office/drawing/2014/main" id="{0EA36872-097C-6559-7F7D-5756104E7700}"/>
                </a:ext>
              </a:extLst>
            </p:cNvPr>
            <p:cNvSpPr/>
            <p:nvPr/>
          </p:nvSpPr>
          <p:spPr>
            <a:xfrm>
              <a:off x="14467840" y="9110980"/>
              <a:ext cx="63500" cy="69850"/>
            </a:xfrm>
            <a:custGeom>
              <a:avLst/>
              <a:gdLst>
                <a:gd name="connsiteX0" fmla="*/ 16510 w 63500"/>
                <a:gd name="connsiteY0" fmla="*/ 53339 h 69850"/>
                <a:gd name="connsiteX1" fmla="*/ 8890 w 63500"/>
                <a:gd name="connsiteY1" fmla="*/ 69850 h 69850"/>
                <a:gd name="connsiteX2" fmla="*/ 0 w 63500"/>
                <a:gd name="connsiteY2" fmla="*/ 69850 h 69850"/>
                <a:gd name="connsiteX3" fmla="*/ 31750 w 63500"/>
                <a:gd name="connsiteY3" fmla="*/ 0 h 69850"/>
                <a:gd name="connsiteX4" fmla="*/ 63500 w 63500"/>
                <a:gd name="connsiteY4" fmla="*/ 69850 h 69850"/>
                <a:gd name="connsiteX5" fmla="*/ 54610 w 63500"/>
                <a:gd name="connsiteY5" fmla="*/ 69850 h 69850"/>
                <a:gd name="connsiteX6" fmla="*/ 46990 w 63500"/>
                <a:gd name="connsiteY6" fmla="*/ 53339 h 69850"/>
                <a:gd name="connsiteX7" fmla="*/ 15240 w 63500"/>
                <a:gd name="connsiteY7" fmla="*/ 53339 h 69850"/>
                <a:gd name="connsiteX8" fmla="*/ 31750 w 63500"/>
                <a:gd name="connsiteY8" fmla="*/ 19050 h 69850"/>
                <a:gd name="connsiteX9" fmla="*/ 19050 w 63500"/>
                <a:gd name="connsiteY9" fmla="*/ 46989 h 69850"/>
                <a:gd name="connsiteX10" fmla="*/ 43180 w 63500"/>
                <a:gd name="connsiteY10" fmla="*/ 46989 h 69850"/>
                <a:gd name="connsiteX11" fmla="*/ 30480 w 63500"/>
                <a:gd name="connsiteY11" fmla="*/ 19050 h 69850"/>
                <a:gd name="connsiteX12" fmla="*/ 30480 w 63500"/>
                <a:gd name="connsiteY12" fmla="*/ 190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00" h="69850">
                  <a:moveTo>
                    <a:pt x="16510" y="53339"/>
                  </a:moveTo>
                  <a:lnTo>
                    <a:pt x="8890" y="69850"/>
                  </a:lnTo>
                  <a:lnTo>
                    <a:pt x="0" y="69850"/>
                  </a:lnTo>
                  <a:lnTo>
                    <a:pt x="31750" y="0"/>
                  </a:lnTo>
                  <a:lnTo>
                    <a:pt x="63500" y="69850"/>
                  </a:lnTo>
                  <a:lnTo>
                    <a:pt x="54610" y="69850"/>
                  </a:lnTo>
                  <a:lnTo>
                    <a:pt x="46990" y="53339"/>
                  </a:lnTo>
                  <a:lnTo>
                    <a:pt x="15240" y="53339"/>
                  </a:lnTo>
                  <a:close/>
                  <a:moveTo>
                    <a:pt x="31750" y="19050"/>
                  </a:moveTo>
                  <a:lnTo>
                    <a:pt x="19050" y="46989"/>
                  </a:lnTo>
                  <a:lnTo>
                    <a:pt x="43180" y="46989"/>
                  </a:lnTo>
                  <a:lnTo>
                    <a:pt x="30480" y="19050"/>
                  </a:lnTo>
                  <a:lnTo>
                    <a:pt x="30480" y="190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02" name="Volný tvar: obrazec 501">
              <a:extLst>
                <a:ext uri="{FF2B5EF4-FFF2-40B4-BE49-F238E27FC236}">
                  <a16:creationId xmlns:a16="http://schemas.microsoft.com/office/drawing/2014/main" id="{FE69BEA9-927C-4C4F-3869-FC51B4367CE1}"/>
                </a:ext>
              </a:extLst>
            </p:cNvPr>
            <p:cNvSpPr/>
            <p:nvPr/>
          </p:nvSpPr>
          <p:spPr>
            <a:xfrm>
              <a:off x="14561820" y="9110980"/>
              <a:ext cx="59689" cy="73659"/>
            </a:xfrm>
            <a:custGeom>
              <a:avLst/>
              <a:gdLst>
                <a:gd name="connsiteX0" fmla="*/ 0 w 59689"/>
                <a:gd name="connsiteY0" fmla="*/ 0 h 73659"/>
                <a:gd name="connsiteX1" fmla="*/ 50800 w 59689"/>
                <a:gd name="connsiteY1" fmla="*/ 53339 h 73659"/>
                <a:gd name="connsiteX2" fmla="*/ 50800 w 59689"/>
                <a:gd name="connsiteY2" fmla="*/ 3810 h 73659"/>
                <a:gd name="connsiteX3" fmla="*/ 59690 w 59689"/>
                <a:gd name="connsiteY3" fmla="*/ 3810 h 73659"/>
                <a:gd name="connsiteX4" fmla="*/ 59690 w 59689"/>
                <a:gd name="connsiteY4" fmla="*/ 73660 h 73659"/>
                <a:gd name="connsiteX5" fmla="*/ 8890 w 59689"/>
                <a:gd name="connsiteY5" fmla="*/ 20320 h 73659"/>
                <a:gd name="connsiteX6" fmla="*/ 8890 w 59689"/>
                <a:gd name="connsiteY6" fmla="*/ 71120 h 73659"/>
                <a:gd name="connsiteX7" fmla="*/ 0 w 59689"/>
                <a:gd name="connsiteY7" fmla="*/ 71120 h 73659"/>
                <a:gd name="connsiteX8" fmla="*/ 0 w 59689"/>
                <a:gd name="connsiteY8" fmla="*/ 0 h 73659"/>
                <a:gd name="connsiteX9" fmla="*/ 0 w 59689"/>
                <a:gd name="connsiteY9" fmla="*/ 0 h 7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689" h="73659">
                  <a:moveTo>
                    <a:pt x="0" y="0"/>
                  </a:moveTo>
                  <a:lnTo>
                    <a:pt x="50800" y="53339"/>
                  </a:lnTo>
                  <a:lnTo>
                    <a:pt x="50800" y="3810"/>
                  </a:lnTo>
                  <a:lnTo>
                    <a:pt x="59690" y="3810"/>
                  </a:lnTo>
                  <a:lnTo>
                    <a:pt x="59690" y="73660"/>
                  </a:lnTo>
                  <a:lnTo>
                    <a:pt x="8890" y="20320"/>
                  </a:lnTo>
                  <a:lnTo>
                    <a:pt x="8890" y="71120"/>
                  </a:lnTo>
                  <a:lnTo>
                    <a:pt x="0" y="711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03" name="Volný tvar: obrazec 502">
              <a:extLst>
                <a:ext uri="{FF2B5EF4-FFF2-40B4-BE49-F238E27FC236}">
                  <a16:creationId xmlns:a16="http://schemas.microsoft.com/office/drawing/2014/main" id="{67F9889F-C7CE-B4FC-8BC9-BC6F4B3942E4}"/>
                </a:ext>
              </a:extLst>
            </p:cNvPr>
            <p:cNvSpPr/>
            <p:nvPr/>
          </p:nvSpPr>
          <p:spPr>
            <a:xfrm>
              <a:off x="14657070" y="9114790"/>
              <a:ext cx="8889" cy="67309"/>
            </a:xfrm>
            <a:custGeom>
              <a:avLst/>
              <a:gdLst>
                <a:gd name="connsiteX0" fmla="*/ 8890 w 8889"/>
                <a:gd name="connsiteY0" fmla="*/ 67310 h 67309"/>
                <a:gd name="connsiteX1" fmla="*/ 0 w 8889"/>
                <a:gd name="connsiteY1" fmla="*/ 67310 h 67309"/>
                <a:gd name="connsiteX2" fmla="*/ 0 w 8889"/>
                <a:gd name="connsiteY2" fmla="*/ 0 h 67309"/>
                <a:gd name="connsiteX3" fmla="*/ 8890 w 8889"/>
                <a:gd name="connsiteY3" fmla="*/ 0 h 67309"/>
                <a:gd name="connsiteX4" fmla="*/ 8890 w 8889"/>
                <a:gd name="connsiteY4" fmla="*/ 6731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9" h="67309">
                  <a:moveTo>
                    <a:pt x="8890" y="67310"/>
                  </a:move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6731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04" name="Volný tvar: obrazec 503">
              <a:extLst>
                <a:ext uri="{FF2B5EF4-FFF2-40B4-BE49-F238E27FC236}">
                  <a16:creationId xmlns:a16="http://schemas.microsoft.com/office/drawing/2014/main" id="{D8A149EB-1CAF-8322-32BA-DE73408A47D0}"/>
                </a:ext>
              </a:extLst>
            </p:cNvPr>
            <p:cNvSpPr/>
            <p:nvPr/>
          </p:nvSpPr>
          <p:spPr>
            <a:xfrm>
              <a:off x="14696440" y="9110980"/>
              <a:ext cx="63500" cy="69850"/>
            </a:xfrm>
            <a:custGeom>
              <a:avLst/>
              <a:gdLst>
                <a:gd name="connsiteX0" fmla="*/ 16510 w 63500"/>
                <a:gd name="connsiteY0" fmla="*/ 53339 h 69850"/>
                <a:gd name="connsiteX1" fmla="*/ 8890 w 63500"/>
                <a:gd name="connsiteY1" fmla="*/ 69850 h 69850"/>
                <a:gd name="connsiteX2" fmla="*/ 0 w 63500"/>
                <a:gd name="connsiteY2" fmla="*/ 69850 h 69850"/>
                <a:gd name="connsiteX3" fmla="*/ 31750 w 63500"/>
                <a:gd name="connsiteY3" fmla="*/ 0 h 69850"/>
                <a:gd name="connsiteX4" fmla="*/ 63500 w 63500"/>
                <a:gd name="connsiteY4" fmla="*/ 69850 h 69850"/>
                <a:gd name="connsiteX5" fmla="*/ 54610 w 63500"/>
                <a:gd name="connsiteY5" fmla="*/ 69850 h 69850"/>
                <a:gd name="connsiteX6" fmla="*/ 46990 w 63500"/>
                <a:gd name="connsiteY6" fmla="*/ 53339 h 69850"/>
                <a:gd name="connsiteX7" fmla="*/ 16510 w 63500"/>
                <a:gd name="connsiteY7" fmla="*/ 53339 h 69850"/>
                <a:gd name="connsiteX8" fmla="*/ 33020 w 63500"/>
                <a:gd name="connsiteY8" fmla="*/ 19050 h 69850"/>
                <a:gd name="connsiteX9" fmla="*/ 20320 w 63500"/>
                <a:gd name="connsiteY9" fmla="*/ 46989 h 69850"/>
                <a:gd name="connsiteX10" fmla="*/ 44450 w 63500"/>
                <a:gd name="connsiteY10" fmla="*/ 46989 h 69850"/>
                <a:gd name="connsiteX11" fmla="*/ 31750 w 63500"/>
                <a:gd name="connsiteY11" fmla="*/ 19050 h 69850"/>
                <a:gd name="connsiteX12" fmla="*/ 31750 w 63500"/>
                <a:gd name="connsiteY12" fmla="*/ 190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00" h="69850">
                  <a:moveTo>
                    <a:pt x="16510" y="53339"/>
                  </a:moveTo>
                  <a:lnTo>
                    <a:pt x="8890" y="69850"/>
                  </a:lnTo>
                  <a:lnTo>
                    <a:pt x="0" y="69850"/>
                  </a:lnTo>
                  <a:lnTo>
                    <a:pt x="31750" y="0"/>
                  </a:lnTo>
                  <a:lnTo>
                    <a:pt x="63500" y="69850"/>
                  </a:lnTo>
                  <a:lnTo>
                    <a:pt x="54610" y="69850"/>
                  </a:lnTo>
                  <a:lnTo>
                    <a:pt x="46990" y="53339"/>
                  </a:lnTo>
                  <a:lnTo>
                    <a:pt x="16510" y="53339"/>
                  </a:lnTo>
                  <a:close/>
                  <a:moveTo>
                    <a:pt x="33020" y="19050"/>
                  </a:moveTo>
                  <a:lnTo>
                    <a:pt x="20320" y="46989"/>
                  </a:lnTo>
                  <a:lnTo>
                    <a:pt x="44450" y="46989"/>
                  </a:lnTo>
                  <a:lnTo>
                    <a:pt x="31750" y="19050"/>
                  </a:lnTo>
                  <a:lnTo>
                    <a:pt x="31750" y="190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05" name="Volný tvar: obrazec 504">
              <a:extLst>
                <a:ext uri="{FF2B5EF4-FFF2-40B4-BE49-F238E27FC236}">
                  <a16:creationId xmlns:a16="http://schemas.microsoft.com/office/drawing/2014/main" id="{38DAB2C9-A6E9-070B-A19C-05ADEFB5B384}"/>
                </a:ext>
              </a:extLst>
            </p:cNvPr>
            <p:cNvSpPr/>
            <p:nvPr/>
          </p:nvSpPr>
          <p:spPr>
            <a:xfrm>
              <a:off x="13703300" y="9483090"/>
              <a:ext cx="33020" cy="54609"/>
            </a:xfrm>
            <a:custGeom>
              <a:avLst/>
              <a:gdLst>
                <a:gd name="connsiteX0" fmla="*/ 26670 w 33020"/>
                <a:gd name="connsiteY0" fmla="*/ 11430 h 54609"/>
                <a:gd name="connsiteX1" fmla="*/ 17780 w 33020"/>
                <a:gd name="connsiteY1" fmla="*/ 6350 h 54609"/>
                <a:gd name="connsiteX2" fmla="*/ 8890 w 33020"/>
                <a:gd name="connsiteY2" fmla="*/ 13970 h 54609"/>
                <a:gd name="connsiteX3" fmla="*/ 16510 w 33020"/>
                <a:gd name="connsiteY3" fmla="*/ 21590 h 54609"/>
                <a:gd name="connsiteX4" fmla="*/ 20320 w 33020"/>
                <a:gd name="connsiteY4" fmla="*/ 21590 h 54609"/>
                <a:gd name="connsiteX5" fmla="*/ 33020 w 33020"/>
                <a:gd name="connsiteY5" fmla="*/ 38100 h 54609"/>
                <a:gd name="connsiteX6" fmla="*/ 16510 w 33020"/>
                <a:gd name="connsiteY6" fmla="*/ 54610 h 54609"/>
                <a:gd name="connsiteX7" fmla="*/ 0 w 33020"/>
                <a:gd name="connsiteY7" fmla="*/ 40640 h 54609"/>
                <a:gd name="connsiteX8" fmla="*/ 6350 w 33020"/>
                <a:gd name="connsiteY8" fmla="*/ 40640 h 54609"/>
                <a:gd name="connsiteX9" fmla="*/ 16510 w 33020"/>
                <a:gd name="connsiteY9" fmla="*/ 49530 h 54609"/>
                <a:gd name="connsiteX10" fmla="*/ 26670 w 33020"/>
                <a:gd name="connsiteY10" fmla="*/ 39370 h 54609"/>
                <a:gd name="connsiteX11" fmla="*/ 17780 w 33020"/>
                <a:gd name="connsiteY11" fmla="*/ 29210 h 54609"/>
                <a:gd name="connsiteX12" fmla="*/ 13970 w 33020"/>
                <a:gd name="connsiteY12" fmla="*/ 29210 h 54609"/>
                <a:gd name="connsiteX13" fmla="*/ 2540 w 33020"/>
                <a:gd name="connsiteY13" fmla="*/ 13970 h 54609"/>
                <a:gd name="connsiteX14" fmla="*/ 17780 w 33020"/>
                <a:gd name="connsiteY14" fmla="*/ 0 h 54609"/>
                <a:gd name="connsiteX15" fmla="*/ 30480 w 33020"/>
                <a:gd name="connsiteY15" fmla="*/ 7620 h 54609"/>
                <a:gd name="connsiteX16" fmla="*/ 25400 w 33020"/>
                <a:gd name="connsiteY16" fmla="*/ 10160 h 54609"/>
                <a:gd name="connsiteX17" fmla="*/ 25400 w 33020"/>
                <a:gd name="connsiteY17" fmla="*/ 10160 h 5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020" h="54609">
                  <a:moveTo>
                    <a:pt x="26670" y="11430"/>
                  </a:moveTo>
                  <a:cubicBezTo>
                    <a:pt x="25400" y="7620"/>
                    <a:pt x="21590" y="6350"/>
                    <a:pt x="17780" y="6350"/>
                  </a:cubicBezTo>
                  <a:cubicBezTo>
                    <a:pt x="13970" y="6350"/>
                    <a:pt x="8890" y="8890"/>
                    <a:pt x="8890" y="13970"/>
                  </a:cubicBezTo>
                  <a:cubicBezTo>
                    <a:pt x="8890" y="19050"/>
                    <a:pt x="12700" y="20320"/>
                    <a:pt x="16510" y="21590"/>
                  </a:cubicBezTo>
                  <a:lnTo>
                    <a:pt x="20320" y="21590"/>
                  </a:lnTo>
                  <a:cubicBezTo>
                    <a:pt x="27940" y="25400"/>
                    <a:pt x="33020" y="30480"/>
                    <a:pt x="33020" y="38100"/>
                  </a:cubicBezTo>
                  <a:cubicBezTo>
                    <a:pt x="33020" y="45720"/>
                    <a:pt x="25400" y="54610"/>
                    <a:pt x="16510" y="54610"/>
                  </a:cubicBezTo>
                  <a:cubicBezTo>
                    <a:pt x="7620" y="54610"/>
                    <a:pt x="1270" y="48260"/>
                    <a:pt x="0" y="40640"/>
                  </a:cubicBezTo>
                  <a:lnTo>
                    <a:pt x="6350" y="40640"/>
                  </a:lnTo>
                  <a:cubicBezTo>
                    <a:pt x="6350" y="44450"/>
                    <a:pt x="11430" y="49530"/>
                    <a:pt x="16510" y="49530"/>
                  </a:cubicBezTo>
                  <a:cubicBezTo>
                    <a:pt x="21590" y="49530"/>
                    <a:pt x="26670" y="44450"/>
                    <a:pt x="26670" y="39370"/>
                  </a:cubicBezTo>
                  <a:cubicBezTo>
                    <a:pt x="26670" y="34290"/>
                    <a:pt x="21590" y="31750"/>
                    <a:pt x="17780" y="29210"/>
                  </a:cubicBezTo>
                  <a:lnTo>
                    <a:pt x="13970" y="29210"/>
                  </a:lnTo>
                  <a:cubicBezTo>
                    <a:pt x="7620" y="25400"/>
                    <a:pt x="2540" y="21590"/>
                    <a:pt x="2540" y="13970"/>
                  </a:cubicBezTo>
                  <a:cubicBezTo>
                    <a:pt x="2540" y="6350"/>
                    <a:pt x="10160" y="0"/>
                    <a:pt x="17780" y="0"/>
                  </a:cubicBezTo>
                  <a:cubicBezTo>
                    <a:pt x="25400" y="0"/>
                    <a:pt x="27940" y="2540"/>
                    <a:pt x="30480" y="7620"/>
                  </a:cubicBezTo>
                  <a:lnTo>
                    <a:pt x="25400" y="10160"/>
                  </a:lnTo>
                  <a:lnTo>
                    <a:pt x="25400" y="1016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06" name="Volný tvar: obrazec 505">
              <a:extLst>
                <a:ext uri="{FF2B5EF4-FFF2-40B4-BE49-F238E27FC236}">
                  <a16:creationId xmlns:a16="http://schemas.microsoft.com/office/drawing/2014/main" id="{3A7B62C3-EA12-E623-9498-D9CC2724356A}"/>
                </a:ext>
              </a:extLst>
            </p:cNvPr>
            <p:cNvSpPr/>
            <p:nvPr/>
          </p:nvSpPr>
          <p:spPr>
            <a:xfrm>
              <a:off x="13764259" y="9484359"/>
              <a:ext cx="27940" cy="53340"/>
            </a:xfrm>
            <a:custGeom>
              <a:avLst/>
              <a:gdLst>
                <a:gd name="connsiteX0" fmla="*/ 0 w 27940"/>
                <a:gd name="connsiteY0" fmla="*/ 0 h 53340"/>
                <a:gd name="connsiteX1" fmla="*/ 27940 w 27940"/>
                <a:gd name="connsiteY1" fmla="*/ 0 h 53340"/>
                <a:gd name="connsiteX2" fmla="*/ 27940 w 27940"/>
                <a:gd name="connsiteY2" fmla="*/ 6350 h 53340"/>
                <a:gd name="connsiteX3" fmla="*/ 6350 w 27940"/>
                <a:gd name="connsiteY3" fmla="*/ 6350 h 53340"/>
                <a:gd name="connsiteX4" fmla="*/ 6350 w 27940"/>
                <a:gd name="connsiteY4" fmla="*/ 21590 h 53340"/>
                <a:gd name="connsiteX5" fmla="*/ 26670 w 27940"/>
                <a:gd name="connsiteY5" fmla="*/ 21590 h 53340"/>
                <a:gd name="connsiteX6" fmla="*/ 26670 w 27940"/>
                <a:gd name="connsiteY6" fmla="*/ 27940 h 53340"/>
                <a:gd name="connsiteX7" fmla="*/ 6350 w 27940"/>
                <a:gd name="connsiteY7" fmla="*/ 27940 h 53340"/>
                <a:gd name="connsiteX8" fmla="*/ 6350 w 27940"/>
                <a:gd name="connsiteY8" fmla="*/ 46990 h 53340"/>
                <a:gd name="connsiteX9" fmla="*/ 27940 w 27940"/>
                <a:gd name="connsiteY9" fmla="*/ 46990 h 53340"/>
                <a:gd name="connsiteX10" fmla="*/ 27940 w 27940"/>
                <a:gd name="connsiteY10" fmla="*/ 53340 h 53340"/>
                <a:gd name="connsiteX11" fmla="*/ 0 w 27940"/>
                <a:gd name="connsiteY11" fmla="*/ 53340 h 53340"/>
                <a:gd name="connsiteX12" fmla="*/ 0 w 27940"/>
                <a:gd name="connsiteY12" fmla="*/ 1270 h 53340"/>
                <a:gd name="connsiteX13" fmla="*/ 0 w 27940"/>
                <a:gd name="connsiteY13" fmla="*/ 127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940" h="53340">
                  <a:moveTo>
                    <a:pt x="0" y="0"/>
                  </a:moveTo>
                  <a:lnTo>
                    <a:pt x="27940" y="0"/>
                  </a:lnTo>
                  <a:lnTo>
                    <a:pt x="27940" y="6350"/>
                  </a:lnTo>
                  <a:lnTo>
                    <a:pt x="6350" y="6350"/>
                  </a:lnTo>
                  <a:lnTo>
                    <a:pt x="6350" y="21590"/>
                  </a:lnTo>
                  <a:lnTo>
                    <a:pt x="26670" y="21590"/>
                  </a:lnTo>
                  <a:lnTo>
                    <a:pt x="26670" y="27940"/>
                  </a:lnTo>
                  <a:lnTo>
                    <a:pt x="6350" y="27940"/>
                  </a:lnTo>
                  <a:lnTo>
                    <a:pt x="6350" y="46990"/>
                  </a:lnTo>
                  <a:lnTo>
                    <a:pt x="27940" y="46990"/>
                  </a:lnTo>
                  <a:lnTo>
                    <a:pt x="27940" y="53340"/>
                  </a:lnTo>
                  <a:lnTo>
                    <a:pt x="0" y="53340"/>
                  </a:lnTo>
                  <a:lnTo>
                    <a:pt x="0" y="127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07" name="Volný tvar: obrazec 506">
              <a:extLst>
                <a:ext uri="{FF2B5EF4-FFF2-40B4-BE49-F238E27FC236}">
                  <a16:creationId xmlns:a16="http://schemas.microsoft.com/office/drawing/2014/main" id="{A7A295D3-B612-AB11-CC94-EDC0C9B372DE}"/>
                </a:ext>
              </a:extLst>
            </p:cNvPr>
            <p:cNvSpPr/>
            <p:nvPr/>
          </p:nvSpPr>
          <p:spPr>
            <a:xfrm>
              <a:off x="13820140" y="9484359"/>
              <a:ext cx="31750" cy="52070"/>
            </a:xfrm>
            <a:custGeom>
              <a:avLst/>
              <a:gdLst>
                <a:gd name="connsiteX0" fmla="*/ 31750 w 31750"/>
                <a:gd name="connsiteY0" fmla="*/ 52070 h 52070"/>
                <a:gd name="connsiteX1" fmla="*/ 24130 w 31750"/>
                <a:gd name="connsiteY1" fmla="*/ 52070 h 52070"/>
                <a:gd name="connsiteX2" fmla="*/ 8890 w 31750"/>
                <a:gd name="connsiteY2" fmla="*/ 30480 h 52070"/>
                <a:gd name="connsiteX3" fmla="*/ 6350 w 31750"/>
                <a:gd name="connsiteY3" fmla="*/ 30480 h 52070"/>
                <a:gd name="connsiteX4" fmla="*/ 6350 w 31750"/>
                <a:gd name="connsiteY4" fmla="*/ 52070 h 52070"/>
                <a:gd name="connsiteX5" fmla="*/ 0 w 31750"/>
                <a:gd name="connsiteY5" fmla="*/ 52070 h 52070"/>
                <a:gd name="connsiteX6" fmla="*/ 0 w 31750"/>
                <a:gd name="connsiteY6" fmla="*/ 0 h 52070"/>
                <a:gd name="connsiteX7" fmla="*/ 7620 w 31750"/>
                <a:gd name="connsiteY7" fmla="*/ 0 h 52070"/>
                <a:gd name="connsiteX8" fmla="*/ 21590 w 31750"/>
                <a:gd name="connsiteY8" fmla="*/ 2540 h 52070"/>
                <a:gd name="connsiteX9" fmla="*/ 27940 w 31750"/>
                <a:gd name="connsiteY9" fmla="*/ 15240 h 52070"/>
                <a:gd name="connsiteX10" fmla="*/ 15240 w 31750"/>
                <a:gd name="connsiteY10" fmla="*/ 29210 h 52070"/>
                <a:gd name="connsiteX11" fmla="*/ 31750 w 31750"/>
                <a:gd name="connsiteY11" fmla="*/ 52070 h 52070"/>
                <a:gd name="connsiteX12" fmla="*/ 31750 w 31750"/>
                <a:gd name="connsiteY12" fmla="*/ 52070 h 52070"/>
                <a:gd name="connsiteX13" fmla="*/ 5080 w 31750"/>
                <a:gd name="connsiteY13" fmla="*/ 24130 h 52070"/>
                <a:gd name="connsiteX14" fmla="*/ 7620 w 31750"/>
                <a:gd name="connsiteY14" fmla="*/ 24130 h 52070"/>
                <a:gd name="connsiteX15" fmla="*/ 21590 w 31750"/>
                <a:gd name="connsiteY15" fmla="*/ 13970 h 52070"/>
                <a:gd name="connsiteX16" fmla="*/ 7620 w 31750"/>
                <a:gd name="connsiteY16" fmla="*/ 5080 h 52070"/>
                <a:gd name="connsiteX17" fmla="*/ 6350 w 31750"/>
                <a:gd name="connsiteY17" fmla="*/ 5080 h 52070"/>
                <a:gd name="connsiteX18" fmla="*/ 6350 w 31750"/>
                <a:gd name="connsiteY18" fmla="*/ 24130 h 52070"/>
                <a:gd name="connsiteX19" fmla="*/ 6350 w 31750"/>
                <a:gd name="connsiteY19" fmla="*/ 24130 h 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750" h="52070">
                  <a:moveTo>
                    <a:pt x="31750" y="52070"/>
                  </a:moveTo>
                  <a:lnTo>
                    <a:pt x="24130" y="52070"/>
                  </a:lnTo>
                  <a:lnTo>
                    <a:pt x="8890" y="30480"/>
                  </a:lnTo>
                  <a:lnTo>
                    <a:pt x="6350" y="30480"/>
                  </a:lnTo>
                  <a:lnTo>
                    <a:pt x="6350" y="52070"/>
                  </a:lnTo>
                  <a:lnTo>
                    <a:pt x="0" y="52070"/>
                  </a:lnTo>
                  <a:lnTo>
                    <a:pt x="0" y="0"/>
                  </a:lnTo>
                  <a:lnTo>
                    <a:pt x="7620" y="0"/>
                  </a:lnTo>
                  <a:cubicBezTo>
                    <a:pt x="12700" y="0"/>
                    <a:pt x="17780" y="0"/>
                    <a:pt x="21590" y="2540"/>
                  </a:cubicBezTo>
                  <a:cubicBezTo>
                    <a:pt x="25400" y="5080"/>
                    <a:pt x="27940" y="10160"/>
                    <a:pt x="27940" y="15240"/>
                  </a:cubicBezTo>
                  <a:cubicBezTo>
                    <a:pt x="27940" y="22860"/>
                    <a:pt x="22860" y="29210"/>
                    <a:pt x="15240" y="29210"/>
                  </a:cubicBezTo>
                  <a:lnTo>
                    <a:pt x="31750" y="52070"/>
                  </a:lnTo>
                  <a:lnTo>
                    <a:pt x="31750" y="52070"/>
                  </a:lnTo>
                  <a:close/>
                  <a:moveTo>
                    <a:pt x="5080" y="24130"/>
                  </a:moveTo>
                  <a:lnTo>
                    <a:pt x="7620" y="24130"/>
                  </a:lnTo>
                  <a:cubicBezTo>
                    <a:pt x="13970" y="24130"/>
                    <a:pt x="21590" y="24130"/>
                    <a:pt x="21590" y="13970"/>
                  </a:cubicBezTo>
                  <a:cubicBezTo>
                    <a:pt x="21590" y="3810"/>
                    <a:pt x="13970" y="5080"/>
                    <a:pt x="7620" y="5080"/>
                  </a:cubicBezTo>
                  <a:lnTo>
                    <a:pt x="6350" y="5080"/>
                  </a:lnTo>
                  <a:lnTo>
                    <a:pt x="6350" y="24130"/>
                  </a:lnTo>
                  <a:lnTo>
                    <a:pt x="6350" y="2413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08" name="Volný tvar: obrazec 507">
              <a:extLst>
                <a:ext uri="{FF2B5EF4-FFF2-40B4-BE49-F238E27FC236}">
                  <a16:creationId xmlns:a16="http://schemas.microsoft.com/office/drawing/2014/main" id="{FDC6AF61-4299-98B9-75FD-5F2D3DDFD124}"/>
                </a:ext>
              </a:extLst>
            </p:cNvPr>
            <p:cNvSpPr/>
            <p:nvPr/>
          </p:nvSpPr>
          <p:spPr>
            <a:xfrm>
              <a:off x="13876020" y="9483090"/>
              <a:ext cx="30479" cy="52069"/>
            </a:xfrm>
            <a:custGeom>
              <a:avLst/>
              <a:gdLst>
                <a:gd name="connsiteX0" fmla="*/ 0 w 30479"/>
                <a:gd name="connsiteY0" fmla="*/ 1270 h 52069"/>
                <a:gd name="connsiteX1" fmla="*/ 6350 w 30479"/>
                <a:gd name="connsiteY1" fmla="*/ 1270 h 52069"/>
                <a:gd name="connsiteX2" fmla="*/ 25400 w 30479"/>
                <a:gd name="connsiteY2" fmla="*/ 15240 h 52069"/>
                <a:gd name="connsiteX3" fmla="*/ 20320 w 30479"/>
                <a:gd name="connsiteY3" fmla="*/ 25400 h 52069"/>
                <a:gd name="connsiteX4" fmla="*/ 20320 w 30479"/>
                <a:gd name="connsiteY4" fmla="*/ 25400 h 52069"/>
                <a:gd name="connsiteX5" fmla="*/ 30480 w 30479"/>
                <a:gd name="connsiteY5" fmla="*/ 38100 h 52069"/>
                <a:gd name="connsiteX6" fmla="*/ 12700 w 30479"/>
                <a:gd name="connsiteY6" fmla="*/ 52070 h 52069"/>
                <a:gd name="connsiteX7" fmla="*/ 0 w 30479"/>
                <a:gd name="connsiteY7" fmla="*/ 52070 h 52069"/>
                <a:gd name="connsiteX8" fmla="*/ 0 w 30479"/>
                <a:gd name="connsiteY8" fmla="*/ 0 h 52069"/>
                <a:gd name="connsiteX9" fmla="*/ 0 w 30479"/>
                <a:gd name="connsiteY9" fmla="*/ 0 h 52069"/>
                <a:gd name="connsiteX10" fmla="*/ 6350 w 30479"/>
                <a:gd name="connsiteY10" fmla="*/ 24130 h 52069"/>
                <a:gd name="connsiteX11" fmla="*/ 7620 w 30479"/>
                <a:gd name="connsiteY11" fmla="*/ 24130 h 52069"/>
                <a:gd name="connsiteX12" fmla="*/ 19050 w 30479"/>
                <a:gd name="connsiteY12" fmla="*/ 15240 h 52069"/>
                <a:gd name="connsiteX13" fmla="*/ 7620 w 30479"/>
                <a:gd name="connsiteY13" fmla="*/ 6350 h 52069"/>
                <a:gd name="connsiteX14" fmla="*/ 6350 w 30479"/>
                <a:gd name="connsiteY14" fmla="*/ 6350 h 52069"/>
                <a:gd name="connsiteX15" fmla="*/ 6350 w 30479"/>
                <a:gd name="connsiteY15" fmla="*/ 24130 h 52069"/>
                <a:gd name="connsiteX16" fmla="*/ 6350 w 30479"/>
                <a:gd name="connsiteY16" fmla="*/ 46990 h 52069"/>
                <a:gd name="connsiteX17" fmla="*/ 11430 w 30479"/>
                <a:gd name="connsiteY17" fmla="*/ 46990 h 52069"/>
                <a:gd name="connsiteX18" fmla="*/ 24130 w 30479"/>
                <a:gd name="connsiteY18" fmla="*/ 38100 h 52069"/>
                <a:gd name="connsiteX19" fmla="*/ 11430 w 30479"/>
                <a:gd name="connsiteY19" fmla="*/ 29210 h 52069"/>
                <a:gd name="connsiteX20" fmla="*/ 7620 w 30479"/>
                <a:gd name="connsiteY20" fmla="*/ 29210 h 52069"/>
                <a:gd name="connsiteX21" fmla="*/ 7620 w 30479"/>
                <a:gd name="connsiteY21" fmla="*/ 46990 h 52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479" h="52069">
                  <a:moveTo>
                    <a:pt x="0" y="1270"/>
                  </a:moveTo>
                  <a:lnTo>
                    <a:pt x="6350" y="1270"/>
                  </a:lnTo>
                  <a:cubicBezTo>
                    <a:pt x="16510" y="1270"/>
                    <a:pt x="25400" y="3810"/>
                    <a:pt x="25400" y="15240"/>
                  </a:cubicBezTo>
                  <a:cubicBezTo>
                    <a:pt x="25400" y="26670"/>
                    <a:pt x="22860" y="22860"/>
                    <a:pt x="20320" y="25400"/>
                  </a:cubicBezTo>
                  <a:lnTo>
                    <a:pt x="20320" y="25400"/>
                  </a:lnTo>
                  <a:cubicBezTo>
                    <a:pt x="26670" y="25400"/>
                    <a:pt x="30480" y="33020"/>
                    <a:pt x="30480" y="38100"/>
                  </a:cubicBezTo>
                  <a:cubicBezTo>
                    <a:pt x="30480" y="48260"/>
                    <a:pt x="21590" y="52070"/>
                    <a:pt x="12700" y="52070"/>
                  </a:cubicBezTo>
                  <a:lnTo>
                    <a:pt x="0" y="5207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6350" y="24130"/>
                  </a:moveTo>
                  <a:lnTo>
                    <a:pt x="7620" y="24130"/>
                  </a:lnTo>
                  <a:cubicBezTo>
                    <a:pt x="13970" y="24130"/>
                    <a:pt x="19050" y="24130"/>
                    <a:pt x="19050" y="15240"/>
                  </a:cubicBezTo>
                  <a:cubicBezTo>
                    <a:pt x="19050" y="6350"/>
                    <a:pt x="13970" y="6350"/>
                    <a:pt x="7620" y="6350"/>
                  </a:cubicBezTo>
                  <a:lnTo>
                    <a:pt x="6350" y="6350"/>
                  </a:lnTo>
                  <a:lnTo>
                    <a:pt x="6350" y="24130"/>
                  </a:lnTo>
                  <a:close/>
                  <a:moveTo>
                    <a:pt x="6350" y="46990"/>
                  </a:moveTo>
                  <a:lnTo>
                    <a:pt x="11430" y="46990"/>
                  </a:lnTo>
                  <a:cubicBezTo>
                    <a:pt x="17780" y="46990"/>
                    <a:pt x="24130" y="45720"/>
                    <a:pt x="24130" y="38100"/>
                  </a:cubicBezTo>
                  <a:cubicBezTo>
                    <a:pt x="24130" y="30480"/>
                    <a:pt x="16510" y="29210"/>
                    <a:pt x="11430" y="29210"/>
                  </a:cubicBezTo>
                  <a:lnTo>
                    <a:pt x="7620" y="29210"/>
                  </a:lnTo>
                  <a:lnTo>
                    <a:pt x="7620" y="4699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09" name="Volný tvar: obrazec 508">
              <a:extLst>
                <a:ext uri="{FF2B5EF4-FFF2-40B4-BE49-F238E27FC236}">
                  <a16:creationId xmlns:a16="http://schemas.microsoft.com/office/drawing/2014/main" id="{074E30C3-702B-C6A2-38BA-39E6CD7B3D70}"/>
                </a:ext>
              </a:extLst>
            </p:cNvPr>
            <p:cNvSpPr/>
            <p:nvPr/>
          </p:nvSpPr>
          <p:spPr>
            <a:xfrm>
              <a:off x="13931900" y="9484359"/>
              <a:ext cx="6350" cy="52070"/>
            </a:xfrm>
            <a:custGeom>
              <a:avLst/>
              <a:gdLst>
                <a:gd name="connsiteX0" fmla="*/ 6350 w 6350"/>
                <a:gd name="connsiteY0" fmla="*/ 52070 h 52070"/>
                <a:gd name="connsiteX1" fmla="*/ 0 w 6350"/>
                <a:gd name="connsiteY1" fmla="*/ 52070 h 52070"/>
                <a:gd name="connsiteX2" fmla="*/ 0 w 6350"/>
                <a:gd name="connsiteY2" fmla="*/ 0 h 52070"/>
                <a:gd name="connsiteX3" fmla="*/ 6350 w 6350"/>
                <a:gd name="connsiteY3" fmla="*/ 0 h 52070"/>
                <a:gd name="connsiteX4" fmla="*/ 6350 w 6350"/>
                <a:gd name="connsiteY4" fmla="*/ 52070 h 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" h="52070">
                  <a:moveTo>
                    <a:pt x="6350" y="52070"/>
                  </a:moveTo>
                  <a:lnTo>
                    <a:pt x="0" y="52070"/>
                  </a:lnTo>
                  <a:lnTo>
                    <a:pt x="0" y="0"/>
                  </a:lnTo>
                  <a:lnTo>
                    <a:pt x="6350" y="0"/>
                  </a:lnTo>
                  <a:lnTo>
                    <a:pt x="6350" y="5207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10" name="Volný tvar: obrazec 509">
              <a:extLst>
                <a:ext uri="{FF2B5EF4-FFF2-40B4-BE49-F238E27FC236}">
                  <a16:creationId xmlns:a16="http://schemas.microsoft.com/office/drawing/2014/main" id="{1F064B4F-D5C8-BAC7-520A-122E781A878D}"/>
                </a:ext>
              </a:extLst>
            </p:cNvPr>
            <p:cNvSpPr/>
            <p:nvPr/>
          </p:nvSpPr>
          <p:spPr>
            <a:xfrm>
              <a:off x="13962379" y="9480550"/>
              <a:ext cx="50800" cy="54609"/>
            </a:xfrm>
            <a:custGeom>
              <a:avLst/>
              <a:gdLst>
                <a:gd name="connsiteX0" fmla="*/ 12700 w 50800"/>
                <a:gd name="connsiteY0" fmla="*/ 41910 h 54609"/>
                <a:gd name="connsiteX1" fmla="*/ 6350 w 50800"/>
                <a:gd name="connsiteY1" fmla="*/ 54610 h 54609"/>
                <a:gd name="connsiteX2" fmla="*/ 0 w 50800"/>
                <a:gd name="connsiteY2" fmla="*/ 54610 h 54609"/>
                <a:gd name="connsiteX3" fmla="*/ 25400 w 50800"/>
                <a:gd name="connsiteY3" fmla="*/ 0 h 54609"/>
                <a:gd name="connsiteX4" fmla="*/ 50800 w 50800"/>
                <a:gd name="connsiteY4" fmla="*/ 54610 h 54609"/>
                <a:gd name="connsiteX5" fmla="*/ 44450 w 50800"/>
                <a:gd name="connsiteY5" fmla="*/ 54610 h 54609"/>
                <a:gd name="connsiteX6" fmla="*/ 38100 w 50800"/>
                <a:gd name="connsiteY6" fmla="*/ 41910 h 54609"/>
                <a:gd name="connsiteX7" fmla="*/ 13970 w 50800"/>
                <a:gd name="connsiteY7" fmla="*/ 41910 h 54609"/>
                <a:gd name="connsiteX8" fmla="*/ 24130 w 50800"/>
                <a:gd name="connsiteY8" fmla="*/ 15240 h 54609"/>
                <a:gd name="connsiteX9" fmla="*/ 15240 w 50800"/>
                <a:gd name="connsiteY9" fmla="*/ 36830 h 54609"/>
                <a:gd name="connsiteX10" fmla="*/ 34290 w 50800"/>
                <a:gd name="connsiteY10" fmla="*/ 36830 h 54609"/>
                <a:gd name="connsiteX11" fmla="*/ 25400 w 50800"/>
                <a:gd name="connsiteY11" fmla="*/ 15240 h 54609"/>
                <a:gd name="connsiteX12" fmla="*/ 25400 w 50800"/>
                <a:gd name="connsiteY12" fmla="*/ 15240 h 5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800" h="54609">
                  <a:moveTo>
                    <a:pt x="12700" y="41910"/>
                  </a:moveTo>
                  <a:lnTo>
                    <a:pt x="6350" y="54610"/>
                  </a:lnTo>
                  <a:lnTo>
                    <a:pt x="0" y="54610"/>
                  </a:lnTo>
                  <a:lnTo>
                    <a:pt x="25400" y="0"/>
                  </a:lnTo>
                  <a:lnTo>
                    <a:pt x="50800" y="54610"/>
                  </a:lnTo>
                  <a:lnTo>
                    <a:pt x="44450" y="54610"/>
                  </a:lnTo>
                  <a:lnTo>
                    <a:pt x="38100" y="41910"/>
                  </a:lnTo>
                  <a:lnTo>
                    <a:pt x="13970" y="41910"/>
                  </a:lnTo>
                  <a:close/>
                  <a:moveTo>
                    <a:pt x="24130" y="15240"/>
                  </a:moveTo>
                  <a:lnTo>
                    <a:pt x="15240" y="36830"/>
                  </a:lnTo>
                  <a:lnTo>
                    <a:pt x="34290" y="36830"/>
                  </a:lnTo>
                  <a:lnTo>
                    <a:pt x="25400" y="15240"/>
                  </a:lnTo>
                  <a:lnTo>
                    <a:pt x="25400" y="1524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11" name="Volný tvar: obrazec 510">
              <a:extLst>
                <a:ext uri="{FF2B5EF4-FFF2-40B4-BE49-F238E27FC236}">
                  <a16:creationId xmlns:a16="http://schemas.microsoft.com/office/drawing/2014/main" id="{6C2D29B2-33C7-2CDE-28E9-830D3FFDDE47}"/>
                </a:ext>
              </a:extLst>
            </p:cNvPr>
            <p:cNvSpPr/>
            <p:nvPr/>
          </p:nvSpPr>
          <p:spPr>
            <a:xfrm>
              <a:off x="14259559" y="9790430"/>
              <a:ext cx="39370" cy="68579"/>
            </a:xfrm>
            <a:custGeom>
              <a:avLst/>
              <a:gdLst>
                <a:gd name="connsiteX0" fmla="*/ 0 w 39370"/>
                <a:gd name="connsiteY0" fmla="*/ 0 h 68579"/>
                <a:gd name="connsiteX1" fmla="*/ 7620 w 39370"/>
                <a:gd name="connsiteY1" fmla="*/ 0 h 68579"/>
                <a:gd name="connsiteX2" fmla="*/ 33020 w 39370"/>
                <a:gd name="connsiteY2" fmla="*/ 19050 h 68579"/>
                <a:gd name="connsiteX3" fmla="*/ 25400 w 39370"/>
                <a:gd name="connsiteY3" fmla="*/ 31750 h 68579"/>
                <a:gd name="connsiteX4" fmla="*/ 25400 w 39370"/>
                <a:gd name="connsiteY4" fmla="*/ 31750 h 68579"/>
                <a:gd name="connsiteX5" fmla="*/ 39370 w 39370"/>
                <a:gd name="connsiteY5" fmla="*/ 49530 h 68579"/>
                <a:gd name="connsiteX6" fmla="*/ 15240 w 39370"/>
                <a:gd name="connsiteY6" fmla="*/ 68580 h 68579"/>
                <a:gd name="connsiteX7" fmla="*/ 0 w 39370"/>
                <a:gd name="connsiteY7" fmla="*/ 68580 h 68579"/>
                <a:gd name="connsiteX8" fmla="*/ 0 w 39370"/>
                <a:gd name="connsiteY8" fmla="*/ 1270 h 68579"/>
                <a:gd name="connsiteX9" fmla="*/ 0 w 39370"/>
                <a:gd name="connsiteY9" fmla="*/ 1270 h 68579"/>
                <a:gd name="connsiteX10" fmla="*/ 8890 w 39370"/>
                <a:gd name="connsiteY10" fmla="*/ 30480 h 68579"/>
                <a:gd name="connsiteX11" fmla="*/ 11430 w 39370"/>
                <a:gd name="connsiteY11" fmla="*/ 30480 h 68579"/>
                <a:gd name="connsiteX12" fmla="*/ 25400 w 39370"/>
                <a:gd name="connsiteY12" fmla="*/ 19050 h 68579"/>
                <a:gd name="connsiteX13" fmla="*/ 11430 w 39370"/>
                <a:gd name="connsiteY13" fmla="*/ 7620 h 68579"/>
                <a:gd name="connsiteX14" fmla="*/ 8890 w 39370"/>
                <a:gd name="connsiteY14" fmla="*/ 7620 h 68579"/>
                <a:gd name="connsiteX15" fmla="*/ 8890 w 39370"/>
                <a:gd name="connsiteY15" fmla="*/ 30480 h 68579"/>
                <a:gd name="connsiteX16" fmla="*/ 8890 w 39370"/>
                <a:gd name="connsiteY16" fmla="*/ 30480 h 68579"/>
                <a:gd name="connsiteX17" fmla="*/ 8890 w 39370"/>
                <a:gd name="connsiteY17" fmla="*/ 60960 h 68579"/>
                <a:gd name="connsiteX18" fmla="*/ 15240 w 39370"/>
                <a:gd name="connsiteY18" fmla="*/ 60960 h 68579"/>
                <a:gd name="connsiteX19" fmla="*/ 30480 w 39370"/>
                <a:gd name="connsiteY19" fmla="*/ 49530 h 68579"/>
                <a:gd name="connsiteX20" fmla="*/ 12700 w 39370"/>
                <a:gd name="connsiteY20" fmla="*/ 38100 h 68579"/>
                <a:gd name="connsiteX21" fmla="*/ 7620 w 39370"/>
                <a:gd name="connsiteY21" fmla="*/ 38100 h 68579"/>
                <a:gd name="connsiteX22" fmla="*/ 7620 w 39370"/>
                <a:gd name="connsiteY22" fmla="*/ 60960 h 6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370" h="68579">
                  <a:moveTo>
                    <a:pt x="0" y="0"/>
                  </a:moveTo>
                  <a:lnTo>
                    <a:pt x="7620" y="0"/>
                  </a:lnTo>
                  <a:cubicBezTo>
                    <a:pt x="20320" y="0"/>
                    <a:pt x="33020" y="3810"/>
                    <a:pt x="33020" y="19050"/>
                  </a:cubicBezTo>
                  <a:cubicBezTo>
                    <a:pt x="33020" y="34289"/>
                    <a:pt x="30480" y="29210"/>
                    <a:pt x="25400" y="31750"/>
                  </a:cubicBezTo>
                  <a:lnTo>
                    <a:pt x="25400" y="31750"/>
                  </a:lnTo>
                  <a:cubicBezTo>
                    <a:pt x="33020" y="33020"/>
                    <a:pt x="39370" y="40639"/>
                    <a:pt x="39370" y="49530"/>
                  </a:cubicBezTo>
                  <a:cubicBezTo>
                    <a:pt x="39370" y="63500"/>
                    <a:pt x="27940" y="68580"/>
                    <a:pt x="15240" y="68580"/>
                  </a:cubicBezTo>
                  <a:lnTo>
                    <a:pt x="0" y="68580"/>
                  </a:lnTo>
                  <a:lnTo>
                    <a:pt x="0" y="1270"/>
                  </a:lnTo>
                  <a:lnTo>
                    <a:pt x="0" y="1270"/>
                  </a:lnTo>
                  <a:close/>
                  <a:moveTo>
                    <a:pt x="8890" y="30480"/>
                  </a:moveTo>
                  <a:lnTo>
                    <a:pt x="11430" y="30480"/>
                  </a:lnTo>
                  <a:cubicBezTo>
                    <a:pt x="19050" y="30480"/>
                    <a:pt x="25400" y="29210"/>
                    <a:pt x="25400" y="19050"/>
                  </a:cubicBezTo>
                  <a:cubicBezTo>
                    <a:pt x="25400" y="8889"/>
                    <a:pt x="19050" y="7620"/>
                    <a:pt x="11430" y="7620"/>
                  </a:cubicBezTo>
                  <a:lnTo>
                    <a:pt x="8890" y="7620"/>
                  </a:lnTo>
                  <a:lnTo>
                    <a:pt x="8890" y="30480"/>
                  </a:lnTo>
                  <a:lnTo>
                    <a:pt x="8890" y="30480"/>
                  </a:lnTo>
                  <a:close/>
                  <a:moveTo>
                    <a:pt x="8890" y="60960"/>
                  </a:moveTo>
                  <a:lnTo>
                    <a:pt x="15240" y="60960"/>
                  </a:lnTo>
                  <a:cubicBezTo>
                    <a:pt x="22860" y="60960"/>
                    <a:pt x="30480" y="58420"/>
                    <a:pt x="30480" y="49530"/>
                  </a:cubicBezTo>
                  <a:cubicBezTo>
                    <a:pt x="30480" y="40639"/>
                    <a:pt x="20320" y="38100"/>
                    <a:pt x="12700" y="38100"/>
                  </a:cubicBezTo>
                  <a:lnTo>
                    <a:pt x="7620" y="38100"/>
                  </a:lnTo>
                  <a:lnTo>
                    <a:pt x="7620" y="6096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12" name="Volný tvar: obrazec 511">
              <a:extLst>
                <a:ext uri="{FF2B5EF4-FFF2-40B4-BE49-F238E27FC236}">
                  <a16:creationId xmlns:a16="http://schemas.microsoft.com/office/drawing/2014/main" id="{A27A71B3-2F24-9983-883D-C60E57FF2861}"/>
                </a:ext>
              </a:extLst>
            </p:cNvPr>
            <p:cNvSpPr/>
            <p:nvPr/>
          </p:nvSpPr>
          <p:spPr>
            <a:xfrm>
              <a:off x="14331950" y="9790430"/>
              <a:ext cx="50800" cy="69850"/>
            </a:xfrm>
            <a:custGeom>
              <a:avLst/>
              <a:gdLst>
                <a:gd name="connsiteX0" fmla="*/ 8890 w 50800"/>
                <a:gd name="connsiteY0" fmla="*/ 0 h 69850"/>
                <a:gd name="connsiteX1" fmla="*/ 8890 w 50800"/>
                <a:gd name="connsiteY1" fmla="*/ 39370 h 69850"/>
                <a:gd name="connsiteX2" fmla="*/ 25400 w 50800"/>
                <a:gd name="connsiteY2" fmla="*/ 60960 h 69850"/>
                <a:gd name="connsiteX3" fmla="*/ 41910 w 50800"/>
                <a:gd name="connsiteY3" fmla="*/ 39370 h 69850"/>
                <a:gd name="connsiteX4" fmla="*/ 41910 w 50800"/>
                <a:gd name="connsiteY4" fmla="*/ 0 h 69850"/>
                <a:gd name="connsiteX5" fmla="*/ 50800 w 50800"/>
                <a:gd name="connsiteY5" fmla="*/ 0 h 69850"/>
                <a:gd name="connsiteX6" fmla="*/ 50800 w 50800"/>
                <a:gd name="connsiteY6" fmla="*/ 43180 h 69850"/>
                <a:gd name="connsiteX7" fmla="*/ 25400 w 50800"/>
                <a:gd name="connsiteY7" fmla="*/ 69850 h 69850"/>
                <a:gd name="connsiteX8" fmla="*/ 0 w 50800"/>
                <a:gd name="connsiteY8" fmla="*/ 43180 h 69850"/>
                <a:gd name="connsiteX9" fmla="*/ 0 w 50800"/>
                <a:gd name="connsiteY9" fmla="*/ 0 h 69850"/>
                <a:gd name="connsiteX10" fmla="*/ 8890 w 50800"/>
                <a:gd name="connsiteY10" fmla="*/ 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800" h="69850">
                  <a:moveTo>
                    <a:pt x="8890" y="0"/>
                  </a:moveTo>
                  <a:lnTo>
                    <a:pt x="8890" y="39370"/>
                  </a:lnTo>
                  <a:cubicBezTo>
                    <a:pt x="8890" y="50800"/>
                    <a:pt x="12700" y="60960"/>
                    <a:pt x="25400" y="60960"/>
                  </a:cubicBezTo>
                  <a:cubicBezTo>
                    <a:pt x="38100" y="60960"/>
                    <a:pt x="41910" y="50800"/>
                    <a:pt x="41910" y="39370"/>
                  </a:cubicBezTo>
                  <a:lnTo>
                    <a:pt x="41910" y="0"/>
                  </a:lnTo>
                  <a:lnTo>
                    <a:pt x="50800" y="0"/>
                  </a:lnTo>
                  <a:lnTo>
                    <a:pt x="50800" y="43180"/>
                  </a:lnTo>
                  <a:cubicBezTo>
                    <a:pt x="50800" y="58420"/>
                    <a:pt x="41910" y="69850"/>
                    <a:pt x="25400" y="69850"/>
                  </a:cubicBezTo>
                  <a:cubicBezTo>
                    <a:pt x="8890" y="69850"/>
                    <a:pt x="0" y="58420"/>
                    <a:pt x="0" y="43180"/>
                  </a:cubicBezTo>
                  <a:lnTo>
                    <a:pt x="0" y="0"/>
                  </a:lnTo>
                  <a:lnTo>
                    <a:pt x="889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13" name="Volný tvar: obrazec 512">
              <a:extLst>
                <a:ext uri="{FF2B5EF4-FFF2-40B4-BE49-F238E27FC236}">
                  <a16:creationId xmlns:a16="http://schemas.microsoft.com/office/drawing/2014/main" id="{1B1E4FD8-C027-0470-95F6-B55105F8505A}"/>
                </a:ext>
              </a:extLst>
            </p:cNvPr>
            <p:cNvSpPr/>
            <p:nvPr/>
          </p:nvSpPr>
          <p:spPr>
            <a:xfrm>
              <a:off x="14418309" y="9790430"/>
              <a:ext cx="29210" cy="67309"/>
            </a:xfrm>
            <a:custGeom>
              <a:avLst/>
              <a:gdLst>
                <a:gd name="connsiteX0" fmla="*/ 8890 w 29210"/>
                <a:gd name="connsiteY0" fmla="*/ 59689 h 67309"/>
                <a:gd name="connsiteX1" fmla="*/ 29210 w 29210"/>
                <a:gd name="connsiteY1" fmla="*/ 59689 h 67309"/>
                <a:gd name="connsiteX2" fmla="*/ 29210 w 29210"/>
                <a:gd name="connsiteY2" fmla="*/ 67310 h 67309"/>
                <a:gd name="connsiteX3" fmla="*/ 0 w 29210"/>
                <a:gd name="connsiteY3" fmla="*/ 67310 h 67309"/>
                <a:gd name="connsiteX4" fmla="*/ 0 w 29210"/>
                <a:gd name="connsiteY4" fmla="*/ 0 h 67309"/>
                <a:gd name="connsiteX5" fmla="*/ 8890 w 29210"/>
                <a:gd name="connsiteY5" fmla="*/ 0 h 67309"/>
                <a:gd name="connsiteX6" fmla="*/ 8890 w 29210"/>
                <a:gd name="connsiteY6" fmla="*/ 59689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210" h="67309">
                  <a:moveTo>
                    <a:pt x="8890" y="59689"/>
                  </a:moveTo>
                  <a:lnTo>
                    <a:pt x="29210" y="59689"/>
                  </a:lnTo>
                  <a:lnTo>
                    <a:pt x="2921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59689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14" name="Volný tvar: obrazec 513">
              <a:extLst>
                <a:ext uri="{FF2B5EF4-FFF2-40B4-BE49-F238E27FC236}">
                  <a16:creationId xmlns:a16="http://schemas.microsoft.com/office/drawing/2014/main" id="{72D12C60-C830-365E-D8E8-E67E184DEB73}"/>
                </a:ext>
              </a:extLst>
            </p:cNvPr>
            <p:cNvSpPr/>
            <p:nvPr/>
          </p:nvSpPr>
          <p:spPr>
            <a:xfrm>
              <a:off x="14474190" y="9789159"/>
              <a:ext cx="66039" cy="71120"/>
            </a:xfrm>
            <a:custGeom>
              <a:avLst/>
              <a:gdLst>
                <a:gd name="connsiteX0" fmla="*/ 66040 w 66039"/>
                <a:gd name="connsiteY0" fmla="*/ 35560 h 71120"/>
                <a:gd name="connsiteX1" fmla="*/ 66040 w 66039"/>
                <a:gd name="connsiteY1" fmla="*/ 38100 h 71120"/>
                <a:gd name="connsiteX2" fmla="*/ 34290 w 66039"/>
                <a:gd name="connsiteY2" fmla="*/ 71120 h 71120"/>
                <a:gd name="connsiteX3" fmla="*/ 0 w 66039"/>
                <a:gd name="connsiteY3" fmla="*/ 35560 h 71120"/>
                <a:gd name="connsiteX4" fmla="*/ 35560 w 66039"/>
                <a:gd name="connsiteY4" fmla="*/ 0 h 71120"/>
                <a:gd name="connsiteX5" fmla="*/ 63500 w 66039"/>
                <a:gd name="connsiteY5" fmla="*/ 12700 h 71120"/>
                <a:gd name="connsiteX6" fmla="*/ 57150 w 66039"/>
                <a:gd name="connsiteY6" fmla="*/ 17780 h 71120"/>
                <a:gd name="connsiteX7" fmla="*/ 35560 w 66039"/>
                <a:gd name="connsiteY7" fmla="*/ 6350 h 71120"/>
                <a:gd name="connsiteX8" fmla="*/ 8890 w 66039"/>
                <a:gd name="connsiteY8" fmla="*/ 34290 h 71120"/>
                <a:gd name="connsiteX9" fmla="*/ 35560 w 66039"/>
                <a:gd name="connsiteY9" fmla="*/ 62230 h 71120"/>
                <a:gd name="connsiteX10" fmla="*/ 57150 w 66039"/>
                <a:gd name="connsiteY10" fmla="*/ 41910 h 71120"/>
                <a:gd name="connsiteX11" fmla="*/ 39370 w 66039"/>
                <a:gd name="connsiteY11" fmla="*/ 41910 h 71120"/>
                <a:gd name="connsiteX12" fmla="*/ 39370 w 66039"/>
                <a:gd name="connsiteY12" fmla="*/ 34290 h 71120"/>
                <a:gd name="connsiteX13" fmla="*/ 66040 w 66039"/>
                <a:gd name="connsiteY13" fmla="*/ 34290 h 71120"/>
                <a:gd name="connsiteX14" fmla="*/ 66040 w 66039"/>
                <a:gd name="connsiteY14" fmla="*/ 34290 h 7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039" h="71120">
                  <a:moveTo>
                    <a:pt x="66040" y="35560"/>
                  </a:moveTo>
                  <a:lnTo>
                    <a:pt x="66040" y="38100"/>
                  </a:lnTo>
                  <a:cubicBezTo>
                    <a:pt x="66040" y="57150"/>
                    <a:pt x="53340" y="71120"/>
                    <a:pt x="34290" y="71120"/>
                  </a:cubicBezTo>
                  <a:cubicBezTo>
                    <a:pt x="15240" y="71120"/>
                    <a:pt x="0" y="54610"/>
                    <a:pt x="0" y="35560"/>
                  </a:cubicBezTo>
                  <a:cubicBezTo>
                    <a:pt x="0" y="16510"/>
                    <a:pt x="15240" y="0"/>
                    <a:pt x="35560" y="0"/>
                  </a:cubicBezTo>
                  <a:cubicBezTo>
                    <a:pt x="55880" y="0"/>
                    <a:pt x="55880" y="5080"/>
                    <a:pt x="63500" y="12700"/>
                  </a:cubicBezTo>
                  <a:lnTo>
                    <a:pt x="57150" y="17780"/>
                  </a:lnTo>
                  <a:cubicBezTo>
                    <a:pt x="52070" y="11430"/>
                    <a:pt x="44450" y="6350"/>
                    <a:pt x="35560" y="6350"/>
                  </a:cubicBezTo>
                  <a:cubicBezTo>
                    <a:pt x="20320" y="6350"/>
                    <a:pt x="8890" y="19050"/>
                    <a:pt x="8890" y="34290"/>
                  </a:cubicBezTo>
                  <a:cubicBezTo>
                    <a:pt x="8890" y="49530"/>
                    <a:pt x="20320" y="62230"/>
                    <a:pt x="35560" y="62230"/>
                  </a:cubicBezTo>
                  <a:cubicBezTo>
                    <a:pt x="50800" y="62230"/>
                    <a:pt x="57150" y="53340"/>
                    <a:pt x="57150" y="41910"/>
                  </a:cubicBezTo>
                  <a:lnTo>
                    <a:pt x="39370" y="41910"/>
                  </a:lnTo>
                  <a:lnTo>
                    <a:pt x="39370" y="34290"/>
                  </a:lnTo>
                  <a:lnTo>
                    <a:pt x="66040" y="34290"/>
                  </a:lnTo>
                  <a:lnTo>
                    <a:pt x="66040" y="3429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15" name="Volný tvar: obrazec 514">
              <a:extLst>
                <a:ext uri="{FF2B5EF4-FFF2-40B4-BE49-F238E27FC236}">
                  <a16:creationId xmlns:a16="http://schemas.microsoft.com/office/drawing/2014/main" id="{1F23F635-C7DA-0A4A-D9E5-FF5948D40B49}"/>
                </a:ext>
              </a:extLst>
            </p:cNvPr>
            <p:cNvSpPr/>
            <p:nvPr/>
          </p:nvSpPr>
          <p:spPr>
            <a:xfrm>
              <a:off x="14566900" y="9787890"/>
              <a:ext cx="63500" cy="69850"/>
            </a:xfrm>
            <a:custGeom>
              <a:avLst/>
              <a:gdLst>
                <a:gd name="connsiteX0" fmla="*/ 16510 w 63500"/>
                <a:gd name="connsiteY0" fmla="*/ 53340 h 69850"/>
                <a:gd name="connsiteX1" fmla="*/ 8890 w 63500"/>
                <a:gd name="connsiteY1" fmla="*/ 69850 h 69850"/>
                <a:gd name="connsiteX2" fmla="*/ 0 w 63500"/>
                <a:gd name="connsiteY2" fmla="*/ 69850 h 69850"/>
                <a:gd name="connsiteX3" fmla="*/ 31750 w 63500"/>
                <a:gd name="connsiteY3" fmla="*/ 0 h 69850"/>
                <a:gd name="connsiteX4" fmla="*/ 63500 w 63500"/>
                <a:gd name="connsiteY4" fmla="*/ 69850 h 69850"/>
                <a:gd name="connsiteX5" fmla="*/ 54610 w 63500"/>
                <a:gd name="connsiteY5" fmla="*/ 69850 h 69850"/>
                <a:gd name="connsiteX6" fmla="*/ 46990 w 63500"/>
                <a:gd name="connsiteY6" fmla="*/ 53340 h 69850"/>
                <a:gd name="connsiteX7" fmla="*/ 16510 w 63500"/>
                <a:gd name="connsiteY7" fmla="*/ 53340 h 69850"/>
                <a:gd name="connsiteX8" fmla="*/ 31750 w 63500"/>
                <a:gd name="connsiteY8" fmla="*/ 19050 h 69850"/>
                <a:gd name="connsiteX9" fmla="*/ 19050 w 63500"/>
                <a:gd name="connsiteY9" fmla="*/ 46990 h 69850"/>
                <a:gd name="connsiteX10" fmla="*/ 43180 w 63500"/>
                <a:gd name="connsiteY10" fmla="*/ 46990 h 69850"/>
                <a:gd name="connsiteX11" fmla="*/ 30480 w 63500"/>
                <a:gd name="connsiteY11" fmla="*/ 19050 h 69850"/>
                <a:gd name="connsiteX12" fmla="*/ 30480 w 63500"/>
                <a:gd name="connsiteY12" fmla="*/ 190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00" h="69850">
                  <a:moveTo>
                    <a:pt x="16510" y="53340"/>
                  </a:moveTo>
                  <a:lnTo>
                    <a:pt x="8890" y="69850"/>
                  </a:lnTo>
                  <a:lnTo>
                    <a:pt x="0" y="69850"/>
                  </a:lnTo>
                  <a:lnTo>
                    <a:pt x="31750" y="0"/>
                  </a:lnTo>
                  <a:lnTo>
                    <a:pt x="63500" y="69850"/>
                  </a:lnTo>
                  <a:lnTo>
                    <a:pt x="54610" y="69850"/>
                  </a:lnTo>
                  <a:lnTo>
                    <a:pt x="46990" y="53340"/>
                  </a:lnTo>
                  <a:lnTo>
                    <a:pt x="16510" y="53340"/>
                  </a:lnTo>
                  <a:close/>
                  <a:moveTo>
                    <a:pt x="31750" y="19050"/>
                  </a:moveTo>
                  <a:lnTo>
                    <a:pt x="19050" y="46990"/>
                  </a:lnTo>
                  <a:lnTo>
                    <a:pt x="43180" y="46990"/>
                  </a:lnTo>
                  <a:lnTo>
                    <a:pt x="30480" y="19050"/>
                  </a:lnTo>
                  <a:lnTo>
                    <a:pt x="30480" y="190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16" name="Volný tvar: obrazec 515">
              <a:extLst>
                <a:ext uri="{FF2B5EF4-FFF2-40B4-BE49-F238E27FC236}">
                  <a16:creationId xmlns:a16="http://schemas.microsoft.com/office/drawing/2014/main" id="{B7E826E3-4844-F1BE-5523-D66FD803707E}"/>
                </a:ext>
              </a:extLst>
            </p:cNvPr>
            <p:cNvSpPr/>
            <p:nvPr/>
          </p:nvSpPr>
          <p:spPr>
            <a:xfrm>
              <a:off x="14660879" y="9790430"/>
              <a:ext cx="43179" cy="67309"/>
            </a:xfrm>
            <a:custGeom>
              <a:avLst/>
              <a:gdLst>
                <a:gd name="connsiteX0" fmla="*/ 43180 w 43179"/>
                <a:gd name="connsiteY0" fmla="*/ 67310 h 67309"/>
                <a:gd name="connsiteX1" fmla="*/ 33020 w 43179"/>
                <a:gd name="connsiteY1" fmla="*/ 67310 h 67309"/>
                <a:gd name="connsiteX2" fmla="*/ 12700 w 43179"/>
                <a:gd name="connsiteY2" fmla="*/ 39370 h 67309"/>
                <a:gd name="connsiteX3" fmla="*/ 8890 w 43179"/>
                <a:gd name="connsiteY3" fmla="*/ 39370 h 67309"/>
                <a:gd name="connsiteX4" fmla="*/ 8890 w 43179"/>
                <a:gd name="connsiteY4" fmla="*/ 67310 h 67309"/>
                <a:gd name="connsiteX5" fmla="*/ 0 w 43179"/>
                <a:gd name="connsiteY5" fmla="*/ 67310 h 67309"/>
                <a:gd name="connsiteX6" fmla="*/ 0 w 43179"/>
                <a:gd name="connsiteY6" fmla="*/ 0 h 67309"/>
                <a:gd name="connsiteX7" fmla="*/ 10160 w 43179"/>
                <a:gd name="connsiteY7" fmla="*/ 0 h 67309"/>
                <a:gd name="connsiteX8" fmla="*/ 27940 w 43179"/>
                <a:gd name="connsiteY8" fmla="*/ 2539 h 67309"/>
                <a:gd name="connsiteX9" fmla="*/ 36830 w 43179"/>
                <a:gd name="connsiteY9" fmla="*/ 19050 h 67309"/>
                <a:gd name="connsiteX10" fmla="*/ 20320 w 43179"/>
                <a:gd name="connsiteY10" fmla="*/ 38100 h 67309"/>
                <a:gd name="connsiteX11" fmla="*/ 41910 w 43179"/>
                <a:gd name="connsiteY11" fmla="*/ 67310 h 67309"/>
                <a:gd name="connsiteX12" fmla="*/ 41910 w 43179"/>
                <a:gd name="connsiteY12" fmla="*/ 67310 h 67309"/>
                <a:gd name="connsiteX13" fmla="*/ 8890 w 43179"/>
                <a:gd name="connsiteY13" fmla="*/ 31750 h 67309"/>
                <a:gd name="connsiteX14" fmla="*/ 11430 w 43179"/>
                <a:gd name="connsiteY14" fmla="*/ 31750 h 67309"/>
                <a:gd name="connsiteX15" fmla="*/ 29210 w 43179"/>
                <a:gd name="connsiteY15" fmla="*/ 19050 h 67309"/>
                <a:gd name="connsiteX16" fmla="*/ 10160 w 43179"/>
                <a:gd name="connsiteY16" fmla="*/ 6350 h 67309"/>
                <a:gd name="connsiteX17" fmla="*/ 7620 w 43179"/>
                <a:gd name="connsiteY17" fmla="*/ 6350 h 67309"/>
                <a:gd name="connsiteX18" fmla="*/ 7620 w 43179"/>
                <a:gd name="connsiteY18" fmla="*/ 30480 h 67309"/>
                <a:gd name="connsiteX19" fmla="*/ 7620 w 43179"/>
                <a:gd name="connsiteY19" fmla="*/ 3048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179" h="67309">
                  <a:moveTo>
                    <a:pt x="43180" y="67310"/>
                  </a:moveTo>
                  <a:lnTo>
                    <a:pt x="33020" y="67310"/>
                  </a:lnTo>
                  <a:lnTo>
                    <a:pt x="12700" y="39370"/>
                  </a:lnTo>
                  <a:lnTo>
                    <a:pt x="8890" y="39370"/>
                  </a:lnTo>
                  <a:lnTo>
                    <a:pt x="8890" y="67310"/>
                  </a:lnTo>
                  <a:lnTo>
                    <a:pt x="0" y="67310"/>
                  </a:lnTo>
                  <a:lnTo>
                    <a:pt x="0" y="0"/>
                  </a:lnTo>
                  <a:lnTo>
                    <a:pt x="10160" y="0"/>
                  </a:lnTo>
                  <a:cubicBezTo>
                    <a:pt x="16510" y="0"/>
                    <a:pt x="22860" y="0"/>
                    <a:pt x="27940" y="2539"/>
                  </a:cubicBezTo>
                  <a:cubicBezTo>
                    <a:pt x="33020" y="6350"/>
                    <a:pt x="36830" y="12700"/>
                    <a:pt x="36830" y="19050"/>
                  </a:cubicBezTo>
                  <a:cubicBezTo>
                    <a:pt x="36830" y="29210"/>
                    <a:pt x="30480" y="36830"/>
                    <a:pt x="20320" y="38100"/>
                  </a:cubicBezTo>
                  <a:lnTo>
                    <a:pt x="41910" y="67310"/>
                  </a:lnTo>
                  <a:lnTo>
                    <a:pt x="41910" y="67310"/>
                  </a:lnTo>
                  <a:close/>
                  <a:moveTo>
                    <a:pt x="8890" y="31750"/>
                  </a:moveTo>
                  <a:lnTo>
                    <a:pt x="11430" y="31750"/>
                  </a:lnTo>
                  <a:cubicBezTo>
                    <a:pt x="20320" y="31750"/>
                    <a:pt x="29210" y="30480"/>
                    <a:pt x="29210" y="19050"/>
                  </a:cubicBezTo>
                  <a:cubicBezTo>
                    <a:pt x="29210" y="7620"/>
                    <a:pt x="19050" y="6350"/>
                    <a:pt x="10160" y="6350"/>
                  </a:cubicBezTo>
                  <a:lnTo>
                    <a:pt x="7620" y="6350"/>
                  </a:lnTo>
                  <a:lnTo>
                    <a:pt x="7620" y="30480"/>
                  </a:lnTo>
                  <a:lnTo>
                    <a:pt x="7620" y="3048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17" name="Volný tvar: obrazec 516">
              <a:extLst>
                <a:ext uri="{FF2B5EF4-FFF2-40B4-BE49-F238E27FC236}">
                  <a16:creationId xmlns:a16="http://schemas.microsoft.com/office/drawing/2014/main" id="{8FC43DCF-EB74-5A8F-627A-5EA7C772066A}"/>
                </a:ext>
              </a:extLst>
            </p:cNvPr>
            <p:cNvSpPr/>
            <p:nvPr/>
          </p:nvSpPr>
          <p:spPr>
            <a:xfrm>
              <a:off x="14734540" y="9790430"/>
              <a:ext cx="8889" cy="67309"/>
            </a:xfrm>
            <a:custGeom>
              <a:avLst/>
              <a:gdLst>
                <a:gd name="connsiteX0" fmla="*/ 8890 w 8889"/>
                <a:gd name="connsiteY0" fmla="*/ 67310 h 67309"/>
                <a:gd name="connsiteX1" fmla="*/ 0 w 8889"/>
                <a:gd name="connsiteY1" fmla="*/ 67310 h 67309"/>
                <a:gd name="connsiteX2" fmla="*/ 0 w 8889"/>
                <a:gd name="connsiteY2" fmla="*/ 0 h 67309"/>
                <a:gd name="connsiteX3" fmla="*/ 8890 w 8889"/>
                <a:gd name="connsiteY3" fmla="*/ 0 h 67309"/>
                <a:gd name="connsiteX4" fmla="*/ 8890 w 8889"/>
                <a:gd name="connsiteY4" fmla="*/ 67310 h 6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89" h="67309">
                  <a:moveTo>
                    <a:pt x="8890" y="67310"/>
                  </a:moveTo>
                  <a:lnTo>
                    <a:pt x="0" y="6731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6731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18" name="Volný tvar: obrazec 517">
              <a:extLst>
                <a:ext uri="{FF2B5EF4-FFF2-40B4-BE49-F238E27FC236}">
                  <a16:creationId xmlns:a16="http://schemas.microsoft.com/office/drawing/2014/main" id="{AA86C6A0-B648-99B9-6B66-0115C08CE6AD}"/>
                </a:ext>
              </a:extLst>
            </p:cNvPr>
            <p:cNvSpPr/>
            <p:nvPr/>
          </p:nvSpPr>
          <p:spPr>
            <a:xfrm>
              <a:off x="14773909" y="9787890"/>
              <a:ext cx="63500" cy="69850"/>
            </a:xfrm>
            <a:custGeom>
              <a:avLst/>
              <a:gdLst>
                <a:gd name="connsiteX0" fmla="*/ 16510 w 63500"/>
                <a:gd name="connsiteY0" fmla="*/ 53340 h 69850"/>
                <a:gd name="connsiteX1" fmla="*/ 8890 w 63500"/>
                <a:gd name="connsiteY1" fmla="*/ 69850 h 69850"/>
                <a:gd name="connsiteX2" fmla="*/ 0 w 63500"/>
                <a:gd name="connsiteY2" fmla="*/ 69850 h 69850"/>
                <a:gd name="connsiteX3" fmla="*/ 31750 w 63500"/>
                <a:gd name="connsiteY3" fmla="*/ 0 h 69850"/>
                <a:gd name="connsiteX4" fmla="*/ 63500 w 63500"/>
                <a:gd name="connsiteY4" fmla="*/ 69850 h 69850"/>
                <a:gd name="connsiteX5" fmla="*/ 54610 w 63500"/>
                <a:gd name="connsiteY5" fmla="*/ 69850 h 69850"/>
                <a:gd name="connsiteX6" fmla="*/ 46990 w 63500"/>
                <a:gd name="connsiteY6" fmla="*/ 53340 h 69850"/>
                <a:gd name="connsiteX7" fmla="*/ 15240 w 63500"/>
                <a:gd name="connsiteY7" fmla="*/ 53340 h 69850"/>
                <a:gd name="connsiteX8" fmla="*/ 33020 w 63500"/>
                <a:gd name="connsiteY8" fmla="*/ 19050 h 69850"/>
                <a:gd name="connsiteX9" fmla="*/ 20320 w 63500"/>
                <a:gd name="connsiteY9" fmla="*/ 46990 h 69850"/>
                <a:gd name="connsiteX10" fmla="*/ 44450 w 63500"/>
                <a:gd name="connsiteY10" fmla="*/ 46990 h 69850"/>
                <a:gd name="connsiteX11" fmla="*/ 31750 w 63500"/>
                <a:gd name="connsiteY11" fmla="*/ 19050 h 69850"/>
                <a:gd name="connsiteX12" fmla="*/ 31750 w 63500"/>
                <a:gd name="connsiteY12" fmla="*/ 190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500" h="69850">
                  <a:moveTo>
                    <a:pt x="16510" y="53340"/>
                  </a:moveTo>
                  <a:lnTo>
                    <a:pt x="8890" y="69850"/>
                  </a:lnTo>
                  <a:lnTo>
                    <a:pt x="0" y="69850"/>
                  </a:lnTo>
                  <a:lnTo>
                    <a:pt x="31750" y="0"/>
                  </a:lnTo>
                  <a:lnTo>
                    <a:pt x="63500" y="69850"/>
                  </a:lnTo>
                  <a:lnTo>
                    <a:pt x="54610" y="69850"/>
                  </a:lnTo>
                  <a:lnTo>
                    <a:pt x="46990" y="53340"/>
                  </a:lnTo>
                  <a:lnTo>
                    <a:pt x="15240" y="53340"/>
                  </a:lnTo>
                  <a:close/>
                  <a:moveTo>
                    <a:pt x="33020" y="19050"/>
                  </a:moveTo>
                  <a:lnTo>
                    <a:pt x="20320" y="46990"/>
                  </a:lnTo>
                  <a:lnTo>
                    <a:pt x="44450" y="46990"/>
                  </a:lnTo>
                  <a:lnTo>
                    <a:pt x="31750" y="19050"/>
                  </a:lnTo>
                  <a:lnTo>
                    <a:pt x="31750" y="190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19" name="Volný tvar: obrazec 518">
              <a:extLst>
                <a:ext uri="{FF2B5EF4-FFF2-40B4-BE49-F238E27FC236}">
                  <a16:creationId xmlns:a16="http://schemas.microsoft.com/office/drawing/2014/main" id="{5A3B37BE-420D-AE6D-615E-7299CDF95F3E}"/>
                </a:ext>
              </a:extLst>
            </p:cNvPr>
            <p:cNvSpPr/>
            <p:nvPr/>
          </p:nvSpPr>
          <p:spPr>
            <a:xfrm>
              <a:off x="13820140" y="10452100"/>
              <a:ext cx="41909" cy="43180"/>
            </a:xfrm>
            <a:custGeom>
              <a:avLst/>
              <a:gdLst>
                <a:gd name="connsiteX0" fmla="*/ 41910 w 41909"/>
                <a:gd name="connsiteY0" fmla="*/ 21590 h 43180"/>
                <a:gd name="connsiteX1" fmla="*/ 41910 w 41909"/>
                <a:gd name="connsiteY1" fmla="*/ 21590 h 43180"/>
                <a:gd name="connsiteX2" fmla="*/ 21590 w 41909"/>
                <a:gd name="connsiteY2" fmla="*/ 43180 h 43180"/>
                <a:gd name="connsiteX3" fmla="*/ 0 w 41909"/>
                <a:gd name="connsiteY3" fmla="*/ 21590 h 43180"/>
                <a:gd name="connsiteX4" fmla="*/ 21590 w 41909"/>
                <a:gd name="connsiteY4" fmla="*/ 0 h 43180"/>
                <a:gd name="connsiteX5" fmla="*/ 39370 w 41909"/>
                <a:gd name="connsiteY5" fmla="*/ 7620 h 43180"/>
                <a:gd name="connsiteX6" fmla="*/ 35560 w 41909"/>
                <a:gd name="connsiteY6" fmla="*/ 11430 h 43180"/>
                <a:gd name="connsiteX7" fmla="*/ 22860 w 41909"/>
                <a:gd name="connsiteY7" fmla="*/ 5080 h 43180"/>
                <a:gd name="connsiteX8" fmla="*/ 6350 w 41909"/>
                <a:gd name="connsiteY8" fmla="*/ 21590 h 43180"/>
                <a:gd name="connsiteX9" fmla="*/ 22860 w 41909"/>
                <a:gd name="connsiteY9" fmla="*/ 38100 h 43180"/>
                <a:gd name="connsiteX10" fmla="*/ 36830 w 41909"/>
                <a:gd name="connsiteY10" fmla="*/ 25400 h 43180"/>
                <a:gd name="connsiteX11" fmla="*/ 25400 w 41909"/>
                <a:gd name="connsiteY11" fmla="*/ 25400 h 43180"/>
                <a:gd name="connsiteX12" fmla="*/ 25400 w 41909"/>
                <a:gd name="connsiteY12" fmla="*/ 20320 h 43180"/>
                <a:gd name="connsiteX13" fmla="*/ 41910 w 41909"/>
                <a:gd name="connsiteY13" fmla="*/ 20320 h 43180"/>
                <a:gd name="connsiteX14" fmla="*/ 41910 w 41909"/>
                <a:gd name="connsiteY14" fmla="*/ 20320 h 4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09" h="43180">
                  <a:moveTo>
                    <a:pt x="41910" y="21590"/>
                  </a:moveTo>
                  <a:lnTo>
                    <a:pt x="41910" y="21590"/>
                  </a:lnTo>
                  <a:cubicBezTo>
                    <a:pt x="41910" y="34290"/>
                    <a:pt x="34290" y="43180"/>
                    <a:pt x="21590" y="43180"/>
                  </a:cubicBezTo>
                  <a:cubicBezTo>
                    <a:pt x="8890" y="43180"/>
                    <a:pt x="0" y="33020"/>
                    <a:pt x="0" y="21590"/>
                  </a:cubicBezTo>
                  <a:cubicBezTo>
                    <a:pt x="0" y="10160"/>
                    <a:pt x="10160" y="0"/>
                    <a:pt x="21590" y="0"/>
                  </a:cubicBezTo>
                  <a:cubicBezTo>
                    <a:pt x="33020" y="0"/>
                    <a:pt x="34290" y="2540"/>
                    <a:pt x="39370" y="7620"/>
                  </a:cubicBezTo>
                  <a:lnTo>
                    <a:pt x="35560" y="11430"/>
                  </a:lnTo>
                  <a:cubicBezTo>
                    <a:pt x="33020" y="7620"/>
                    <a:pt x="27940" y="5080"/>
                    <a:pt x="22860" y="5080"/>
                  </a:cubicBezTo>
                  <a:cubicBezTo>
                    <a:pt x="13970" y="5080"/>
                    <a:pt x="6350" y="12700"/>
                    <a:pt x="6350" y="21590"/>
                  </a:cubicBezTo>
                  <a:cubicBezTo>
                    <a:pt x="6350" y="30480"/>
                    <a:pt x="13970" y="38100"/>
                    <a:pt x="22860" y="38100"/>
                  </a:cubicBezTo>
                  <a:cubicBezTo>
                    <a:pt x="31750" y="38100"/>
                    <a:pt x="36830" y="33020"/>
                    <a:pt x="36830" y="25400"/>
                  </a:cubicBezTo>
                  <a:lnTo>
                    <a:pt x="25400" y="25400"/>
                  </a:lnTo>
                  <a:lnTo>
                    <a:pt x="25400" y="20320"/>
                  </a:lnTo>
                  <a:lnTo>
                    <a:pt x="41910" y="20320"/>
                  </a:lnTo>
                  <a:lnTo>
                    <a:pt x="41910" y="203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20" name="Volný tvar: obrazec 519">
              <a:extLst>
                <a:ext uri="{FF2B5EF4-FFF2-40B4-BE49-F238E27FC236}">
                  <a16:creationId xmlns:a16="http://schemas.microsoft.com/office/drawing/2014/main" id="{0AF17121-B737-CC23-2F6E-0DE16BB3480C}"/>
                </a:ext>
              </a:extLst>
            </p:cNvPr>
            <p:cNvSpPr/>
            <p:nvPr/>
          </p:nvSpPr>
          <p:spPr>
            <a:xfrm>
              <a:off x="13882370" y="10453369"/>
              <a:ext cx="26670" cy="41910"/>
            </a:xfrm>
            <a:custGeom>
              <a:avLst/>
              <a:gdLst>
                <a:gd name="connsiteX0" fmla="*/ 26670 w 26670"/>
                <a:gd name="connsiteY0" fmla="*/ 41911 h 41910"/>
                <a:gd name="connsiteX1" fmla="*/ 20320 w 26670"/>
                <a:gd name="connsiteY1" fmla="*/ 41911 h 41910"/>
                <a:gd name="connsiteX2" fmla="*/ 7620 w 26670"/>
                <a:gd name="connsiteY2" fmla="*/ 24130 h 41910"/>
                <a:gd name="connsiteX3" fmla="*/ 5080 w 26670"/>
                <a:gd name="connsiteY3" fmla="*/ 24130 h 41910"/>
                <a:gd name="connsiteX4" fmla="*/ 5080 w 26670"/>
                <a:gd name="connsiteY4" fmla="*/ 41911 h 41910"/>
                <a:gd name="connsiteX5" fmla="*/ 0 w 26670"/>
                <a:gd name="connsiteY5" fmla="*/ 41911 h 41910"/>
                <a:gd name="connsiteX6" fmla="*/ 0 w 26670"/>
                <a:gd name="connsiteY6" fmla="*/ 0 h 41910"/>
                <a:gd name="connsiteX7" fmla="*/ 6350 w 26670"/>
                <a:gd name="connsiteY7" fmla="*/ 0 h 41910"/>
                <a:gd name="connsiteX8" fmla="*/ 17780 w 26670"/>
                <a:gd name="connsiteY8" fmla="*/ 2540 h 41910"/>
                <a:gd name="connsiteX9" fmla="*/ 22860 w 26670"/>
                <a:gd name="connsiteY9" fmla="*/ 12700 h 41910"/>
                <a:gd name="connsiteX10" fmla="*/ 12700 w 26670"/>
                <a:gd name="connsiteY10" fmla="*/ 24130 h 41910"/>
                <a:gd name="connsiteX11" fmla="*/ 25400 w 26670"/>
                <a:gd name="connsiteY11" fmla="*/ 41911 h 41910"/>
                <a:gd name="connsiteX12" fmla="*/ 25400 w 26670"/>
                <a:gd name="connsiteY12" fmla="*/ 41911 h 41910"/>
                <a:gd name="connsiteX13" fmla="*/ 5080 w 26670"/>
                <a:gd name="connsiteY13" fmla="*/ 19050 h 41910"/>
                <a:gd name="connsiteX14" fmla="*/ 6350 w 26670"/>
                <a:gd name="connsiteY14" fmla="*/ 19050 h 41910"/>
                <a:gd name="connsiteX15" fmla="*/ 17780 w 26670"/>
                <a:gd name="connsiteY15" fmla="*/ 11430 h 41910"/>
                <a:gd name="connsiteX16" fmla="*/ 6350 w 26670"/>
                <a:gd name="connsiteY16" fmla="*/ 3811 h 41910"/>
                <a:gd name="connsiteX17" fmla="*/ 5080 w 26670"/>
                <a:gd name="connsiteY17" fmla="*/ 3811 h 41910"/>
                <a:gd name="connsiteX18" fmla="*/ 5080 w 26670"/>
                <a:gd name="connsiteY18" fmla="*/ 19050 h 41910"/>
                <a:gd name="connsiteX19" fmla="*/ 5080 w 26670"/>
                <a:gd name="connsiteY19" fmla="*/ 1905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670" h="41910">
                  <a:moveTo>
                    <a:pt x="26670" y="41911"/>
                  </a:moveTo>
                  <a:lnTo>
                    <a:pt x="20320" y="41911"/>
                  </a:lnTo>
                  <a:lnTo>
                    <a:pt x="7620" y="24130"/>
                  </a:lnTo>
                  <a:lnTo>
                    <a:pt x="5080" y="24130"/>
                  </a:lnTo>
                  <a:lnTo>
                    <a:pt x="5080" y="41911"/>
                  </a:lnTo>
                  <a:lnTo>
                    <a:pt x="0" y="41911"/>
                  </a:lnTo>
                  <a:lnTo>
                    <a:pt x="0" y="0"/>
                  </a:lnTo>
                  <a:lnTo>
                    <a:pt x="6350" y="0"/>
                  </a:lnTo>
                  <a:cubicBezTo>
                    <a:pt x="10160" y="0"/>
                    <a:pt x="13970" y="0"/>
                    <a:pt x="17780" y="2540"/>
                  </a:cubicBezTo>
                  <a:cubicBezTo>
                    <a:pt x="21590" y="5080"/>
                    <a:pt x="22860" y="8890"/>
                    <a:pt x="22860" y="12700"/>
                  </a:cubicBezTo>
                  <a:cubicBezTo>
                    <a:pt x="22860" y="19050"/>
                    <a:pt x="19050" y="24130"/>
                    <a:pt x="12700" y="24130"/>
                  </a:cubicBezTo>
                  <a:lnTo>
                    <a:pt x="25400" y="41911"/>
                  </a:lnTo>
                  <a:lnTo>
                    <a:pt x="25400" y="41911"/>
                  </a:lnTo>
                  <a:close/>
                  <a:moveTo>
                    <a:pt x="5080" y="19050"/>
                  </a:moveTo>
                  <a:lnTo>
                    <a:pt x="6350" y="19050"/>
                  </a:lnTo>
                  <a:cubicBezTo>
                    <a:pt x="11430" y="19050"/>
                    <a:pt x="17780" y="19050"/>
                    <a:pt x="17780" y="11430"/>
                  </a:cubicBezTo>
                  <a:cubicBezTo>
                    <a:pt x="17780" y="3811"/>
                    <a:pt x="11430" y="3811"/>
                    <a:pt x="6350" y="3811"/>
                  </a:cubicBezTo>
                  <a:lnTo>
                    <a:pt x="5080" y="3811"/>
                  </a:lnTo>
                  <a:lnTo>
                    <a:pt x="5080" y="19050"/>
                  </a:lnTo>
                  <a:lnTo>
                    <a:pt x="5080" y="190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21" name="Volný tvar: obrazec 520">
              <a:extLst>
                <a:ext uri="{FF2B5EF4-FFF2-40B4-BE49-F238E27FC236}">
                  <a16:creationId xmlns:a16="http://schemas.microsoft.com/office/drawing/2014/main" id="{6CAEBD9C-626C-88E8-5EA6-98085E12A3FB}"/>
                </a:ext>
              </a:extLst>
            </p:cNvPr>
            <p:cNvSpPr/>
            <p:nvPr/>
          </p:nvSpPr>
          <p:spPr>
            <a:xfrm>
              <a:off x="13929359" y="10453369"/>
              <a:ext cx="22860" cy="41910"/>
            </a:xfrm>
            <a:custGeom>
              <a:avLst/>
              <a:gdLst>
                <a:gd name="connsiteX0" fmla="*/ 0 w 22860"/>
                <a:gd name="connsiteY0" fmla="*/ 0 h 41910"/>
                <a:gd name="connsiteX1" fmla="*/ 22860 w 22860"/>
                <a:gd name="connsiteY1" fmla="*/ 0 h 41910"/>
                <a:gd name="connsiteX2" fmla="*/ 22860 w 22860"/>
                <a:gd name="connsiteY2" fmla="*/ 5080 h 41910"/>
                <a:gd name="connsiteX3" fmla="*/ 5080 w 22860"/>
                <a:gd name="connsiteY3" fmla="*/ 5080 h 41910"/>
                <a:gd name="connsiteX4" fmla="*/ 5080 w 22860"/>
                <a:gd name="connsiteY4" fmla="*/ 16511 h 41910"/>
                <a:gd name="connsiteX5" fmla="*/ 21590 w 22860"/>
                <a:gd name="connsiteY5" fmla="*/ 16511 h 41910"/>
                <a:gd name="connsiteX6" fmla="*/ 21590 w 22860"/>
                <a:gd name="connsiteY6" fmla="*/ 21590 h 41910"/>
                <a:gd name="connsiteX7" fmla="*/ 5080 w 22860"/>
                <a:gd name="connsiteY7" fmla="*/ 21590 h 41910"/>
                <a:gd name="connsiteX8" fmla="*/ 5080 w 22860"/>
                <a:gd name="connsiteY8" fmla="*/ 36830 h 41910"/>
                <a:gd name="connsiteX9" fmla="*/ 22860 w 22860"/>
                <a:gd name="connsiteY9" fmla="*/ 36830 h 41910"/>
                <a:gd name="connsiteX10" fmla="*/ 22860 w 22860"/>
                <a:gd name="connsiteY10" fmla="*/ 41911 h 41910"/>
                <a:gd name="connsiteX11" fmla="*/ 0 w 22860"/>
                <a:gd name="connsiteY11" fmla="*/ 41911 h 41910"/>
                <a:gd name="connsiteX12" fmla="*/ 0 w 22860"/>
                <a:gd name="connsiteY12" fmla="*/ 0 h 41910"/>
                <a:gd name="connsiteX13" fmla="*/ 0 w 22860"/>
                <a:gd name="connsiteY13" fmla="*/ 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" h="41910">
                  <a:moveTo>
                    <a:pt x="0" y="0"/>
                  </a:moveTo>
                  <a:lnTo>
                    <a:pt x="22860" y="0"/>
                  </a:lnTo>
                  <a:lnTo>
                    <a:pt x="22860" y="5080"/>
                  </a:lnTo>
                  <a:lnTo>
                    <a:pt x="5080" y="5080"/>
                  </a:lnTo>
                  <a:lnTo>
                    <a:pt x="5080" y="16511"/>
                  </a:lnTo>
                  <a:lnTo>
                    <a:pt x="21590" y="16511"/>
                  </a:lnTo>
                  <a:lnTo>
                    <a:pt x="21590" y="21590"/>
                  </a:lnTo>
                  <a:lnTo>
                    <a:pt x="5080" y="21590"/>
                  </a:lnTo>
                  <a:lnTo>
                    <a:pt x="5080" y="36830"/>
                  </a:lnTo>
                  <a:lnTo>
                    <a:pt x="22860" y="36830"/>
                  </a:lnTo>
                  <a:lnTo>
                    <a:pt x="22860" y="41911"/>
                  </a:lnTo>
                  <a:lnTo>
                    <a:pt x="0" y="419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22" name="Volný tvar: obrazec 521">
              <a:extLst>
                <a:ext uri="{FF2B5EF4-FFF2-40B4-BE49-F238E27FC236}">
                  <a16:creationId xmlns:a16="http://schemas.microsoft.com/office/drawing/2014/main" id="{46900139-8F66-51FB-E81D-3E7E428A4767}"/>
                </a:ext>
              </a:extLst>
            </p:cNvPr>
            <p:cNvSpPr/>
            <p:nvPr/>
          </p:nvSpPr>
          <p:spPr>
            <a:xfrm>
              <a:off x="13973809" y="10453369"/>
              <a:ext cx="22860" cy="41910"/>
            </a:xfrm>
            <a:custGeom>
              <a:avLst/>
              <a:gdLst>
                <a:gd name="connsiteX0" fmla="*/ 0 w 22860"/>
                <a:gd name="connsiteY0" fmla="*/ 0 h 41910"/>
                <a:gd name="connsiteX1" fmla="*/ 22860 w 22860"/>
                <a:gd name="connsiteY1" fmla="*/ 0 h 41910"/>
                <a:gd name="connsiteX2" fmla="*/ 22860 w 22860"/>
                <a:gd name="connsiteY2" fmla="*/ 5080 h 41910"/>
                <a:gd name="connsiteX3" fmla="*/ 5080 w 22860"/>
                <a:gd name="connsiteY3" fmla="*/ 5080 h 41910"/>
                <a:gd name="connsiteX4" fmla="*/ 5080 w 22860"/>
                <a:gd name="connsiteY4" fmla="*/ 16511 h 41910"/>
                <a:gd name="connsiteX5" fmla="*/ 21590 w 22860"/>
                <a:gd name="connsiteY5" fmla="*/ 16511 h 41910"/>
                <a:gd name="connsiteX6" fmla="*/ 21590 w 22860"/>
                <a:gd name="connsiteY6" fmla="*/ 21590 h 41910"/>
                <a:gd name="connsiteX7" fmla="*/ 5080 w 22860"/>
                <a:gd name="connsiteY7" fmla="*/ 21590 h 41910"/>
                <a:gd name="connsiteX8" fmla="*/ 5080 w 22860"/>
                <a:gd name="connsiteY8" fmla="*/ 36830 h 41910"/>
                <a:gd name="connsiteX9" fmla="*/ 22860 w 22860"/>
                <a:gd name="connsiteY9" fmla="*/ 36830 h 41910"/>
                <a:gd name="connsiteX10" fmla="*/ 22860 w 22860"/>
                <a:gd name="connsiteY10" fmla="*/ 41911 h 41910"/>
                <a:gd name="connsiteX11" fmla="*/ 0 w 22860"/>
                <a:gd name="connsiteY11" fmla="*/ 41911 h 41910"/>
                <a:gd name="connsiteX12" fmla="*/ 0 w 22860"/>
                <a:gd name="connsiteY12" fmla="*/ 0 h 41910"/>
                <a:gd name="connsiteX13" fmla="*/ 0 w 22860"/>
                <a:gd name="connsiteY13" fmla="*/ 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" h="41910">
                  <a:moveTo>
                    <a:pt x="0" y="0"/>
                  </a:moveTo>
                  <a:lnTo>
                    <a:pt x="22860" y="0"/>
                  </a:lnTo>
                  <a:lnTo>
                    <a:pt x="22860" y="5080"/>
                  </a:lnTo>
                  <a:lnTo>
                    <a:pt x="5080" y="5080"/>
                  </a:lnTo>
                  <a:lnTo>
                    <a:pt x="5080" y="16511"/>
                  </a:lnTo>
                  <a:lnTo>
                    <a:pt x="21590" y="16511"/>
                  </a:lnTo>
                  <a:lnTo>
                    <a:pt x="21590" y="21590"/>
                  </a:lnTo>
                  <a:lnTo>
                    <a:pt x="5080" y="21590"/>
                  </a:lnTo>
                  <a:lnTo>
                    <a:pt x="5080" y="36830"/>
                  </a:lnTo>
                  <a:lnTo>
                    <a:pt x="22860" y="36830"/>
                  </a:lnTo>
                  <a:lnTo>
                    <a:pt x="22860" y="41911"/>
                  </a:lnTo>
                  <a:lnTo>
                    <a:pt x="0" y="419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23" name="Volný tvar: obrazec 522">
              <a:extLst>
                <a:ext uri="{FF2B5EF4-FFF2-40B4-BE49-F238E27FC236}">
                  <a16:creationId xmlns:a16="http://schemas.microsoft.com/office/drawing/2014/main" id="{BB09F820-F4D9-F3F7-7345-D15ECA4FFDBC}"/>
                </a:ext>
              </a:extLst>
            </p:cNvPr>
            <p:cNvSpPr/>
            <p:nvPr/>
          </p:nvSpPr>
          <p:spPr>
            <a:xfrm>
              <a:off x="14015720" y="10452100"/>
              <a:ext cx="33020" cy="43180"/>
            </a:xfrm>
            <a:custGeom>
              <a:avLst/>
              <a:gdLst>
                <a:gd name="connsiteX0" fmla="*/ 33020 w 33020"/>
                <a:gd name="connsiteY0" fmla="*/ 8890 h 43180"/>
                <a:gd name="connsiteX1" fmla="*/ 21590 w 33020"/>
                <a:gd name="connsiteY1" fmla="*/ 5080 h 43180"/>
                <a:gd name="connsiteX2" fmla="*/ 5080 w 33020"/>
                <a:gd name="connsiteY2" fmla="*/ 21590 h 43180"/>
                <a:gd name="connsiteX3" fmla="*/ 21590 w 33020"/>
                <a:gd name="connsiteY3" fmla="*/ 38100 h 43180"/>
                <a:gd name="connsiteX4" fmla="*/ 33020 w 33020"/>
                <a:gd name="connsiteY4" fmla="*/ 34290 h 43180"/>
                <a:gd name="connsiteX5" fmla="*/ 33020 w 33020"/>
                <a:gd name="connsiteY5" fmla="*/ 40640 h 43180"/>
                <a:gd name="connsiteX6" fmla="*/ 21590 w 33020"/>
                <a:gd name="connsiteY6" fmla="*/ 43180 h 43180"/>
                <a:gd name="connsiteX7" fmla="*/ 0 w 33020"/>
                <a:gd name="connsiteY7" fmla="*/ 21590 h 43180"/>
                <a:gd name="connsiteX8" fmla="*/ 22860 w 33020"/>
                <a:gd name="connsiteY8" fmla="*/ 0 h 43180"/>
                <a:gd name="connsiteX9" fmla="*/ 33020 w 33020"/>
                <a:gd name="connsiteY9" fmla="*/ 2540 h 43180"/>
                <a:gd name="connsiteX10" fmla="*/ 33020 w 33020"/>
                <a:gd name="connsiteY10" fmla="*/ 8890 h 43180"/>
                <a:gd name="connsiteX11" fmla="*/ 33020 w 33020"/>
                <a:gd name="connsiteY11" fmla="*/ 8890 h 4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020" h="43180">
                  <a:moveTo>
                    <a:pt x="33020" y="8890"/>
                  </a:moveTo>
                  <a:cubicBezTo>
                    <a:pt x="30480" y="6350"/>
                    <a:pt x="25400" y="5080"/>
                    <a:pt x="21590" y="5080"/>
                  </a:cubicBezTo>
                  <a:cubicBezTo>
                    <a:pt x="12700" y="5080"/>
                    <a:pt x="5080" y="12700"/>
                    <a:pt x="5080" y="21590"/>
                  </a:cubicBezTo>
                  <a:cubicBezTo>
                    <a:pt x="5080" y="30480"/>
                    <a:pt x="12700" y="38100"/>
                    <a:pt x="21590" y="38100"/>
                  </a:cubicBezTo>
                  <a:cubicBezTo>
                    <a:pt x="30480" y="38100"/>
                    <a:pt x="29210" y="36830"/>
                    <a:pt x="33020" y="34290"/>
                  </a:cubicBezTo>
                  <a:lnTo>
                    <a:pt x="33020" y="40640"/>
                  </a:lnTo>
                  <a:cubicBezTo>
                    <a:pt x="29210" y="43180"/>
                    <a:pt x="25400" y="43180"/>
                    <a:pt x="21590" y="43180"/>
                  </a:cubicBezTo>
                  <a:cubicBezTo>
                    <a:pt x="10160" y="43180"/>
                    <a:pt x="0" y="33020"/>
                    <a:pt x="0" y="21590"/>
                  </a:cubicBezTo>
                  <a:cubicBezTo>
                    <a:pt x="0" y="10160"/>
                    <a:pt x="10160" y="0"/>
                    <a:pt x="22860" y="0"/>
                  </a:cubicBezTo>
                  <a:cubicBezTo>
                    <a:pt x="35560" y="0"/>
                    <a:pt x="30480" y="0"/>
                    <a:pt x="33020" y="2540"/>
                  </a:cubicBezTo>
                  <a:lnTo>
                    <a:pt x="33020" y="8890"/>
                  </a:lnTo>
                  <a:lnTo>
                    <a:pt x="33020" y="889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24" name="Volný tvar: obrazec 523">
              <a:extLst>
                <a:ext uri="{FF2B5EF4-FFF2-40B4-BE49-F238E27FC236}">
                  <a16:creationId xmlns:a16="http://schemas.microsoft.com/office/drawing/2014/main" id="{66ED5D7E-B9DF-614C-62A0-CECE52214DEE}"/>
                </a:ext>
              </a:extLst>
            </p:cNvPr>
            <p:cNvSpPr/>
            <p:nvPr/>
          </p:nvSpPr>
          <p:spPr>
            <a:xfrm>
              <a:off x="14070329" y="10453369"/>
              <a:ext cx="22860" cy="41910"/>
            </a:xfrm>
            <a:custGeom>
              <a:avLst/>
              <a:gdLst>
                <a:gd name="connsiteX0" fmla="*/ 0 w 22860"/>
                <a:gd name="connsiteY0" fmla="*/ 0 h 41910"/>
                <a:gd name="connsiteX1" fmla="*/ 22860 w 22860"/>
                <a:gd name="connsiteY1" fmla="*/ 0 h 41910"/>
                <a:gd name="connsiteX2" fmla="*/ 22860 w 22860"/>
                <a:gd name="connsiteY2" fmla="*/ 5080 h 41910"/>
                <a:gd name="connsiteX3" fmla="*/ 5080 w 22860"/>
                <a:gd name="connsiteY3" fmla="*/ 5080 h 41910"/>
                <a:gd name="connsiteX4" fmla="*/ 5080 w 22860"/>
                <a:gd name="connsiteY4" fmla="*/ 16511 h 41910"/>
                <a:gd name="connsiteX5" fmla="*/ 21590 w 22860"/>
                <a:gd name="connsiteY5" fmla="*/ 16511 h 41910"/>
                <a:gd name="connsiteX6" fmla="*/ 21590 w 22860"/>
                <a:gd name="connsiteY6" fmla="*/ 21590 h 41910"/>
                <a:gd name="connsiteX7" fmla="*/ 5080 w 22860"/>
                <a:gd name="connsiteY7" fmla="*/ 21590 h 41910"/>
                <a:gd name="connsiteX8" fmla="*/ 5080 w 22860"/>
                <a:gd name="connsiteY8" fmla="*/ 36830 h 41910"/>
                <a:gd name="connsiteX9" fmla="*/ 22860 w 22860"/>
                <a:gd name="connsiteY9" fmla="*/ 36830 h 41910"/>
                <a:gd name="connsiteX10" fmla="*/ 22860 w 22860"/>
                <a:gd name="connsiteY10" fmla="*/ 41911 h 41910"/>
                <a:gd name="connsiteX11" fmla="*/ 0 w 22860"/>
                <a:gd name="connsiteY11" fmla="*/ 41911 h 41910"/>
                <a:gd name="connsiteX12" fmla="*/ 0 w 22860"/>
                <a:gd name="connsiteY12" fmla="*/ 0 h 41910"/>
                <a:gd name="connsiteX13" fmla="*/ 0 w 22860"/>
                <a:gd name="connsiteY13" fmla="*/ 0 h 4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60" h="41910">
                  <a:moveTo>
                    <a:pt x="0" y="0"/>
                  </a:moveTo>
                  <a:lnTo>
                    <a:pt x="22860" y="0"/>
                  </a:lnTo>
                  <a:lnTo>
                    <a:pt x="22860" y="5080"/>
                  </a:lnTo>
                  <a:lnTo>
                    <a:pt x="5080" y="5080"/>
                  </a:lnTo>
                  <a:lnTo>
                    <a:pt x="5080" y="16511"/>
                  </a:lnTo>
                  <a:lnTo>
                    <a:pt x="21590" y="16511"/>
                  </a:lnTo>
                  <a:lnTo>
                    <a:pt x="21590" y="21590"/>
                  </a:lnTo>
                  <a:lnTo>
                    <a:pt x="5080" y="21590"/>
                  </a:lnTo>
                  <a:lnTo>
                    <a:pt x="5080" y="36830"/>
                  </a:lnTo>
                  <a:lnTo>
                    <a:pt x="22860" y="36830"/>
                  </a:lnTo>
                  <a:lnTo>
                    <a:pt x="22860" y="41911"/>
                  </a:lnTo>
                  <a:lnTo>
                    <a:pt x="0" y="4191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25" name="Volný tvar: obrazec 524">
              <a:extLst>
                <a:ext uri="{FF2B5EF4-FFF2-40B4-BE49-F238E27FC236}">
                  <a16:creationId xmlns:a16="http://schemas.microsoft.com/office/drawing/2014/main" id="{9CD6986B-58D3-24B4-9F2C-E9501B11A82F}"/>
                </a:ext>
              </a:extLst>
            </p:cNvPr>
            <p:cNvSpPr/>
            <p:nvPr/>
          </p:nvSpPr>
          <p:spPr>
            <a:xfrm>
              <a:off x="13521690" y="10214609"/>
              <a:ext cx="35559" cy="38100"/>
            </a:xfrm>
            <a:custGeom>
              <a:avLst/>
              <a:gdLst>
                <a:gd name="connsiteX0" fmla="*/ 8890 w 35559"/>
                <a:gd name="connsiteY0" fmla="*/ 29210 h 38100"/>
                <a:gd name="connsiteX1" fmla="*/ 5080 w 35559"/>
                <a:gd name="connsiteY1" fmla="*/ 38100 h 38100"/>
                <a:gd name="connsiteX2" fmla="*/ 0 w 35559"/>
                <a:gd name="connsiteY2" fmla="*/ 38100 h 38100"/>
                <a:gd name="connsiteX3" fmla="*/ 17780 w 35559"/>
                <a:gd name="connsiteY3" fmla="*/ 0 h 38100"/>
                <a:gd name="connsiteX4" fmla="*/ 35560 w 35559"/>
                <a:gd name="connsiteY4" fmla="*/ 38100 h 38100"/>
                <a:gd name="connsiteX5" fmla="*/ 30480 w 35559"/>
                <a:gd name="connsiteY5" fmla="*/ 38100 h 38100"/>
                <a:gd name="connsiteX6" fmla="*/ 26670 w 35559"/>
                <a:gd name="connsiteY6" fmla="*/ 29210 h 38100"/>
                <a:gd name="connsiteX7" fmla="*/ 10160 w 35559"/>
                <a:gd name="connsiteY7" fmla="*/ 29210 h 38100"/>
                <a:gd name="connsiteX8" fmla="*/ 16510 w 35559"/>
                <a:gd name="connsiteY8" fmla="*/ 10160 h 38100"/>
                <a:gd name="connsiteX9" fmla="*/ 10160 w 35559"/>
                <a:gd name="connsiteY9" fmla="*/ 25400 h 38100"/>
                <a:gd name="connsiteX10" fmla="*/ 22860 w 35559"/>
                <a:gd name="connsiteY10" fmla="*/ 25400 h 38100"/>
                <a:gd name="connsiteX11" fmla="*/ 16510 w 35559"/>
                <a:gd name="connsiteY11" fmla="*/ 101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559" h="38100">
                  <a:moveTo>
                    <a:pt x="8890" y="29210"/>
                  </a:moveTo>
                  <a:lnTo>
                    <a:pt x="5080" y="38100"/>
                  </a:lnTo>
                  <a:lnTo>
                    <a:pt x="0" y="38100"/>
                  </a:lnTo>
                  <a:lnTo>
                    <a:pt x="17780" y="0"/>
                  </a:lnTo>
                  <a:lnTo>
                    <a:pt x="35560" y="38100"/>
                  </a:lnTo>
                  <a:lnTo>
                    <a:pt x="30480" y="38100"/>
                  </a:lnTo>
                  <a:lnTo>
                    <a:pt x="26670" y="29210"/>
                  </a:lnTo>
                  <a:lnTo>
                    <a:pt x="10160" y="29210"/>
                  </a:lnTo>
                  <a:close/>
                  <a:moveTo>
                    <a:pt x="16510" y="10160"/>
                  </a:moveTo>
                  <a:lnTo>
                    <a:pt x="10160" y="25400"/>
                  </a:lnTo>
                  <a:lnTo>
                    <a:pt x="22860" y="25400"/>
                  </a:lnTo>
                  <a:lnTo>
                    <a:pt x="16510" y="101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26" name="Volný tvar: obrazec 525">
              <a:extLst>
                <a:ext uri="{FF2B5EF4-FFF2-40B4-BE49-F238E27FC236}">
                  <a16:creationId xmlns:a16="http://schemas.microsoft.com/office/drawing/2014/main" id="{1AF706B7-97D7-6CBE-0514-7A645163625F}"/>
                </a:ext>
              </a:extLst>
            </p:cNvPr>
            <p:cNvSpPr/>
            <p:nvPr/>
          </p:nvSpPr>
          <p:spPr>
            <a:xfrm>
              <a:off x="13572490" y="10217150"/>
              <a:ext cx="15239" cy="35559"/>
            </a:xfrm>
            <a:custGeom>
              <a:avLst/>
              <a:gdLst>
                <a:gd name="connsiteX0" fmla="*/ 3810 w 15239"/>
                <a:gd name="connsiteY0" fmla="*/ 31750 h 35559"/>
                <a:gd name="connsiteX1" fmla="*/ 15240 w 15239"/>
                <a:gd name="connsiteY1" fmla="*/ 31750 h 35559"/>
                <a:gd name="connsiteX2" fmla="*/ 15240 w 15239"/>
                <a:gd name="connsiteY2" fmla="*/ 35560 h 35559"/>
                <a:gd name="connsiteX3" fmla="*/ 0 w 15239"/>
                <a:gd name="connsiteY3" fmla="*/ 35560 h 35559"/>
                <a:gd name="connsiteX4" fmla="*/ 0 w 15239"/>
                <a:gd name="connsiteY4" fmla="*/ 0 h 35559"/>
                <a:gd name="connsiteX5" fmla="*/ 5080 w 15239"/>
                <a:gd name="connsiteY5" fmla="*/ 0 h 35559"/>
                <a:gd name="connsiteX6" fmla="*/ 5080 w 15239"/>
                <a:gd name="connsiteY6" fmla="*/ 31750 h 35559"/>
                <a:gd name="connsiteX7" fmla="*/ 5080 w 15239"/>
                <a:gd name="connsiteY7" fmla="*/ 31750 h 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39" h="35559">
                  <a:moveTo>
                    <a:pt x="3810" y="31750"/>
                  </a:moveTo>
                  <a:lnTo>
                    <a:pt x="15240" y="31750"/>
                  </a:lnTo>
                  <a:lnTo>
                    <a:pt x="15240" y="35560"/>
                  </a:lnTo>
                  <a:lnTo>
                    <a:pt x="0" y="35560"/>
                  </a:lnTo>
                  <a:lnTo>
                    <a:pt x="0" y="0"/>
                  </a:lnTo>
                  <a:lnTo>
                    <a:pt x="5080" y="0"/>
                  </a:lnTo>
                  <a:lnTo>
                    <a:pt x="5080" y="31750"/>
                  </a:lnTo>
                  <a:lnTo>
                    <a:pt x="5080" y="317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27" name="Volný tvar: obrazec 526">
              <a:extLst>
                <a:ext uri="{FF2B5EF4-FFF2-40B4-BE49-F238E27FC236}">
                  <a16:creationId xmlns:a16="http://schemas.microsoft.com/office/drawing/2014/main" id="{DD6E1AD5-95C2-6A27-3B66-BC2AFDEA2C55}"/>
                </a:ext>
              </a:extLst>
            </p:cNvPr>
            <p:cNvSpPr/>
            <p:nvPr/>
          </p:nvSpPr>
          <p:spPr>
            <a:xfrm>
              <a:off x="13602970" y="10217150"/>
              <a:ext cx="21589" cy="35559"/>
            </a:xfrm>
            <a:custGeom>
              <a:avLst/>
              <a:gdLst>
                <a:gd name="connsiteX0" fmla="*/ 0 w 21589"/>
                <a:gd name="connsiteY0" fmla="*/ 0 h 35559"/>
                <a:gd name="connsiteX1" fmla="*/ 5080 w 21589"/>
                <a:gd name="connsiteY1" fmla="*/ 0 h 35559"/>
                <a:gd name="connsiteX2" fmla="*/ 17780 w 21589"/>
                <a:gd name="connsiteY2" fmla="*/ 10160 h 35559"/>
                <a:gd name="connsiteX3" fmla="*/ 13970 w 21589"/>
                <a:gd name="connsiteY3" fmla="*/ 16510 h 35559"/>
                <a:gd name="connsiteX4" fmla="*/ 13970 w 21589"/>
                <a:gd name="connsiteY4" fmla="*/ 16510 h 35559"/>
                <a:gd name="connsiteX5" fmla="*/ 21590 w 21589"/>
                <a:gd name="connsiteY5" fmla="*/ 25400 h 35559"/>
                <a:gd name="connsiteX6" fmla="*/ 8890 w 21589"/>
                <a:gd name="connsiteY6" fmla="*/ 35560 h 35559"/>
                <a:gd name="connsiteX7" fmla="*/ 0 w 21589"/>
                <a:gd name="connsiteY7" fmla="*/ 35560 h 35559"/>
                <a:gd name="connsiteX8" fmla="*/ 0 w 21589"/>
                <a:gd name="connsiteY8" fmla="*/ 0 h 35559"/>
                <a:gd name="connsiteX9" fmla="*/ 0 w 21589"/>
                <a:gd name="connsiteY9" fmla="*/ 0 h 35559"/>
                <a:gd name="connsiteX10" fmla="*/ 5080 w 21589"/>
                <a:gd name="connsiteY10" fmla="*/ 15240 h 35559"/>
                <a:gd name="connsiteX11" fmla="*/ 5080 w 21589"/>
                <a:gd name="connsiteY11" fmla="*/ 15240 h 35559"/>
                <a:gd name="connsiteX12" fmla="*/ 12700 w 21589"/>
                <a:gd name="connsiteY12" fmla="*/ 8890 h 35559"/>
                <a:gd name="connsiteX13" fmla="*/ 5080 w 21589"/>
                <a:gd name="connsiteY13" fmla="*/ 2540 h 35559"/>
                <a:gd name="connsiteX14" fmla="*/ 3810 w 21589"/>
                <a:gd name="connsiteY14" fmla="*/ 2540 h 35559"/>
                <a:gd name="connsiteX15" fmla="*/ 3810 w 21589"/>
                <a:gd name="connsiteY15" fmla="*/ 13970 h 35559"/>
                <a:gd name="connsiteX16" fmla="*/ 3810 w 21589"/>
                <a:gd name="connsiteY16" fmla="*/ 13970 h 35559"/>
                <a:gd name="connsiteX17" fmla="*/ 5080 w 21589"/>
                <a:gd name="connsiteY17" fmla="*/ 31750 h 35559"/>
                <a:gd name="connsiteX18" fmla="*/ 8890 w 21589"/>
                <a:gd name="connsiteY18" fmla="*/ 31750 h 35559"/>
                <a:gd name="connsiteX19" fmla="*/ 17780 w 21589"/>
                <a:gd name="connsiteY19" fmla="*/ 25400 h 35559"/>
                <a:gd name="connsiteX20" fmla="*/ 8890 w 21589"/>
                <a:gd name="connsiteY20" fmla="*/ 19050 h 35559"/>
                <a:gd name="connsiteX21" fmla="*/ 6350 w 21589"/>
                <a:gd name="connsiteY21" fmla="*/ 19050 h 35559"/>
                <a:gd name="connsiteX22" fmla="*/ 6350 w 21589"/>
                <a:gd name="connsiteY22" fmla="*/ 31750 h 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589" h="35559">
                  <a:moveTo>
                    <a:pt x="0" y="0"/>
                  </a:moveTo>
                  <a:lnTo>
                    <a:pt x="5080" y="0"/>
                  </a:lnTo>
                  <a:cubicBezTo>
                    <a:pt x="11430" y="0"/>
                    <a:pt x="17780" y="1270"/>
                    <a:pt x="17780" y="10160"/>
                  </a:cubicBezTo>
                  <a:cubicBezTo>
                    <a:pt x="17780" y="19050"/>
                    <a:pt x="16510" y="16510"/>
                    <a:pt x="13970" y="16510"/>
                  </a:cubicBezTo>
                  <a:lnTo>
                    <a:pt x="13970" y="16510"/>
                  </a:lnTo>
                  <a:cubicBezTo>
                    <a:pt x="17780" y="16510"/>
                    <a:pt x="21590" y="21590"/>
                    <a:pt x="21590" y="25400"/>
                  </a:cubicBezTo>
                  <a:cubicBezTo>
                    <a:pt x="21590" y="33020"/>
                    <a:pt x="15240" y="35560"/>
                    <a:pt x="8890" y="35560"/>
                  </a:cubicBezTo>
                  <a:lnTo>
                    <a:pt x="0" y="355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80" y="15240"/>
                  </a:moveTo>
                  <a:lnTo>
                    <a:pt x="5080" y="15240"/>
                  </a:lnTo>
                  <a:cubicBezTo>
                    <a:pt x="8890" y="15240"/>
                    <a:pt x="12700" y="15240"/>
                    <a:pt x="12700" y="8890"/>
                  </a:cubicBezTo>
                  <a:cubicBezTo>
                    <a:pt x="12700" y="2540"/>
                    <a:pt x="8890" y="2540"/>
                    <a:pt x="5080" y="2540"/>
                  </a:cubicBezTo>
                  <a:lnTo>
                    <a:pt x="3810" y="2540"/>
                  </a:lnTo>
                  <a:lnTo>
                    <a:pt x="3810" y="13970"/>
                  </a:lnTo>
                  <a:lnTo>
                    <a:pt x="3810" y="13970"/>
                  </a:lnTo>
                  <a:close/>
                  <a:moveTo>
                    <a:pt x="5080" y="31750"/>
                  </a:moveTo>
                  <a:lnTo>
                    <a:pt x="8890" y="31750"/>
                  </a:lnTo>
                  <a:cubicBezTo>
                    <a:pt x="12700" y="31750"/>
                    <a:pt x="17780" y="31750"/>
                    <a:pt x="17780" y="25400"/>
                  </a:cubicBezTo>
                  <a:cubicBezTo>
                    <a:pt x="17780" y="19050"/>
                    <a:pt x="12700" y="19050"/>
                    <a:pt x="8890" y="19050"/>
                  </a:cubicBezTo>
                  <a:lnTo>
                    <a:pt x="6350" y="19050"/>
                  </a:lnTo>
                  <a:lnTo>
                    <a:pt x="6350" y="317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28" name="Volný tvar: obrazec 527">
              <a:extLst>
                <a:ext uri="{FF2B5EF4-FFF2-40B4-BE49-F238E27FC236}">
                  <a16:creationId xmlns:a16="http://schemas.microsoft.com/office/drawing/2014/main" id="{C5991821-667A-EBA1-5AFF-CFD167AF25E5}"/>
                </a:ext>
              </a:extLst>
            </p:cNvPr>
            <p:cNvSpPr/>
            <p:nvPr/>
          </p:nvSpPr>
          <p:spPr>
            <a:xfrm>
              <a:off x="13639800" y="10214609"/>
              <a:ext cx="35559" cy="38100"/>
            </a:xfrm>
            <a:custGeom>
              <a:avLst/>
              <a:gdLst>
                <a:gd name="connsiteX0" fmla="*/ 8890 w 35559"/>
                <a:gd name="connsiteY0" fmla="*/ 29210 h 38100"/>
                <a:gd name="connsiteX1" fmla="*/ 5080 w 35559"/>
                <a:gd name="connsiteY1" fmla="*/ 38100 h 38100"/>
                <a:gd name="connsiteX2" fmla="*/ 0 w 35559"/>
                <a:gd name="connsiteY2" fmla="*/ 38100 h 38100"/>
                <a:gd name="connsiteX3" fmla="*/ 17780 w 35559"/>
                <a:gd name="connsiteY3" fmla="*/ 0 h 38100"/>
                <a:gd name="connsiteX4" fmla="*/ 35560 w 35559"/>
                <a:gd name="connsiteY4" fmla="*/ 38100 h 38100"/>
                <a:gd name="connsiteX5" fmla="*/ 30480 w 35559"/>
                <a:gd name="connsiteY5" fmla="*/ 38100 h 38100"/>
                <a:gd name="connsiteX6" fmla="*/ 26670 w 35559"/>
                <a:gd name="connsiteY6" fmla="*/ 29210 h 38100"/>
                <a:gd name="connsiteX7" fmla="*/ 10160 w 35559"/>
                <a:gd name="connsiteY7" fmla="*/ 29210 h 38100"/>
                <a:gd name="connsiteX8" fmla="*/ 16510 w 35559"/>
                <a:gd name="connsiteY8" fmla="*/ 10160 h 38100"/>
                <a:gd name="connsiteX9" fmla="*/ 10160 w 35559"/>
                <a:gd name="connsiteY9" fmla="*/ 25400 h 38100"/>
                <a:gd name="connsiteX10" fmla="*/ 22860 w 35559"/>
                <a:gd name="connsiteY10" fmla="*/ 25400 h 38100"/>
                <a:gd name="connsiteX11" fmla="*/ 16510 w 35559"/>
                <a:gd name="connsiteY11" fmla="*/ 101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559" h="38100">
                  <a:moveTo>
                    <a:pt x="8890" y="29210"/>
                  </a:moveTo>
                  <a:lnTo>
                    <a:pt x="5080" y="38100"/>
                  </a:lnTo>
                  <a:lnTo>
                    <a:pt x="0" y="38100"/>
                  </a:lnTo>
                  <a:lnTo>
                    <a:pt x="17780" y="0"/>
                  </a:lnTo>
                  <a:lnTo>
                    <a:pt x="35560" y="38100"/>
                  </a:lnTo>
                  <a:lnTo>
                    <a:pt x="30480" y="38100"/>
                  </a:lnTo>
                  <a:lnTo>
                    <a:pt x="26670" y="29210"/>
                  </a:lnTo>
                  <a:lnTo>
                    <a:pt x="10160" y="29210"/>
                  </a:lnTo>
                  <a:close/>
                  <a:moveTo>
                    <a:pt x="16510" y="10160"/>
                  </a:moveTo>
                  <a:lnTo>
                    <a:pt x="10160" y="25400"/>
                  </a:lnTo>
                  <a:lnTo>
                    <a:pt x="22860" y="25400"/>
                  </a:lnTo>
                  <a:lnTo>
                    <a:pt x="16510" y="101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29" name="Volný tvar: obrazec 528">
              <a:extLst>
                <a:ext uri="{FF2B5EF4-FFF2-40B4-BE49-F238E27FC236}">
                  <a16:creationId xmlns:a16="http://schemas.microsoft.com/office/drawing/2014/main" id="{384746FD-510B-875C-5EC9-DC88F8BEAF8C}"/>
                </a:ext>
              </a:extLst>
            </p:cNvPr>
            <p:cNvSpPr/>
            <p:nvPr/>
          </p:nvSpPr>
          <p:spPr>
            <a:xfrm>
              <a:off x="13689329" y="10214609"/>
              <a:ext cx="31750" cy="39370"/>
            </a:xfrm>
            <a:custGeom>
              <a:avLst/>
              <a:gdLst>
                <a:gd name="connsiteX0" fmla="*/ 0 w 31750"/>
                <a:gd name="connsiteY0" fmla="*/ 0 h 39370"/>
                <a:gd name="connsiteX1" fmla="*/ 26670 w 31750"/>
                <a:gd name="connsiteY1" fmla="*/ 27940 h 39370"/>
                <a:gd name="connsiteX2" fmla="*/ 26670 w 31750"/>
                <a:gd name="connsiteY2" fmla="*/ 1270 h 39370"/>
                <a:gd name="connsiteX3" fmla="*/ 31750 w 31750"/>
                <a:gd name="connsiteY3" fmla="*/ 1270 h 39370"/>
                <a:gd name="connsiteX4" fmla="*/ 31750 w 31750"/>
                <a:gd name="connsiteY4" fmla="*/ 39370 h 39370"/>
                <a:gd name="connsiteX5" fmla="*/ 5080 w 31750"/>
                <a:gd name="connsiteY5" fmla="*/ 11430 h 39370"/>
                <a:gd name="connsiteX6" fmla="*/ 5080 w 31750"/>
                <a:gd name="connsiteY6" fmla="*/ 38100 h 39370"/>
                <a:gd name="connsiteX7" fmla="*/ 0 w 31750"/>
                <a:gd name="connsiteY7" fmla="*/ 38100 h 39370"/>
                <a:gd name="connsiteX8" fmla="*/ 0 w 31750"/>
                <a:gd name="connsiteY8" fmla="*/ 0 h 39370"/>
                <a:gd name="connsiteX9" fmla="*/ 0 w 31750"/>
                <a:gd name="connsiteY9" fmla="*/ 0 h 3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50" h="39370">
                  <a:moveTo>
                    <a:pt x="0" y="0"/>
                  </a:moveTo>
                  <a:lnTo>
                    <a:pt x="26670" y="27940"/>
                  </a:lnTo>
                  <a:lnTo>
                    <a:pt x="26670" y="1270"/>
                  </a:lnTo>
                  <a:lnTo>
                    <a:pt x="31750" y="1270"/>
                  </a:lnTo>
                  <a:lnTo>
                    <a:pt x="31750" y="39370"/>
                  </a:lnTo>
                  <a:lnTo>
                    <a:pt x="5080" y="11430"/>
                  </a:lnTo>
                  <a:lnTo>
                    <a:pt x="5080" y="38100"/>
                  </a:lnTo>
                  <a:lnTo>
                    <a:pt x="0" y="3810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30" name="Volný tvar: obrazec 529">
              <a:extLst>
                <a:ext uri="{FF2B5EF4-FFF2-40B4-BE49-F238E27FC236}">
                  <a16:creationId xmlns:a16="http://schemas.microsoft.com/office/drawing/2014/main" id="{0135C3BF-50F4-7D48-B6D2-428C514CF693}"/>
                </a:ext>
              </a:extLst>
            </p:cNvPr>
            <p:cNvSpPr/>
            <p:nvPr/>
          </p:nvSpPr>
          <p:spPr>
            <a:xfrm>
              <a:off x="13740129" y="10217150"/>
              <a:ext cx="5079" cy="35559"/>
            </a:xfrm>
            <a:custGeom>
              <a:avLst/>
              <a:gdLst>
                <a:gd name="connsiteX0" fmla="*/ 5080 w 5079"/>
                <a:gd name="connsiteY0" fmla="*/ 35560 h 35559"/>
                <a:gd name="connsiteX1" fmla="*/ 0 w 5079"/>
                <a:gd name="connsiteY1" fmla="*/ 35560 h 35559"/>
                <a:gd name="connsiteX2" fmla="*/ 0 w 5079"/>
                <a:gd name="connsiteY2" fmla="*/ 0 h 35559"/>
                <a:gd name="connsiteX3" fmla="*/ 5080 w 5079"/>
                <a:gd name="connsiteY3" fmla="*/ 0 h 35559"/>
                <a:gd name="connsiteX4" fmla="*/ 5080 w 5079"/>
                <a:gd name="connsiteY4" fmla="*/ 35560 h 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35559">
                  <a:moveTo>
                    <a:pt x="5080" y="35560"/>
                  </a:moveTo>
                  <a:lnTo>
                    <a:pt x="0" y="35560"/>
                  </a:lnTo>
                  <a:lnTo>
                    <a:pt x="0" y="0"/>
                  </a:lnTo>
                  <a:lnTo>
                    <a:pt x="5080" y="0"/>
                  </a:lnTo>
                  <a:lnTo>
                    <a:pt x="5080" y="355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31" name="Volný tvar: obrazec 530">
              <a:extLst>
                <a:ext uri="{FF2B5EF4-FFF2-40B4-BE49-F238E27FC236}">
                  <a16:creationId xmlns:a16="http://schemas.microsoft.com/office/drawing/2014/main" id="{C853AEBF-1A22-9387-C1D8-3B66BE9842E3}"/>
                </a:ext>
              </a:extLst>
            </p:cNvPr>
            <p:cNvSpPr/>
            <p:nvPr/>
          </p:nvSpPr>
          <p:spPr>
            <a:xfrm>
              <a:off x="13761720" y="10214609"/>
              <a:ext cx="35559" cy="38100"/>
            </a:xfrm>
            <a:custGeom>
              <a:avLst/>
              <a:gdLst>
                <a:gd name="connsiteX0" fmla="*/ 8890 w 35559"/>
                <a:gd name="connsiteY0" fmla="*/ 29210 h 38100"/>
                <a:gd name="connsiteX1" fmla="*/ 5080 w 35559"/>
                <a:gd name="connsiteY1" fmla="*/ 38100 h 38100"/>
                <a:gd name="connsiteX2" fmla="*/ 0 w 35559"/>
                <a:gd name="connsiteY2" fmla="*/ 38100 h 38100"/>
                <a:gd name="connsiteX3" fmla="*/ 17780 w 35559"/>
                <a:gd name="connsiteY3" fmla="*/ 0 h 38100"/>
                <a:gd name="connsiteX4" fmla="*/ 35560 w 35559"/>
                <a:gd name="connsiteY4" fmla="*/ 38100 h 38100"/>
                <a:gd name="connsiteX5" fmla="*/ 30480 w 35559"/>
                <a:gd name="connsiteY5" fmla="*/ 38100 h 38100"/>
                <a:gd name="connsiteX6" fmla="*/ 26670 w 35559"/>
                <a:gd name="connsiteY6" fmla="*/ 29210 h 38100"/>
                <a:gd name="connsiteX7" fmla="*/ 10160 w 35559"/>
                <a:gd name="connsiteY7" fmla="*/ 29210 h 38100"/>
                <a:gd name="connsiteX8" fmla="*/ 16510 w 35559"/>
                <a:gd name="connsiteY8" fmla="*/ 10160 h 38100"/>
                <a:gd name="connsiteX9" fmla="*/ 10160 w 35559"/>
                <a:gd name="connsiteY9" fmla="*/ 25400 h 38100"/>
                <a:gd name="connsiteX10" fmla="*/ 22860 w 35559"/>
                <a:gd name="connsiteY10" fmla="*/ 25400 h 38100"/>
                <a:gd name="connsiteX11" fmla="*/ 16510 w 35559"/>
                <a:gd name="connsiteY11" fmla="*/ 1016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559" h="38100">
                  <a:moveTo>
                    <a:pt x="8890" y="29210"/>
                  </a:moveTo>
                  <a:lnTo>
                    <a:pt x="5080" y="38100"/>
                  </a:lnTo>
                  <a:lnTo>
                    <a:pt x="0" y="38100"/>
                  </a:lnTo>
                  <a:lnTo>
                    <a:pt x="17780" y="0"/>
                  </a:lnTo>
                  <a:lnTo>
                    <a:pt x="35560" y="38100"/>
                  </a:lnTo>
                  <a:lnTo>
                    <a:pt x="30480" y="38100"/>
                  </a:lnTo>
                  <a:lnTo>
                    <a:pt x="26670" y="29210"/>
                  </a:lnTo>
                  <a:lnTo>
                    <a:pt x="10160" y="29210"/>
                  </a:lnTo>
                  <a:close/>
                  <a:moveTo>
                    <a:pt x="16510" y="10160"/>
                  </a:moveTo>
                  <a:lnTo>
                    <a:pt x="10160" y="25400"/>
                  </a:lnTo>
                  <a:lnTo>
                    <a:pt x="22860" y="25400"/>
                  </a:lnTo>
                  <a:lnTo>
                    <a:pt x="16510" y="101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32" name="Volný tvar: obrazec 531">
              <a:extLst>
                <a:ext uri="{FF2B5EF4-FFF2-40B4-BE49-F238E27FC236}">
                  <a16:creationId xmlns:a16="http://schemas.microsoft.com/office/drawing/2014/main" id="{7CA4F59C-6204-243B-35F6-1D90AE6E4C97}"/>
                </a:ext>
              </a:extLst>
            </p:cNvPr>
            <p:cNvSpPr/>
            <p:nvPr/>
          </p:nvSpPr>
          <p:spPr>
            <a:xfrm>
              <a:off x="17091659" y="12946380"/>
              <a:ext cx="95250" cy="157480"/>
            </a:xfrm>
            <a:custGeom>
              <a:avLst/>
              <a:gdLst>
                <a:gd name="connsiteX0" fmla="*/ 73660 w 95250"/>
                <a:gd name="connsiteY0" fmla="*/ 31750 h 157480"/>
                <a:gd name="connsiteX1" fmla="*/ 49530 w 95250"/>
                <a:gd name="connsiteY1" fmla="*/ 17780 h 157480"/>
                <a:gd name="connsiteX2" fmla="*/ 24130 w 95250"/>
                <a:gd name="connsiteY2" fmla="*/ 39370 h 157480"/>
                <a:gd name="connsiteX3" fmla="*/ 45720 w 95250"/>
                <a:gd name="connsiteY3" fmla="*/ 60959 h 157480"/>
                <a:gd name="connsiteX4" fmla="*/ 57150 w 95250"/>
                <a:gd name="connsiteY4" fmla="*/ 64770 h 157480"/>
                <a:gd name="connsiteX5" fmla="*/ 95250 w 95250"/>
                <a:gd name="connsiteY5" fmla="*/ 110489 h 157480"/>
                <a:gd name="connsiteX6" fmla="*/ 46990 w 95250"/>
                <a:gd name="connsiteY6" fmla="*/ 157480 h 157480"/>
                <a:gd name="connsiteX7" fmla="*/ 0 w 95250"/>
                <a:gd name="connsiteY7" fmla="*/ 114300 h 157480"/>
                <a:gd name="connsiteX8" fmla="*/ 19050 w 95250"/>
                <a:gd name="connsiteY8" fmla="*/ 110489 h 157480"/>
                <a:gd name="connsiteX9" fmla="*/ 48260 w 95250"/>
                <a:gd name="connsiteY9" fmla="*/ 139700 h 157480"/>
                <a:gd name="connsiteX10" fmla="*/ 76200 w 95250"/>
                <a:gd name="connsiteY10" fmla="*/ 110489 h 157480"/>
                <a:gd name="connsiteX11" fmla="*/ 49530 w 95250"/>
                <a:gd name="connsiteY11" fmla="*/ 81280 h 157480"/>
                <a:gd name="connsiteX12" fmla="*/ 39370 w 95250"/>
                <a:gd name="connsiteY12" fmla="*/ 77470 h 157480"/>
                <a:gd name="connsiteX13" fmla="*/ 6350 w 95250"/>
                <a:gd name="connsiteY13" fmla="*/ 39370 h 157480"/>
                <a:gd name="connsiteX14" fmla="*/ 50800 w 95250"/>
                <a:gd name="connsiteY14" fmla="*/ 0 h 157480"/>
                <a:gd name="connsiteX15" fmla="*/ 90170 w 95250"/>
                <a:gd name="connsiteY15" fmla="*/ 22860 h 157480"/>
                <a:gd name="connsiteX16" fmla="*/ 74930 w 95250"/>
                <a:gd name="connsiteY16" fmla="*/ 31750 h 157480"/>
                <a:gd name="connsiteX17" fmla="*/ 74930 w 95250"/>
                <a:gd name="connsiteY17" fmla="*/ 31750 h 15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5250" h="157480">
                  <a:moveTo>
                    <a:pt x="73660" y="31750"/>
                  </a:moveTo>
                  <a:cubicBezTo>
                    <a:pt x="68580" y="21589"/>
                    <a:pt x="60960" y="17780"/>
                    <a:pt x="49530" y="17780"/>
                  </a:cubicBezTo>
                  <a:cubicBezTo>
                    <a:pt x="38100" y="17780"/>
                    <a:pt x="24130" y="26670"/>
                    <a:pt x="24130" y="39370"/>
                  </a:cubicBezTo>
                  <a:cubicBezTo>
                    <a:pt x="24130" y="52070"/>
                    <a:pt x="35560" y="57150"/>
                    <a:pt x="45720" y="60959"/>
                  </a:cubicBezTo>
                  <a:lnTo>
                    <a:pt x="57150" y="64770"/>
                  </a:lnTo>
                  <a:cubicBezTo>
                    <a:pt x="78740" y="73659"/>
                    <a:pt x="95250" y="85089"/>
                    <a:pt x="95250" y="110489"/>
                  </a:cubicBezTo>
                  <a:cubicBezTo>
                    <a:pt x="95250" y="135889"/>
                    <a:pt x="73660" y="157480"/>
                    <a:pt x="46990" y="157480"/>
                  </a:cubicBezTo>
                  <a:cubicBezTo>
                    <a:pt x="20320" y="157480"/>
                    <a:pt x="2540" y="139700"/>
                    <a:pt x="0" y="114300"/>
                  </a:cubicBezTo>
                  <a:lnTo>
                    <a:pt x="19050" y="110489"/>
                  </a:lnTo>
                  <a:cubicBezTo>
                    <a:pt x="19050" y="127000"/>
                    <a:pt x="31750" y="139700"/>
                    <a:pt x="48260" y="139700"/>
                  </a:cubicBezTo>
                  <a:cubicBezTo>
                    <a:pt x="64770" y="139700"/>
                    <a:pt x="76200" y="125730"/>
                    <a:pt x="76200" y="110489"/>
                  </a:cubicBezTo>
                  <a:cubicBezTo>
                    <a:pt x="76200" y="95250"/>
                    <a:pt x="63500" y="87630"/>
                    <a:pt x="49530" y="81280"/>
                  </a:cubicBezTo>
                  <a:lnTo>
                    <a:pt x="39370" y="77470"/>
                  </a:lnTo>
                  <a:cubicBezTo>
                    <a:pt x="21590" y="69850"/>
                    <a:pt x="6350" y="59689"/>
                    <a:pt x="6350" y="39370"/>
                  </a:cubicBezTo>
                  <a:cubicBezTo>
                    <a:pt x="6350" y="19050"/>
                    <a:pt x="27940" y="0"/>
                    <a:pt x="50800" y="0"/>
                  </a:cubicBezTo>
                  <a:cubicBezTo>
                    <a:pt x="73660" y="0"/>
                    <a:pt x="81280" y="8889"/>
                    <a:pt x="90170" y="22860"/>
                  </a:cubicBezTo>
                  <a:lnTo>
                    <a:pt x="74930" y="31750"/>
                  </a:lnTo>
                  <a:lnTo>
                    <a:pt x="74930" y="317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33" name="Volný tvar: obrazec 532">
              <a:extLst>
                <a:ext uri="{FF2B5EF4-FFF2-40B4-BE49-F238E27FC236}">
                  <a16:creationId xmlns:a16="http://schemas.microsoft.com/office/drawing/2014/main" id="{D4A6C904-9611-1E12-2005-D87455FC3FA1}"/>
                </a:ext>
              </a:extLst>
            </p:cNvPr>
            <p:cNvSpPr/>
            <p:nvPr/>
          </p:nvSpPr>
          <p:spPr>
            <a:xfrm>
              <a:off x="17246600" y="12942569"/>
              <a:ext cx="144780" cy="158750"/>
            </a:xfrm>
            <a:custGeom>
              <a:avLst/>
              <a:gdLst>
                <a:gd name="connsiteX0" fmla="*/ 38100 w 144780"/>
                <a:gd name="connsiteY0" fmla="*/ 120650 h 158750"/>
                <a:gd name="connsiteX1" fmla="*/ 20320 w 144780"/>
                <a:gd name="connsiteY1" fmla="*/ 158750 h 158750"/>
                <a:gd name="connsiteX2" fmla="*/ 0 w 144780"/>
                <a:gd name="connsiteY2" fmla="*/ 158750 h 158750"/>
                <a:gd name="connsiteX3" fmla="*/ 72390 w 144780"/>
                <a:gd name="connsiteY3" fmla="*/ 0 h 158750"/>
                <a:gd name="connsiteX4" fmla="*/ 144780 w 144780"/>
                <a:gd name="connsiteY4" fmla="*/ 158750 h 158750"/>
                <a:gd name="connsiteX5" fmla="*/ 124460 w 144780"/>
                <a:gd name="connsiteY5" fmla="*/ 158750 h 158750"/>
                <a:gd name="connsiteX6" fmla="*/ 106680 w 144780"/>
                <a:gd name="connsiteY6" fmla="*/ 120650 h 158750"/>
                <a:gd name="connsiteX7" fmla="*/ 36830 w 144780"/>
                <a:gd name="connsiteY7" fmla="*/ 120650 h 158750"/>
                <a:gd name="connsiteX8" fmla="*/ 73660 w 144780"/>
                <a:gd name="connsiteY8" fmla="*/ 40640 h 158750"/>
                <a:gd name="connsiteX9" fmla="*/ 46990 w 144780"/>
                <a:gd name="connsiteY9" fmla="*/ 102870 h 158750"/>
                <a:gd name="connsiteX10" fmla="*/ 101600 w 144780"/>
                <a:gd name="connsiteY10" fmla="*/ 102870 h 158750"/>
                <a:gd name="connsiteX11" fmla="*/ 74930 w 144780"/>
                <a:gd name="connsiteY11" fmla="*/ 40640 h 158750"/>
                <a:gd name="connsiteX12" fmla="*/ 74930 w 144780"/>
                <a:gd name="connsiteY12" fmla="*/ 40640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780" h="158750">
                  <a:moveTo>
                    <a:pt x="38100" y="120650"/>
                  </a:moveTo>
                  <a:lnTo>
                    <a:pt x="20320" y="158750"/>
                  </a:lnTo>
                  <a:lnTo>
                    <a:pt x="0" y="158750"/>
                  </a:lnTo>
                  <a:lnTo>
                    <a:pt x="72390" y="0"/>
                  </a:lnTo>
                  <a:lnTo>
                    <a:pt x="144780" y="158750"/>
                  </a:lnTo>
                  <a:lnTo>
                    <a:pt x="124460" y="158750"/>
                  </a:lnTo>
                  <a:lnTo>
                    <a:pt x="106680" y="120650"/>
                  </a:lnTo>
                  <a:lnTo>
                    <a:pt x="36830" y="120650"/>
                  </a:lnTo>
                  <a:close/>
                  <a:moveTo>
                    <a:pt x="73660" y="40640"/>
                  </a:moveTo>
                  <a:lnTo>
                    <a:pt x="46990" y="102870"/>
                  </a:lnTo>
                  <a:lnTo>
                    <a:pt x="101600" y="102870"/>
                  </a:lnTo>
                  <a:lnTo>
                    <a:pt x="74930" y="40640"/>
                  </a:lnTo>
                  <a:lnTo>
                    <a:pt x="74930" y="406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34" name="Volný tvar: obrazec 533">
              <a:extLst>
                <a:ext uri="{FF2B5EF4-FFF2-40B4-BE49-F238E27FC236}">
                  <a16:creationId xmlns:a16="http://schemas.microsoft.com/office/drawing/2014/main" id="{C1DD2B53-FA8D-682D-944E-0FC23F31B007}"/>
                </a:ext>
              </a:extLst>
            </p:cNvPr>
            <p:cNvSpPr/>
            <p:nvPr/>
          </p:nvSpPr>
          <p:spPr>
            <a:xfrm>
              <a:off x="17458690" y="12948919"/>
              <a:ext cx="111759" cy="156210"/>
            </a:xfrm>
            <a:custGeom>
              <a:avLst/>
              <a:gdLst>
                <a:gd name="connsiteX0" fmla="*/ 19050 w 111759"/>
                <a:gd name="connsiteY0" fmla="*/ 0 h 156210"/>
                <a:gd name="connsiteX1" fmla="*/ 19050 w 111759"/>
                <a:gd name="connsiteY1" fmla="*/ 90170 h 156210"/>
                <a:gd name="connsiteX2" fmla="*/ 55880 w 111759"/>
                <a:gd name="connsiteY2" fmla="*/ 138430 h 156210"/>
                <a:gd name="connsiteX3" fmla="*/ 92710 w 111759"/>
                <a:gd name="connsiteY3" fmla="*/ 90170 h 156210"/>
                <a:gd name="connsiteX4" fmla="*/ 92710 w 111759"/>
                <a:gd name="connsiteY4" fmla="*/ 0 h 156210"/>
                <a:gd name="connsiteX5" fmla="*/ 111760 w 111759"/>
                <a:gd name="connsiteY5" fmla="*/ 0 h 156210"/>
                <a:gd name="connsiteX6" fmla="*/ 111760 w 111759"/>
                <a:gd name="connsiteY6" fmla="*/ 96520 h 156210"/>
                <a:gd name="connsiteX7" fmla="*/ 55880 w 111759"/>
                <a:gd name="connsiteY7" fmla="*/ 156211 h 156210"/>
                <a:gd name="connsiteX8" fmla="*/ 0 w 111759"/>
                <a:gd name="connsiteY8" fmla="*/ 96520 h 156210"/>
                <a:gd name="connsiteX9" fmla="*/ 0 w 111759"/>
                <a:gd name="connsiteY9" fmla="*/ 0 h 156210"/>
                <a:gd name="connsiteX10" fmla="*/ 19050 w 111759"/>
                <a:gd name="connsiteY10" fmla="*/ 0 h 15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759" h="156210">
                  <a:moveTo>
                    <a:pt x="19050" y="0"/>
                  </a:moveTo>
                  <a:lnTo>
                    <a:pt x="19050" y="90170"/>
                  </a:lnTo>
                  <a:cubicBezTo>
                    <a:pt x="19050" y="115570"/>
                    <a:pt x="26670" y="138430"/>
                    <a:pt x="55880" y="138430"/>
                  </a:cubicBezTo>
                  <a:cubicBezTo>
                    <a:pt x="85090" y="138430"/>
                    <a:pt x="92710" y="115570"/>
                    <a:pt x="92710" y="90170"/>
                  </a:cubicBezTo>
                  <a:lnTo>
                    <a:pt x="92710" y="0"/>
                  </a:lnTo>
                  <a:lnTo>
                    <a:pt x="111760" y="0"/>
                  </a:lnTo>
                  <a:lnTo>
                    <a:pt x="111760" y="96520"/>
                  </a:lnTo>
                  <a:cubicBezTo>
                    <a:pt x="111760" y="130811"/>
                    <a:pt x="91440" y="156211"/>
                    <a:pt x="55880" y="156211"/>
                  </a:cubicBezTo>
                  <a:cubicBezTo>
                    <a:pt x="20320" y="156211"/>
                    <a:pt x="0" y="130811"/>
                    <a:pt x="0" y="96520"/>
                  </a:cubicBezTo>
                  <a:lnTo>
                    <a:pt x="0" y="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35" name="Volný tvar: obrazec 534">
              <a:extLst>
                <a:ext uri="{FF2B5EF4-FFF2-40B4-BE49-F238E27FC236}">
                  <a16:creationId xmlns:a16="http://schemas.microsoft.com/office/drawing/2014/main" id="{222D4E26-8E67-6EC2-4A80-37E1C289C741}"/>
                </a:ext>
              </a:extLst>
            </p:cNvPr>
            <p:cNvSpPr/>
            <p:nvPr/>
          </p:nvSpPr>
          <p:spPr>
            <a:xfrm>
              <a:off x="17653000" y="12948919"/>
              <a:ext cx="116840" cy="152400"/>
            </a:xfrm>
            <a:custGeom>
              <a:avLst/>
              <a:gdLst>
                <a:gd name="connsiteX0" fmla="*/ 0 w 116840"/>
                <a:gd name="connsiteY0" fmla="*/ 0 h 152400"/>
                <a:gd name="connsiteX1" fmla="*/ 31750 w 116840"/>
                <a:gd name="connsiteY1" fmla="*/ 0 h 152400"/>
                <a:gd name="connsiteX2" fmla="*/ 116840 w 116840"/>
                <a:gd name="connsiteY2" fmla="*/ 74930 h 152400"/>
                <a:gd name="connsiteX3" fmla="*/ 30480 w 116840"/>
                <a:gd name="connsiteY3" fmla="*/ 152400 h 152400"/>
                <a:gd name="connsiteX4" fmla="*/ 0 w 116840"/>
                <a:gd name="connsiteY4" fmla="*/ 152400 h 152400"/>
                <a:gd name="connsiteX5" fmla="*/ 0 w 116840"/>
                <a:gd name="connsiteY5" fmla="*/ 0 h 152400"/>
                <a:gd name="connsiteX6" fmla="*/ 0 w 116840"/>
                <a:gd name="connsiteY6" fmla="*/ 0 h 152400"/>
                <a:gd name="connsiteX7" fmla="*/ 19050 w 116840"/>
                <a:gd name="connsiteY7" fmla="*/ 134620 h 152400"/>
                <a:gd name="connsiteX8" fmla="*/ 25400 w 116840"/>
                <a:gd name="connsiteY8" fmla="*/ 134620 h 152400"/>
                <a:gd name="connsiteX9" fmla="*/ 97790 w 116840"/>
                <a:gd name="connsiteY9" fmla="*/ 76200 h 152400"/>
                <a:gd name="connsiteX10" fmla="*/ 25400 w 116840"/>
                <a:gd name="connsiteY10" fmla="*/ 17780 h 152400"/>
                <a:gd name="connsiteX11" fmla="*/ 19050 w 116840"/>
                <a:gd name="connsiteY11" fmla="*/ 17780 h 152400"/>
                <a:gd name="connsiteX12" fmla="*/ 19050 w 116840"/>
                <a:gd name="connsiteY12" fmla="*/ 135891 h 152400"/>
                <a:gd name="connsiteX13" fmla="*/ 19050 w 116840"/>
                <a:gd name="connsiteY13" fmla="*/ 135891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840" h="152400">
                  <a:moveTo>
                    <a:pt x="0" y="0"/>
                  </a:moveTo>
                  <a:lnTo>
                    <a:pt x="31750" y="0"/>
                  </a:lnTo>
                  <a:cubicBezTo>
                    <a:pt x="78740" y="0"/>
                    <a:pt x="116840" y="25400"/>
                    <a:pt x="116840" y="74930"/>
                  </a:cubicBezTo>
                  <a:cubicBezTo>
                    <a:pt x="116840" y="124461"/>
                    <a:pt x="78740" y="152400"/>
                    <a:pt x="30480" y="152400"/>
                  </a:cubicBezTo>
                  <a:lnTo>
                    <a:pt x="0" y="15240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9050" y="134620"/>
                  </a:moveTo>
                  <a:lnTo>
                    <a:pt x="25400" y="134620"/>
                  </a:lnTo>
                  <a:cubicBezTo>
                    <a:pt x="64770" y="134620"/>
                    <a:pt x="97790" y="119380"/>
                    <a:pt x="97790" y="76200"/>
                  </a:cubicBezTo>
                  <a:cubicBezTo>
                    <a:pt x="97790" y="33020"/>
                    <a:pt x="64770" y="17780"/>
                    <a:pt x="25400" y="17780"/>
                  </a:cubicBezTo>
                  <a:lnTo>
                    <a:pt x="19050" y="17780"/>
                  </a:lnTo>
                  <a:lnTo>
                    <a:pt x="19050" y="135891"/>
                  </a:lnTo>
                  <a:lnTo>
                    <a:pt x="19050" y="13589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36" name="Volný tvar: obrazec 535">
              <a:extLst>
                <a:ext uri="{FF2B5EF4-FFF2-40B4-BE49-F238E27FC236}">
                  <a16:creationId xmlns:a16="http://schemas.microsoft.com/office/drawing/2014/main" id="{0A4001FF-6697-A726-6683-28047AA37F9E}"/>
                </a:ext>
              </a:extLst>
            </p:cNvPr>
            <p:cNvSpPr/>
            <p:nvPr/>
          </p:nvSpPr>
          <p:spPr>
            <a:xfrm>
              <a:off x="17844769" y="12948919"/>
              <a:ext cx="19050" cy="152400"/>
            </a:xfrm>
            <a:custGeom>
              <a:avLst/>
              <a:gdLst>
                <a:gd name="connsiteX0" fmla="*/ 19050 w 19050"/>
                <a:gd name="connsiteY0" fmla="*/ 152400 h 152400"/>
                <a:gd name="connsiteX1" fmla="*/ 0 w 19050"/>
                <a:gd name="connsiteY1" fmla="*/ 152400 h 152400"/>
                <a:gd name="connsiteX2" fmla="*/ 0 w 19050"/>
                <a:gd name="connsiteY2" fmla="*/ 0 h 152400"/>
                <a:gd name="connsiteX3" fmla="*/ 19050 w 19050"/>
                <a:gd name="connsiteY3" fmla="*/ 0 h 152400"/>
                <a:gd name="connsiteX4" fmla="*/ 19050 w 19050"/>
                <a:gd name="connsiteY4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52400">
                  <a:moveTo>
                    <a:pt x="19050" y="152400"/>
                  </a:moveTo>
                  <a:lnTo>
                    <a:pt x="0" y="152400"/>
                  </a:lnTo>
                  <a:lnTo>
                    <a:pt x="0" y="0"/>
                  </a:lnTo>
                  <a:lnTo>
                    <a:pt x="19050" y="0"/>
                  </a:lnTo>
                  <a:lnTo>
                    <a:pt x="19050" y="152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37" name="Volný tvar: obrazec 536">
              <a:extLst>
                <a:ext uri="{FF2B5EF4-FFF2-40B4-BE49-F238E27FC236}">
                  <a16:creationId xmlns:a16="http://schemas.microsoft.com/office/drawing/2014/main" id="{9F99113A-5E96-AD2B-6D3E-4CAB53F3E434}"/>
                </a:ext>
              </a:extLst>
            </p:cNvPr>
            <p:cNvSpPr/>
            <p:nvPr/>
          </p:nvSpPr>
          <p:spPr>
            <a:xfrm>
              <a:off x="16990059" y="13185139"/>
              <a:ext cx="144780" cy="158750"/>
            </a:xfrm>
            <a:custGeom>
              <a:avLst/>
              <a:gdLst>
                <a:gd name="connsiteX0" fmla="*/ 38100 w 144780"/>
                <a:gd name="connsiteY0" fmla="*/ 120650 h 158750"/>
                <a:gd name="connsiteX1" fmla="*/ 20320 w 144780"/>
                <a:gd name="connsiteY1" fmla="*/ 158750 h 158750"/>
                <a:gd name="connsiteX2" fmla="*/ 0 w 144780"/>
                <a:gd name="connsiteY2" fmla="*/ 158750 h 158750"/>
                <a:gd name="connsiteX3" fmla="*/ 72390 w 144780"/>
                <a:gd name="connsiteY3" fmla="*/ 0 h 158750"/>
                <a:gd name="connsiteX4" fmla="*/ 144780 w 144780"/>
                <a:gd name="connsiteY4" fmla="*/ 158750 h 158750"/>
                <a:gd name="connsiteX5" fmla="*/ 124460 w 144780"/>
                <a:gd name="connsiteY5" fmla="*/ 158750 h 158750"/>
                <a:gd name="connsiteX6" fmla="*/ 106680 w 144780"/>
                <a:gd name="connsiteY6" fmla="*/ 120650 h 158750"/>
                <a:gd name="connsiteX7" fmla="*/ 36830 w 144780"/>
                <a:gd name="connsiteY7" fmla="*/ 120650 h 158750"/>
                <a:gd name="connsiteX8" fmla="*/ 73660 w 144780"/>
                <a:gd name="connsiteY8" fmla="*/ 41911 h 158750"/>
                <a:gd name="connsiteX9" fmla="*/ 46990 w 144780"/>
                <a:gd name="connsiteY9" fmla="*/ 104141 h 158750"/>
                <a:gd name="connsiteX10" fmla="*/ 101600 w 144780"/>
                <a:gd name="connsiteY10" fmla="*/ 104141 h 158750"/>
                <a:gd name="connsiteX11" fmla="*/ 74930 w 144780"/>
                <a:gd name="connsiteY11" fmla="*/ 41911 h 158750"/>
                <a:gd name="connsiteX12" fmla="*/ 74930 w 144780"/>
                <a:gd name="connsiteY12" fmla="*/ 41911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780" h="158750">
                  <a:moveTo>
                    <a:pt x="38100" y="120650"/>
                  </a:moveTo>
                  <a:lnTo>
                    <a:pt x="20320" y="158750"/>
                  </a:lnTo>
                  <a:lnTo>
                    <a:pt x="0" y="158750"/>
                  </a:lnTo>
                  <a:lnTo>
                    <a:pt x="72390" y="0"/>
                  </a:lnTo>
                  <a:lnTo>
                    <a:pt x="144780" y="158750"/>
                  </a:lnTo>
                  <a:lnTo>
                    <a:pt x="124460" y="158750"/>
                  </a:lnTo>
                  <a:lnTo>
                    <a:pt x="106680" y="120650"/>
                  </a:lnTo>
                  <a:lnTo>
                    <a:pt x="36830" y="120650"/>
                  </a:lnTo>
                  <a:close/>
                  <a:moveTo>
                    <a:pt x="73660" y="41911"/>
                  </a:moveTo>
                  <a:lnTo>
                    <a:pt x="46990" y="104141"/>
                  </a:lnTo>
                  <a:lnTo>
                    <a:pt x="101600" y="104141"/>
                  </a:lnTo>
                  <a:lnTo>
                    <a:pt x="74930" y="41911"/>
                  </a:lnTo>
                  <a:lnTo>
                    <a:pt x="74930" y="4191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38" name="Volný tvar: obrazec 537">
              <a:extLst>
                <a:ext uri="{FF2B5EF4-FFF2-40B4-BE49-F238E27FC236}">
                  <a16:creationId xmlns:a16="http://schemas.microsoft.com/office/drawing/2014/main" id="{6B6E0AA6-2B79-60ED-71A4-6FCDD7437D0F}"/>
                </a:ext>
              </a:extLst>
            </p:cNvPr>
            <p:cNvSpPr/>
            <p:nvPr/>
          </p:nvSpPr>
          <p:spPr>
            <a:xfrm>
              <a:off x="17207230" y="13191489"/>
              <a:ext cx="95250" cy="153671"/>
            </a:xfrm>
            <a:custGeom>
              <a:avLst/>
              <a:gdLst>
                <a:gd name="connsiteX0" fmla="*/ 93980 w 95250"/>
                <a:gd name="connsiteY0" fmla="*/ 152400 h 153671"/>
                <a:gd name="connsiteX1" fmla="*/ 71120 w 95250"/>
                <a:gd name="connsiteY1" fmla="*/ 152400 h 153671"/>
                <a:gd name="connsiteX2" fmla="*/ 26670 w 95250"/>
                <a:gd name="connsiteY2" fmla="*/ 87630 h 153671"/>
                <a:gd name="connsiteX3" fmla="*/ 19050 w 95250"/>
                <a:gd name="connsiteY3" fmla="*/ 87630 h 153671"/>
                <a:gd name="connsiteX4" fmla="*/ 19050 w 95250"/>
                <a:gd name="connsiteY4" fmla="*/ 152400 h 153671"/>
                <a:gd name="connsiteX5" fmla="*/ 0 w 95250"/>
                <a:gd name="connsiteY5" fmla="*/ 152400 h 153671"/>
                <a:gd name="connsiteX6" fmla="*/ 0 w 95250"/>
                <a:gd name="connsiteY6" fmla="*/ 0 h 153671"/>
                <a:gd name="connsiteX7" fmla="*/ 22860 w 95250"/>
                <a:gd name="connsiteY7" fmla="*/ 0 h 153671"/>
                <a:gd name="connsiteX8" fmla="*/ 63500 w 95250"/>
                <a:gd name="connsiteY8" fmla="*/ 7621 h 153671"/>
                <a:gd name="connsiteX9" fmla="*/ 83820 w 95250"/>
                <a:gd name="connsiteY9" fmla="*/ 44450 h 153671"/>
                <a:gd name="connsiteX10" fmla="*/ 46989 w 95250"/>
                <a:gd name="connsiteY10" fmla="*/ 87630 h 153671"/>
                <a:gd name="connsiteX11" fmla="*/ 95250 w 95250"/>
                <a:gd name="connsiteY11" fmla="*/ 153671 h 153671"/>
                <a:gd name="connsiteX12" fmla="*/ 95250 w 95250"/>
                <a:gd name="connsiteY12" fmla="*/ 153671 h 153671"/>
                <a:gd name="connsiteX13" fmla="*/ 17780 w 95250"/>
                <a:gd name="connsiteY13" fmla="*/ 72391 h 153671"/>
                <a:gd name="connsiteX14" fmla="*/ 24130 w 95250"/>
                <a:gd name="connsiteY14" fmla="*/ 72391 h 153671"/>
                <a:gd name="connsiteX15" fmla="*/ 64770 w 95250"/>
                <a:gd name="connsiteY15" fmla="*/ 44450 h 153671"/>
                <a:gd name="connsiteX16" fmla="*/ 22860 w 95250"/>
                <a:gd name="connsiteY16" fmla="*/ 16511 h 153671"/>
                <a:gd name="connsiteX17" fmla="*/ 17780 w 95250"/>
                <a:gd name="connsiteY17" fmla="*/ 16511 h 153671"/>
                <a:gd name="connsiteX18" fmla="*/ 17780 w 95250"/>
                <a:gd name="connsiteY18" fmla="*/ 71121 h 153671"/>
                <a:gd name="connsiteX19" fmla="*/ 17780 w 95250"/>
                <a:gd name="connsiteY19" fmla="*/ 71121 h 153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250" h="153671">
                  <a:moveTo>
                    <a:pt x="93980" y="152400"/>
                  </a:moveTo>
                  <a:lnTo>
                    <a:pt x="71120" y="152400"/>
                  </a:lnTo>
                  <a:lnTo>
                    <a:pt x="26670" y="87630"/>
                  </a:lnTo>
                  <a:lnTo>
                    <a:pt x="19050" y="87630"/>
                  </a:lnTo>
                  <a:lnTo>
                    <a:pt x="19050" y="152400"/>
                  </a:lnTo>
                  <a:lnTo>
                    <a:pt x="0" y="152400"/>
                  </a:lnTo>
                  <a:lnTo>
                    <a:pt x="0" y="0"/>
                  </a:lnTo>
                  <a:lnTo>
                    <a:pt x="22860" y="0"/>
                  </a:lnTo>
                  <a:cubicBezTo>
                    <a:pt x="36830" y="0"/>
                    <a:pt x="50800" y="0"/>
                    <a:pt x="63500" y="7621"/>
                  </a:cubicBezTo>
                  <a:cubicBezTo>
                    <a:pt x="76200" y="15241"/>
                    <a:pt x="83820" y="29211"/>
                    <a:pt x="83820" y="44450"/>
                  </a:cubicBezTo>
                  <a:cubicBezTo>
                    <a:pt x="83820" y="66041"/>
                    <a:pt x="69850" y="85091"/>
                    <a:pt x="46989" y="87630"/>
                  </a:cubicBezTo>
                  <a:lnTo>
                    <a:pt x="95250" y="153671"/>
                  </a:lnTo>
                  <a:lnTo>
                    <a:pt x="95250" y="153671"/>
                  </a:lnTo>
                  <a:close/>
                  <a:moveTo>
                    <a:pt x="17780" y="72391"/>
                  </a:moveTo>
                  <a:lnTo>
                    <a:pt x="24130" y="72391"/>
                  </a:lnTo>
                  <a:cubicBezTo>
                    <a:pt x="43180" y="72391"/>
                    <a:pt x="64770" y="68580"/>
                    <a:pt x="64770" y="44450"/>
                  </a:cubicBezTo>
                  <a:cubicBezTo>
                    <a:pt x="64770" y="20321"/>
                    <a:pt x="41910" y="16511"/>
                    <a:pt x="22860" y="16511"/>
                  </a:cubicBezTo>
                  <a:lnTo>
                    <a:pt x="17780" y="16511"/>
                  </a:lnTo>
                  <a:lnTo>
                    <a:pt x="17780" y="71121"/>
                  </a:lnTo>
                  <a:lnTo>
                    <a:pt x="17780" y="7112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39" name="Volný tvar: obrazec 538">
              <a:extLst>
                <a:ext uri="{FF2B5EF4-FFF2-40B4-BE49-F238E27FC236}">
                  <a16:creationId xmlns:a16="http://schemas.microsoft.com/office/drawing/2014/main" id="{74B12819-F6C8-5222-1449-64EB0E9BC2D9}"/>
                </a:ext>
              </a:extLst>
            </p:cNvPr>
            <p:cNvSpPr/>
            <p:nvPr/>
          </p:nvSpPr>
          <p:spPr>
            <a:xfrm>
              <a:off x="17355819" y="13185139"/>
              <a:ext cx="144780" cy="158750"/>
            </a:xfrm>
            <a:custGeom>
              <a:avLst/>
              <a:gdLst>
                <a:gd name="connsiteX0" fmla="*/ 38100 w 144780"/>
                <a:gd name="connsiteY0" fmla="*/ 120650 h 158750"/>
                <a:gd name="connsiteX1" fmla="*/ 20320 w 144780"/>
                <a:gd name="connsiteY1" fmla="*/ 158750 h 158750"/>
                <a:gd name="connsiteX2" fmla="*/ 0 w 144780"/>
                <a:gd name="connsiteY2" fmla="*/ 158750 h 158750"/>
                <a:gd name="connsiteX3" fmla="*/ 72390 w 144780"/>
                <a:gd name="connsiteY3" fmla="*/ 0 h 158750"/>
                <a:gd name="connsiteX4" fmla="*/ 144780 w 144780"/>
                <a:gd name="connsiteY4" fmla="*/ 158750 h 158750"/>
                <a:gd name="connsiteX5" fmla="*/ 124461 w 144780"/>
                <a:gd name="connsiteY5" fmla="*/ 158750 h 158750"/>
                <a:gd name="connsiteX6" fmla="*/ 106680 w 144780"/>
                <a:gd name="connsiteY6" fmla="*/ 120650 h 158750"/>
                <a:gd name="connsiteX7" fmla="*/ 36830 w 144780"/>
                <a:gd name="connsiteY7" fmla="*/ 120650 h 158750"/>
                <a:gd name="connsiteX8" fmla="*/ 73661 w 144780"/>
                <a:gd name="connsiteY8" fmla="*/ 41911 h 158750"/>
                <a:gd name="connsiteX9" fmla="*/ 46990 w 144780"/>
                <a:gd name="connsiteY9" fmla="*/ 104141 h 158750"/>
                <a:gd name="connsiteX10" fmla="*/ 101600 w 144780"/>
                <a:gd name="connsiteY10" fmla="*/ 104141 h 158750"/>
                <a:gd name="connsiteX11" fmla="*/ 74930 w 144780"/>
                <a:gd name="connsiteY11" fmla="*/ 41911 h 158750"/>
                <a:gd name="connsiteX12" fmla="*/ 74930 w 144780"/>
                <a:gd name="connsiteY12" fmla="*/ 41911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780" h="158750">
                  <a:moveTo>
                    <a:pt x="38100" y="120650"/>
                  </a:moveTo>
                  <a:lnTo>
                    <a:pt x="20320" y="158750"/>
                  </a:lnTo>
                  <a:lnTo>
                    <a:pt x="0" y="158750"/>
                  </a:lnTo>
                  <a:lnTo>
                    <a:pt x="72390" y="0"/>
                  </a:lnTo>
                  <a:lnTo>
                    <a:pt x="144780" y="158750"/>
                  </a:lnTo>
                  <a:lnTo>
                    <a:pt x="124461" y="158750"/>
                  </a:lnTo>
                  <a:lnTo>
                    <a:pt x="106680" y="120650"/>
                  </a:lnTo>
                  <a:lnTo>
                    <a:pt x="36830" y="120650"/>
                  </a:lnTo>
                  <a:close/>
                  <a:moveTo>
                    <a:pt x="73661" y="41911"/>
                  </a:moveTo>
                  <a:lnTo>
                    <a:pt x="46990" y="104141"/>
                  </a:lnTo>
                  <a:lnTo>
                    <a:pt x="101600" y="104141"/>
                  </a:lnTo>
                  <a:lnTo>
                    <a:pt x="74930" y="41911"/>
                  </a:lnTo>
                  <a:lnTo>
                    <a:pt x="74930" y="4191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40" name="Volný tvar: obrazec 539">
              <a:extLst>
                <a:ext uri="{FF2B5EF4-FFF2-40B4-BE49-F238E27FC236}">
                  <a16:creationId xmlns:a16="http://schemas.microsoft.com/office/drawing/2014/main" id="{645FF9F8-F361-A24F-03CB-BB00EC7DFB09}"/>
                </a:ext>
              </a:extLst>
            </p:cNvPr>
            <p:cNvSpPr/>
            <p:nvPr/>
          </p:nvSpPr>
          <p:spPr>
            <a:xfrm>
              <a:off x="17570450" y="13191489"/>
              <a:ext cx="88900" cy="153671"/>
            </a:xfrm>
            <a:custGeom>
              <a:avLst/>
              <a:gdLst>
                <a:gd name="connsiteX0" fmla="*/ 0 w 88900"/>
                <a:gd name="connsiteY0" fmla="*/ 0 h 153671"/>
                <a:gd name="connsiteX1" fmla="*/ 19050 w 88900"/>
                <a:gd name="connsiteY1" fmla="*/ 0 h 153671"/>
                <a:gd name="connsiteX2" fmla="*/ 74930 w 88900"/>
                <a:gd name="connsiteY2" fmla="*/ 41911 h 153671"/>
                <a:gd name="connsiteX3" fmla="*/ 58420 w 88900"/>
                <a:gd name="connsiteY3" fmla="*/ 71121 h 153671"/>
                <a:gd name="connsiteX4" fmla="*/ 58420 w 88900"/>
                <a:gd name="connsiteY4" fmla="*/ 71121 h 153671"/>
                <a:gd name="connsiteX5" fmla="*/ 88900 w 88900"/>
                <a:gd name="connsiteY5" fmla="*/ 110491 h 153671"/>
                <a:gd name="connsiteX6" fmla="*/ 35560 w 88900"/>
                <a:gd name="connsiteY6" fmla="*/ 153671 h 153671"/>
                <a:gd name="connsiteX7" fmla="*/ 0 w 88900"/>
                <a:gd name="connsiteY7" fmla="*/ 153671 h 153671"/>
                <a:gd name="connsiteX8" fmla="*/ 0 w 88900"/>
                <a:gd name="connsiteY8" fmla="*/ 1271 h 153671"/>
                <a:gd name="connsiteX9" fmla="*/ 0 w 88900"/>
                <a:gd name="connsiteY9" fmla="*/ 1271 h 153671"/>
                <a:gd name="connsiteX10" fmla="*/ 19050 w 88900"/>
                <a:gd name="connsiteY10" fmla="*/ 67311 h 153671"/>
                <a:gd name="connsiteX11" fmla="*/ 24130 w 88900"/>
                <a:gd name="connsiteY11" fmla="*/ 67311 h 153671"/>
                <a:gd name="connsiteX12" fmla="*/ 57150 w 88900"/>
                <a:gd name="connsiteY12" fmla="*/ 41911 h 153671"/>
                <a:gd name="connsiteX13" fmla="*/ 25400 w 88900"/>
                <a:gd name="connsiteY13" fmla="*/ 16511 h 153671"/>
                <a:gd name="connsiteX14" fmla="*/ 20320 w 88900"/>
                <a:gd name="connsiteY14" fmla="*/ 16511 h 153671"/>
                <a:gd name="connsiteX15" fmla="*/ 20320 w 88900"/>
                <a:gd name="connsiteY15" fmla="*/ 67311 h 153671"/>
                <a:gd name="connsiteX16" fmla="*/ 20320 w 88900"/>
                <a:gd name="connsiteY16" fmla="*/ 67311 h 153671"/>
                <a:gd name="connsiteX17" fmla="*/ 19050 w 88900"/>
                <a:gd name="connsiteY17" fmla="*/ 135891 h 153671"/>
                <a:gd name="connsiteX18" fmla="*/ 34290 w 88900"/>
                <a:gd name="connsiteY18" fmla="*/ 135891 h 153671"/>
                <a:gd name="connsiteX19" fmla="*/ 69850 w 88900"/>
                <a:gd name="connsiteY19" fmla="*/ 109221 h 153671"/>
                <a:gd name="connsiteX20" fmla="*/ 30480 w 88900"/>
                <a:gd name="connsiteY20" fmla="*/ 83821 h 153671"/>
                <a:gd name="connsiteX21" fmla="*/ 19050 w 88900"/>
                <a:gd name="connsiteY21" fmla="*/ 83821 h 153671"/>
                <a:gd name="connsiteX22" fmla="*/ 19050 w 88900"/>
                <a:gd name="connsiteY22" fmla="*/ 137161 h 153671"/>
                <a:gd name="connsiteX23" fmla="*/ 19050 w 88900"/>
                <a:gd name="connsiteY23" fmla="*/ 137161 h 153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8900" h="153671">
                  <a:moveTo>
                    <a:pt x="0" y="0"/>
                  </a:moveTo>
                  <a:lnTo>
                    <a:pt x="19050" y="0"/>
                  </a:lnTo>
                  <a:cubicBezTo>
                    <a:pt x="48260" y="0"/>
                    <a:pt x="74930" y="7621"/>
                    <a:pt x="74930" y="41911"/>
                  </a:cubicBezTo>
                  <a:cubicBezTo>
                    <a:pt x="74930" y="76200"/>
                    <a:pt x="68580" y="66041"/>
                    <a:pt x="58420" y="71121"/>
                  </a:cubicBezTo>
                  <a:lnTo>
                    <a:pt x="58420" y="71121"/>
                  </a:lnTo>
                  <a:cubicBezTo>
                    <a:pt x="76200" y="74930"/>
                    <a:pt x="88900" y="92711"/>
                    <a:pt x="88900" y="110491"/>
                  </a:cubicBezTo>
                  <a:cubicBezTo>
                    <a:pt x="88900" y="140971"/>
                    <a:pt x="63500" y="153671"/>
                    <a:pt x="35560" y="153671"/>
                  </a:cubicBezTo>
                  <a:lnTo>
                    <a:pt x="0" y="153671"/>
                  </a:lnTo>
                  <a:lnTo>
                    <a:pt x="0" y="1271"/>
                  </a:lnTo>
                  <a:lnTo>
                    <a:pt x="0" y="1271"/>
                  </a:lnTo>
                  <a:close/>
                  <a:moveTo>
                    <a:pt x="19050" y="67311"/>
                  </a:moveTo>
                  <a:lnTo>
                    <a:pt x="24130" y="67311"/>
                  </a:lnTo>
                  <a:cubicBezTo>
                    <a:pt x="41910" y="67311"/>
                    <a:pt x="57150" y="63500"/>
                    <a:pt x="57150" y="41911"/>
                  </a:cubicBezTo>
                  <a:cubicBezTo>
                    <a:pt x="57150" y="20321"/>
                    <a:pt x="41910" y="16511"/>
                    <a:pt x="25400" y="16511"/>
                  </a:cubicBezTo>
                  <a:lnTo>
                    <a:pt x="20320" y="16511"/>
                  </a:lnTo>
                  <a:lnTo>
                    <a:pt x="20320" y="67311"/>
                  </a:lnTo>
                  <a:lnTo>
                    <a:pt x="20320" y="67311"/>
                  </a:lnTo>
                  <a:close/>
                  <a:moveTo>
                    <a:pt x="19050" y="135891"/>
                  </a:moveTo>
                  <a:lnTo>
                    <a:pt x="34290" y="135891"/>
                  </a:lnTo>
                  <a:cubicBezTo>
                    <a:pt x="52070" y="135891"/>
                    <a:pt x="69850" y="130811"/>
                    <a:pt x="69850" y="109221"/>
                  </a:cubicBezTo>
                  <a:cubicBezTo>
                    <a:pt x="69850" y="87630"/>
                    <a:pt x="48260" y="83821"/>
                    <a:pt x="30480" y="83821"/>
                  </a:cubicBezTo>
                  <a:lnTo>
                    <a:pt x="19050" y="83821"/>
                  </a:lnTo>
                  <a:lnTo>
                    <a:pt x="19050" y="137161"/>
                  </a:lnTo>
                  <a:lnTo>
                    <a:pt x="19050" y="13716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41" name="Volný tvar: obrazec 540">
              <a:extLst>
                <a:ext uri="{FF2B5EF4-FFF2-40B4-BE49-F238E27FC236}">
                  <a16:creationId xmlns:a16="http://schemas.microsoft.com/office/drawing/2014/main" id="{5C6DCEAA-35CA-A028-4D49-83E05B0ADFED}"/>
                </a:ext>
              </a:extLst>
            </p:cNvPr>
            <p:cNvSpPr/>
            <p:nvPr/>
          </p:nvSpPr>
          <p:spPr>
            <a:xfrm>
              <a:off x="17735550" y="13191489"/>
              <a:ext cx="19050" cy="152400"/>
            </a:xfrm>
            <a:custGeom>
              <a:avLst/>
              <a:gdLst>
                <a:gd name="connsiteX0" fmla="*/ 19050 w 19050"/>
                <a:gd name="connsiteY0" fmla="*/ 152400 h 152400"/>
                <a:gd name="connsiteX1" fmla="*/ 0 w 19050"/>
                <a:gd name="connsiteY1" fmla="*/ 152400 h 152400"/>
                <a:gd name="connsiteX2" fmla="*/ 0 w 19050"/>
                <a:gd name="connsiteY2" fmla="*/ 0 h 152400"/>
                <a:gd name="connsiteX3" fmla="*/ 19050 w 19050"/>
                <a:gd name="connsiteY3" fmla="*/ 0 h 152400"/>
                <a:gd name="connsiteX4" fmla="*/ 19050 w 19050"/>
                <a:gd name="connsiteY4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52400">
                  <a:moveTo>
                    <a:pt x="19050" y="152400"/>
                  </a:moveTo>
                  <a:lnTo>
                    <a:pt x="0" y="152400"/>
                  </a:lnTo>
                  <a:lnTo>
                    <a:pt x="0" y="0"/>
                  </a:lnTo>
                  <a:lnTo>
                    <a:pt x="19050" y="0"/>
                  </a:lnTo>
                  <a:lnTo>
                    <a:pt x="19050" y="152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42" name="Volný tvar: obrazec 541">
              <a:extLst>
                <a:ext uri="{FF2B5EF4-FFF2-40B4-BE49-F238E27FC236}">
                  <a16:creationId xmlns:a16="http://schemas.microsoft.com/office/drawing/2014/main" id="{E642D96C-6227-3A9A-CF3A-69B8524B7DE2}"/>
                </a:ext>
              </a:extLst>
            </p:cNvPr>
            <p:cNvSpPr/>
            <p:nvPr/>
          </p:nvSpPr>
          <p:spPr>
            <a:xfrm>
              <a:off x="17824450" y="13185139"/>
              <a:ext cx="144780" cy="158750"/>
            </a:xfrm>
            <a:custGeom>
              <a:avLst/>
              <a:gdLst>
                <a:gd name="connsiteX0" fmla="*/ 38100 w 144780"/>
                <a:gd name="connsiteY0" fmla="*/ 120650 h 158750"/>
                <a:gd name="connsiteX1" fmla="*/ 20320 w 144780"/>
                <a:gd name="connsiteY1" fmla="*/ 158750 h 158750"/>
                <a:gd name="connsiteX2" fmla="*/ 0 w 144780"/>
                <a:gd name="connsiteY2" fmla="*/ 158750 h 158750"/>
                <a:gd name="connsiteX3" fmla="*/ 72390 w 144780"/>
                <a:gd name="connsiteY3" fmla="*/ 0 h 158750"/>
                <a:gd name="connsiteX4" fmla="*/ 144780 w 144780"/>
                <a:gd name="connsiteY4" fmla="*/ 158750 h 158750"/>
                <a:gd name="connsiteX5" fmla="*/ 124460 w 144780"/>
                <a:gd name="connsiteY5" fmla="*/ 158750 h 158750"/>
                <a:gd name="connsiteX6" fmla="*/ 106680 w 144780"/>
                <a:gd name="connsiteY6" fmla="*/ 120650 h 158750"/>
                <a:gd name="connsiteX7" fmla="*/ 36830 w 144780"/>
                <a:gd name="connsiteY7" fmla="*/ 120650 h 158750"/>
                <a:gd name="connsiteX8" fmla="*/ 72390 w 144780"/>
                <a:gd name="connsiteY8" fmla="*/ 41911 h 158750"/>
                <a:gd name="connsiteX9" fmla="*/ 45720 w 144780"/>
                <a:gd name="connsiteY9" fmla="*/ 104141 h 158750"/>
                <a:gd name="connsiteX10" fmla="*/ 100330 w 144780"/>
                <a:gd name="connsiteY10" fmla="*/ 104141 h 158750"/>
                <a:gd name="connsiteX11" fmla="*/ 73660 w 144780"/>
                <a:gd name="connsiteY11" fmla="*/ 41911 h 158750"/>
                <a:gd name="connsiteX12" fmla="*/ 73660 w 144780"/>
                <a:gd name="connsiteY12" fmla="*/ 41911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780" h="158750">
                  <a:moveTo>
                    <a:pt x="38100" y="120650"/>
                  </a:moveTo>
                  <a:lnTo>
                    <a:pt x="20320" y="158750"/>
                  </a:lnTo>
                  <a:lnTo>
                    <a:pt x="0" y="158750"/>
                  </a:lnTo>
                  <a:lnTo>
                    <a:pt x="72390" y="0"/>
                  </a:lnTo>
                  <a:lnTo>
                    <a:pt x="144780" y="158750"/>
                  </a:lnTo>
                  <a:lnTo>
                    <a:pt x="124460" y="158750"/>
                  </a:lnTo>
                  <a:lnTo>
                    <a:pt x="106680" y="120650"/>
                  </a:lnTo>
                  <a:lnTo>
                    <a:pt x="36830" y="120650"/>
                  </a:lnTo>
                  <a:close/>
                  <a:moveTo>
                    <a:pt x="72390" y="41911"/>
                  </a:moveTo>
                  <a:lnTo>
                    <a:pt x="45720" y="104141"/>
                  </a:lnTo>
                  <a:lnTo>
                    <a:pt x="100330" y="104141"/>
                  </a:lnTo>
                  <a:lnTo>
                    <a:pt x="73660" y="41911"/>
                  </a:lnTo>
                  <a:lnTo>
                    <a:pt x="73660" y="4191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43" name="Volný tvar: obrazec 542">
              <a:extLst>
                <a:ext uri="{FF2B5EF4-FFF2-40B4-BE49-F238E27FC236}">
                  <a16:creationId xmlns:a16="http://schemas.microsoft.com/office/drawing/2014/main" id="{2A504A49-5AB0-5A26-21B8-406F781C2DAB}"/>
                </a:ext>
              </a:extLst>
            </p:cNvPr>
            <p:cNvSpPr/>
            <p:nvPr/>
          </p:nvSpPr>
          <p:spPr>
            <a:xfrm>
              <a:off x="18933159" y="13286739"/>
              <a:ext cx="43180" cy="59690"/>
            </a:xfrm>
            <a:custGeom>
              <a:avLst/>
              <a:gdLst>
                <a:gd name="connsiteX0" fmla="*/ 7620 w 43180"/>
                <a:gd name="connsiteY0" fmla="*/ 0 h 59690"/>
                <a:gd name="connsiteX1" fmla="*/ 7620 w 43180"/>
                <a:gd name="connsiteY1" fmla="*/ 34291 h 59690"/>
                <a:gd name="connsiteX2" fmla="*/ 21590 w 43180"/>
                <a:gd name="connsiteY2" fmla="*/ 52071 h 59690"/>
                <a:gd name="connsiteX3" fmla="*/ 35560 w 43180"/>
                <a:gd name="connsiteY3" fmla="*/ 34291 h 59690"/>
                <a:gd name="connsiteX4" fmla="*/ 35560 w 43180"/>
                <a:gd name="connsiteY4" fmla="*/ 0 h 59690"/>
                <a:gd name="connsiteX5" fmla="*/ 43180 w 43180"/>
                <a:gd name="connsiteY5" fmla="*/ 0 h 59690"/>
                <a:gd name="connsiteX6" fmla="*/ 43180 w 43180"/>
                <a:gd name="connsiteY6" fmla="*/ 36830 h 59690"/>
                <a:gd name="connsiteX7" fmla="*/ 21590 w 43180"/>
                <a:gd name="connsiteY7" fmla="*/ 59691 h 59690"/>
                <a:gd name="connsiteX8" fmla="*/ 0 w 43180"/>
                <a:gd name="connsiteY8" fmla="*/ 36830 h 59690"/>
                <a:gd name="connsiteX9" fmla="*/ 0 w 43180"/>
                <a:gd name="connsiteY9" fmla="*/ 0 h 59690"/>
                <a:gd name="connsiteX10" fmla="*/ 7620 w 43180"/>
                <a:gd name="connsiteY10" fmla="*/ 0 h 59690"/>
                <a:gd name="connsiteX11" fmla="*/ 7620 w 43180"/>
                <a:gd name="connsiteY11" fmla="*/ 0 h 5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180" h="59690">
                  <a:moveTo>
                    <a:pt x="7620" y="0"/>
                  </a:moveTo>
                  <a:lnTo>
                    <a:pt x="7620" y="34291"/>
                  </a:lnTo>
                  <a:cubicBezTo>
                    <a:pt x="7620" y="43180"/>
                    <a:pt x="10160" y="52071"/>
                    <a:pt x="21590" y="52071"/>
                  </a:cubicBezTo>
                  <a:cubicBezTo>
                    <a:pt x="33020" y="52071"/>
                    <a:pt x="35560" y="43180"/>
                    <a:pt x="35560" y="34291"/>
                  </a:cubicBezTo>
                  <a:lnTo>
                    <a:pt x="35560" y="0"/>
                  </a:lnTo>
                  <a:lnTo>
                    <a:pt x="43180" y="0"/>
                  </a:lnTo>
                  <a:lnTo>
                    <a:pt x="43180" y="36830"/>
                  </a:lnTo>
                  <a:cubicBezTo>
                    <a:pt x="43180" y="49530"/>
                    <a:pt x="35560" y="59691"/>
                    <a:pt x="21590" y="59691"/>
                  </a:cubicBezTo>
                  <a:cubicBezTo>
                    <a:pt x="7620" y="59691"/>
                    <a:pt x="0" y="49530"/>
                    <a:pt x="0" y="36830"/>
                  </a:cubicBezTo>
                  <a:lnTo>
                    <a:pt x="0" y="0"/>
                  </a:lnTo>
                  <a:lnTo>
                    <a:pt x="7620" y="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44" name="Volný tvar: obrazec 543">
              <a:extLst>
                <a:ext uri="{FF2B5EF4-FFF2-40B4-BE49-F238E27FC236}">
                  <a16:creationId xmlns:a16="http://schemas.microsoft.com/office/drawing/2014/main" id="{5F0BE6A2-0409-04CF-01E2-429DF9A131DD}"/>
                </a:ext>
              </a:extLst>
            </p:cNvPr>
            <p:cNvSpPr/>
            <p:nvPr/>
          </p:nvSpPr>
          <p:spPr>
            <a:xfrm>
              <a:off x="19006819" y="13284200"/>
              <a:ext cx="50800" cy="63500"/>
            </a:xfrm>
            <a:custGeom>
              <a:avLst/>
              <a:gdLst>
                <a:gd name="connsiteX0" fmla="*/ 0 w 50800"/>
                <a:gd name="connsiteY0" fmla="*/ 0 h 63500"/>
                <a:gd name="connsiteX1" fmla="*/ 43180 w 50800"/>
                <a:gd name="connsiteY1" fmla="*/ 45720 h 63500"/>
                <a:gd name="connsiteX2" fmla="*/ 43180 w 50800"/>
                <a:gd name="connsiteY2" fmla="*/ 3811 h 63500"/>
                <a:gd name="connsiteX3" fmla="*/ 50800 w 50800"/>
                <a:gd name="connsiteY3" fmla="*/ 3811 h 63500"/>
                <a:gd name="connsiteX4" fmla="*/ 50800 w 50800"/>
                <a:gd name="connsiteY4" fmla="*/ 63500 h 63500"/>
                <a:gd name="connsiteX5" fmla="*/ 7620 w 50800"/>
                <a:gd name="connsiteY5" fmla="*/ 17780 h 63500"/>
                <a:gd name="connsiteX6" fmla="*/ 7620 w 50800"/>
                <a:gd name="connsiteY6" fmla="*/ 60961 h 63500"/>
                <a:gd name="connsiteX7" fmla="*/ 0 w 50800"/>
                <a:gd name="connsiteY7" fmla="*/ 60961 h 63500"/>
                <a:gd name="connsiteX8" fmla="*/ 0 w 50800"/>
                <a:gd name="connsiteY8" fmla="*/ 0 h 63500"/>
                <a:gd name="connsiteX9" fmla="*/ 0 w 50800"/>
                <a:gd name="connsiteY9" fmla="*/ 0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800" h="63500">
                  <a:moveTo>
                    <a:pt x="0" y="0"/>
                  </a:moveTo>
                  <a:lnTo>
                    <a:pt x="43180" y="45720"/>
                  </a:lnTo>
                  <a:lnTo>
                    <a:pt x="43180" y="3811"/>
                  </a:lnTo>
                  <a:lnTo>
                    <a:pt x="50800" y="3811"/>
                  </a:lnTo>
                  <a:lnTo>
                    <a:pt x="50800" y="63500"/>
                  </a:lnTo>
                  <a:lnTo>
                    <a:pt x="7620" y="17780"/>
                  </a:lnTo>
                  <a:lnTo>
                    <a:pt x="7620" y="60961"/>
                  </a:lnTo>
                  <a:lnTo>
                    <a:pt x="0" y="6096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45" name="Volný tvar: obrazec 544">
              <a:extLst>
                <a:ext uri="{FF2B5EF4-FFF2-40B4-BE49-F238E27FC236}">
                  <a16:creationId xmlns:a16="http://schemas.microsoft.com/office/drawing/2014/main" id="{524C65BD-8CE7-838D-5BF7-F7B090DB998A}"/>
                </a:ext>
              </a:extLst>
            </p:cNvPr>
            <p:cNvSpPr/>
            <p:nvPr/>
          </p:nvSpPr>
          <p:spPr>
            <a:xfrm>
              <a:off x="19088100" y="13286739"/>
              <a:ext cx="7619" cy="57150"/>
            </a:xfrm>
            <a:custGeom>
              <a:avLst/>
              <a:gdLst>
                <a:gd name="connsiteX0" fmla="*/ 7620 w 7619"/>
                <a:gd name="connsiteY0" fmla="*/ 57150 h 57150"/>
                <a:gd name="connsiteX1" fmla="*/ 0 w 7619"/>
                <a:gd name="connsiteY1" fmla="*/ 57150 h 57150"/>
                <a:gd name="connsiteX2" fmla="*/ 0 w 7619"/>
                <a:gd name="connsiteY2" fmla="*/ 0 h 57150"/>
                <a:gd name="connsiteX3" fmla="*/ 7620 w 7619"/>
                <a:gd name="connsiteY3" fmla="*/ 0 h 57150"/>
                <a:gd name="connsiteX4" fmla="*/ 7620 w 7619"/>
                <a:gd name="connsiteY4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9" h="57150">
                  <a:moveTo>
                    <a:pt x="7620" y="57150"/>
                  </a:moveTo>
                  <a:lnTo>
                    <a:pt x="0" y="5715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571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46" name="Volný tvar: obrazec 545">
              <a:extLst>
                <a:ext uri="{FF2B5EF4-FFF2-40B4-BE49-F238E27FC236}">
                  <a16:creationId xmlns:a16="http://schemas.microsoft.com/office/drawing/2014/main" id="{4DA200C3-6C55-78E1-D1ED-FF5D7D525D14}"/>
                </a:ext>
              </a:extLst>
            </p:cNvPr>
            <p:cNvSpPr/>
            <p:nvPr/>
          </p:nvSpPr>
          <p:spPr>
            <a:xfrm>
              <a:off x="19121119" y="13286739"/>
              <a:ext cx="34290" cy="57150"/>
            </a:xfrm>
            <a:custGeom>
              <a:avLst/>
              <a:gdLst>
                <a:gd name="connsiteX0" fmla="*/ 21590 w 34290"/>
                <a:gd name="connsiteY0" fmla="*/ 57150 h 57150"/>
                <a:gd name="connsiteX1" fmla="*/ 13970 w 34290"/>
                <a:gd name="connsiteY1" fmla="*/ 57150 h 57150"/>
                <a:gd name="connsiteX2" fmla="*/ 13970 w 34290"/>
                <a:gd name="connsiteY2" fmla="*/ 6350 h 57150"/>
                <a:gd name="connsiteX3" fmla="*/ 0 w 34290"/>
                <a:gd name="connsiteY3" fmla="*/ 6350 h 57150"/>
                <a:gd name="connsiteX4" fmla="*/ 0 w 34290"/>
                <a:gd name="connsiteY4" fmla="*/ 0 h 57150"/>
                <a:gd name="connsiteX5" fmla="*/ 34290 w 34290"/>
                <a:gd name="connsiteY5" fmla="*/ 0 h 57150"/>
                <a:gd name="connsiteX6" fmla="*/ 34290 w 34290"/>
                <a:gd name="connsiteY6" fmla="*/ 6350 h 57150"/>
                <a:gd name="connsiteX7" fmla="*/ 20320 w 34290"/>
                <a:gd name="connsiteY7" fmla="*/ 6350 h 57150"/>
                <a:gd name="connsiteX8" fmla="*/ 20320 w 34290"/>
                <a:gd name="connsiteY8" fmla="*/ 57150 h 57150"/>
                <a:gd name="connsiteX9" fmla="*/ 20320 w 34290"/>
                <a:gd name="connsiteY9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" h="57150">
                  <a:moveTo>
                    <a:pt x="21590" y="57150"/>
                  </a:moveTo>
                  <a:lnTo>
                    <a:pt x="13970" y="57150"/>
                  </a:lnTo>
                  <a:lnTo>
                    <a:pt x="13970" y="6350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6350"/>
                  </a:lnTo>
                  <a:lnTo>
                    <a:pt x="20320" y="6350"/>
                  </a:lnTo>
                  <a:lnTo>
                    <a:pt x="20320" y="57150"/>
                  </a:lnTo>
                  <a:lnTo>
                    <a:pt x="20320" y="571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47" name="Volný tvar: obrazec 546">
              <a:extLst>
                <a:ext uri="{FF2B5EF4-FFF2-40B4-BE49-F238E27FC236}">
                  <a16:creationId xmlns:a16="http://schemas.microsoft.com/office/drawing/2014/main" id="{F2AE125A-9551-EF5E-B001-273253C6691B}"/>
                </a:ext>
              </a:extLst>
            </p:cNvPr>
            <p:cNvSpPr/>
            <p:nvPr/>
          </p:nvSpPr>
          <p:spPr>
            <a:xfrm>
              <a:off x="19183350" y="13286739"/>
              <a:ext cx="30480" cy="57150"/>
            </a:xfrm>
            <a:custGeom>
              <a:avLst/>
              <a:gdLst>
                <a:gd name="connsiteX0" fmla="*/ 0 w 30480"/>
                <a:gd name="connsiteY0" fmla="*/ 0 h 57150"/>
                <a:gd name="connsiteX1" fmla="*/ 30480 w 30480"/>
                <a:gd name="connsiteY1" fmla="*/ 0 h 57150"/>
                <a:gd name="connsiteX2" fmla="*/ 30480 w 30480"/>
                <a:gd name="connsiteY2" fmla="*/ 6350 h 57150"/>
                <a:gd name="connsiteX3" fmla="*/ 6350 w 30480"/>
                <a:gd name="connsiteY3" fmla="*/ 6350 h 57150"/>
                <a:gd name="connsiteX4" fmla="*/ 6350 w 30480"/>
                <a:gd name="connsiteY4" fmla="*/ 22861 h 57150"/>
                <a:gd name="connsiteX5" fmla="*/ 29210 w 30480"/>
                <a:gd name="connsiteY5" fmla="*/ 22861 h 57150"/>
                <a:gd name="connsiteX6" fmla="*/ 29210 w 30480"/>
                <a:gd name="connsiteY6" fmla="*/ 29211 h 57150"/>
                <a:gd name="connsiteX7" fmla="*/ 6350 w 30480"/>
                <a:gd name="connsiteY7" fmla="*/ 29211 h 57150"/>
                <a:gd name="connsiteX8" fmla="*/ 6350 w 30480"/>
                <a:gd name="connsiteY8" fmla="*/ 50800 h 57150"/>
                <a:gd name="connsiteX9" fmla="*/ 30480 w 30480"/>
                <a:gd name="connsiteY9" fmla="*/ 50800 h 57150"/>
                <a:gd name="connsiteX10" fmla="*/ 30480 w 30480"/>
                <a:gd name="connsiteY10" fmla="*/ 57150 h 57150"/>
                <a:gd name="connsiteX11" fmla="*/ 0 w 30480"/>
                <a:gd name="connsiteY11" fmla="*/ 57150 h 57150"/>
                <a:gd name="connsiteX12" fmla="*/ 0 w 30480"/>
                <a:gd name="connsiteY12" fmla="*/ 0 h 57150"/>
                <a:gd name="connsiteX13" fmla="*/ 0 w 30480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80" h="57150">
                  <a:moveTo>
                    <a:pt x="0" y="0"/>
                  </a:moveTo>
                  <a:lnTo>
                    <a:pt x="30480" y="0"/>
                  </a:lnTo>
                  <a:lnTo>
                    <a:pt x="30480" y="6350"/>
                  </a:lnTo>
                  <a:lnTo>
                    <a:pt x="6350" y="6350"/>
                  </a:lnTo>
                  <a:lnTo>
                    <a:pt x="6350" y="22861"/>
                  </a:lnTo>
                  <a:lnTo>
                    <a:pt x="29210" y="22861"/>
                  </a:lnTo>
                  <a:lnTo>
                    <a:pt x="29210" y="29211"/>
                  </a:lnTo>
                  <a:lnTo>
                    <a:pt x="6350" y="29211"/>
                  </a:lnTo>
                  <a:lnTo>
                    <a:pt x="6350" y="50800"/>
                  </a:lnTo>
                  <a:lnTo>
                    <a:pt x="30480" y="50800"/>
                  </a:lnTo>
                  <a:lnTo>
                    <a:pt x="30480" y="57150"/>
                  </a:lnTo>
                  <a:lnTo>
                    <a:pt x="0" y="571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48" name="Volný tvar: obrazec 547">
              <a:extLst>
                <a:ext uri="{FF2B5EF4-FFF2-40B4-BE49-F238E27FC236}">
                  <a16:creationId xmlns:a16="http://schemas.microsoft.com/office/drawing/2014/main" id="{5E8661E0-15EF-7178-F183-CDB26CBE0DA5}"/>
                </a:ext>
              </a:extLst>
            </p:cNvPr>
            <p:cNvSpPr/>
            <p:nvPr/>
          </p:nvSpPr>
          <p:spPr>
            <a:xfrm>
              <a:off x="19243040" y="13286739"/>
              <a:ext cx="44450" cy="57150"/>
            </a:xfrm>
            <a:custGeom>
              <a:avLst/>
              <a:gdLst>
                <a:gd name="connsiteX0" fmla="*/ 1270 w 44450"/>
                <a:gd name="connsiteY0" fmla="*/ 0 h 57150"/>
                <a:gd name="connsiteX1" fmla="*/ 12700 w 44450"/>
                <a:gd name="connsiteY1" fmla="*/ 0 h 57150"/>
                <a:gd name="connsiteX2" fmla="*/ 44450 w 44450"/>
                <a:gd name="connsiteY2" fmla="*/ 27941 h 57150"/>
                <a:gd name="connsiteX3" fmla="*/ 11430 w 44450"/>
                <a:gd name="connsiteY3" fmla="*/ 57150 h 57150"/>
                <a:gd name="connsiteX4" fmla="*/ 0 w 44450"/>
                <a:gd name="connsiteY4" fmla="*/ 57150 h 57150"/>
                <a:gd name="connsiteX5" fmla="*/ 0 w 44450"/>
                <a:gd name="connsiteY5" fmla="*/ 0 h 57150"/>
                <a:gd name="connsiteX6" fmla="*/ 0 w 44450"/>
                <a:gd name="connsiteY6" fmla="*/ 0 h 57150"/>
                <a:gd name="connsiteX7" fmla="*/ 7620 w 44450"/>
                <a:gd name="connsiteY7" fmla="*/ 50800 h 57150"/>
                <a:gd name="connsiteX8" fmla="*/ 10160 w 44450"/>
                <a:gd name="connsiteY8" fmla="*/ 50800 h 57150"/>
                <a:gd name="connsiteX9" fmla="*/ 38100 w 44450"/>
                <a:gd name="connsiteY9" fmla="*/ 27941 h 57150"/>
                <a:gd name="connsiteX10" fmla="*/ 10160 w 44450"/>
                <a:gd name="connsiteY10" fmla="*/ 5080 h 57150"/>
                <a:gd name="connsiteX11" fmla="*/ 7620 w 44450"/>
                <a:gd name="connsiteY11" fmla="*/ 5080 h 57150"/>
                <a:gd name="connsiteX12" fmla="*/ 7620 w 44450"/>
                <a:gd name="connsiteY12" fmla="*/ 4953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450" h="57150">
                  <a:moveTo>
                    <a:pt x="1270" y="0"/>
                  </a:moveTo>
                  <a:lnTo>
                    <a:pt x="12700" y="0"/>
                  </a:lnTo>
                  <a:cubicBezTo>
                    <a:pt x="30480" y="0"/>
                    <a:pt x="44450" y="8891"/>
                    <a:pt x="44450" y="27941"/>
                  </a:cubicBezTo>
                  <a:cubicBezTo>
                    <a:pt x="44450" y="46991"/>
                    <a:pt x="30480" y="57150"/>
                    <a:pt x="11430" y="57150"/>
                  </a:cubicBezTo>
                  <a:lnTo>
                    <a:pt x="0" y="5715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7620" y="50800"/>
                  </a:moveTo>
                  <a:lnTo>
                    <a:pt x="10160" y="50800"/>
                  </a:lnTo>
                  <a:cubicBezTo>
                    <a:pt x="25400" y="50800"/>
                    <a:pt x="38100" y="45721"/>
                    <a:pt x="38100" y="27941"/>
                  </a:cubicBezTo>
                  <a:cubicBezTo>
                    <a:pt x="38100" y="10161"/>
                    <a:pt x="25400" y="5080"/>
                    <a:pt x="10160" y="5080"/>
                  </a:cubicBezTo>
                  <a:lnTo>
                    <a:pt x="7620" y="5080"/>
                  </a:lnTo>
                  <a:lnTo>
                    <a:pt x="7620" y="495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49" name="Volný tvar: obrazec 548">
              <a:extLst>
                <a:ext uri="{FF2B5EF4-FFF2-40B4-BE49-F238E27FC236}">
                  <a16:creationId xmlns:a16="http://schemas.microsoft.com/office/drawing/2014/main" id="{41BAB54B-8AD9-B104-FD43-D27F5C5C57DB}"/>
                </a:ext>
              </a:extLst>
            </p:cNvPr>
            <p:cNvSpPr/>
            <p:nvPr/>
          </p:nvSpPr>
          <p:spPr>
            <a:xfrm>
              <a:off x="18712180" y="13375639"/>
              <a:ext cx="55879" cy="59690"/>
            </a:xfrm>
            <a:custGeom>
              <a:avLst/>
              <a:gdLst>
                <a:gd name="connsiteX0" fmla="*/ 13970 w 55879"/>
                <a:gd name="connsiteY0" fmla="*/ 45721 h 59690"/>
                <a:gd name="connsiteX1" fmla="*/ 7620 w 55879"/>
                <a:gd name="connsiteY1" fmla="*/ 59691 h 59690"/>
                <a:gd name="connsiteX2" fmla="*/ 0 w 55879"/>
                <a:gd name="connsiteY2" fmla="*/ 59691 h 59690"/>
                <a:gd name="connsiteX3" fmla="*/ 27939 w 55879"/>
                <a:gd name="connsiteY3" fmla="*/ 0 h 59690"/>
                <a:gd name="connsiteX4" fmla="*/ 55880 w 55879"/>
                <a:gd name="connsiteY4" fmla="*/ 59691 h 59690"/>
                <a:gd name="connsiteX5" fmla="*/ 48260 w 55879"/>
                <a:gd name="connsiteY5" fmla="*/ 59691 h 59690"/>
                <a:gd name="connsiteX6" fmla="*/ 41910 w 55879"/>
                <a:gd name="connsiteY6" fmla="*/ 45721 h 59690"/>
                <a:gd name="connsiteX7" fmla="*/ 15239 w 55879"/>
                <a:gd name="connsiteY7" fmla="*/ 45721 h 59690"/>
                <a:gd name="connsiteX8" fmla="*/ 15239 w 55879"/>
                <a:gd name="connsiteY8" fmla="*/ 45721 h 59690"/>
                <a:gd name="connsiteX9" fmla="*/ 26670 w 55879"/>
                <a:gd name="connsiteY9" fmla="*/ 15241 h 59690"/>
                <a:gd name="connsiteX10" fmla="*/ 16510 w 55879"/>
                <a:gd name="connsiteY10" fmla="*/ 38100 h 59690"/>
                <a:gd name="connsiteX11" fmla="*/ 36830 w 55879"/>
                <a:gd name="connsiteY11" fmla="*/ 38100 h 59690"/>
                <a:gd name="connsiteX12" fmla="*/ 26670 w 55879"/>
                <a:gd name="connsiteY12" fmla="*/ 15241 h 5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79" h="59690">
                  <a:moveTo>
                    <a:pt x="13970" y="45721"/>
                  </a:moveTo>
                  <a:lnTo>
                    <a:pt x="7620" y="59691"/>
                  </a:lnTo>
                  <a:lnTo>
                    <a:pt x="0" y="59691"/>
                  </a:lnTo>
                  <a:lnTo>
                    <a:pt x="27939" y="0"/>
                  </a:lnTo>
                  <a:lnTo>
                    <a:pt x="55880" y="59691"/>
                  </a:lnTo>
                  <a:lnTo>
                    <a:pt x="48260" y="59691"/>
                  </a:lnTo>
                  <a:lnTo>
                    <a:pt x="41910" y="45721"/>
                  </a:lnTo>
                  <a:lnTo>
                    <a:pt x="15239" y="45721"/>
                  </a:lnTo>
                  <a:lnTo>
                    <a:pt x="15239" y="45721"/>
                  </a:lnTo>
                  <a:close/>
                  <a:moveTo>
                    <a:pt x="26670" y="15241"/>
                  </a:moveTo>
                  <a:lnTo>
                    <a:pt x="16510" y="38100"/>
                  </a:lnTo>
                  <a:lnTo>
                    <a:pt x="36830" y="38100"/>
                  </a:lnTo>
                  <a:lnTo>
                    <a:pt x="26670" y="1524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50" name="Volný tvar: obrazec 549">
              <a:extLst>
                <a:ext uri="{FF2B5EF4-FFF2-40B4-BE49-F238E27FC236}">
                  <a16:creationId xmlns:a16="http://schemas.microsoft.com/office/drawing/2014/main" id="{355BEFFB-630F-66AF-E2C6-478DD03076CA}"/>
                </a:ext>
              </a:extLst>
            </p:cNvPr>
            <p:cNvSpPr/>
            <p:nvPr/>
          </p:nvSpPr>
          <p:spPr>
            <a:xfrm>
              <a:off x="18793459" y="13378180"/>
              <a:ext cx="35559" cy="58419"/>
            </a:xfrm>
            <a:custGeom>
              <a:avLst/>
              <a:gdLst>
                <a:gd name="connsiteX0" fmla="*/ 35560 w 35559"/>
                <a:gd name="connsiteY0" fmla="*/ 57150 h 58419"/>
                <a:gd name="connsiteX1" fmla="*/ 26670 w 35559"/>
                <a:gd name="connsiteY1" fmla="*/ 57150 h 58419"/>
                <a:gd name="connsiteX2" fmla="*/ 10160 w 35559"/>
                <a:gd name="connsiteY2" fmla="*/ 33020 h 58419"/>
                <a:gd name="connsiteX3" fmla="*/ 7620 w 35559"/>
                <a:gd name="connsiteY3" fmla="*/ 33020 h 58419"/>
                <a:gd name="connsiteX4" fmla="*/ 7620 w 35559"/>
                <a:gd name="connsiteY4" fmla="*/ 57150 h 58419"/>
                <a:gd name="connsiteX5" fmla="*/ 0 w 35559"/>
                <a:gd name="connsiteY5" fmla="*/ 57150 h 58419"/>
                <a:gd name="connsiteX6" fmla="*/ 0 w 35559"/>
                <a:gd name="connsiteY6" fmla="*/ 0 h 58419"/>
                <a:gd name="connsiteX7" fmla="*/ 8890 w 35559"/>
                <a:gd name="connsiteY7" fmla="*/ 0 h 58419"/>
                <a:gd name="connsiteX8" fmla="*/ 24130 w 35559"/>
                <a:gd name="connsiteY8" fmla="*/ 2539 h 58419"/>
                <a:gd name="connsiteX9" fmla="*/ 31750 w 35559"/>
                <a:gd name="connsiteY9" fmla="*/ 16509 h 58419"/>
                <a:gd name="connsiteX10" fmla="*/ 17780 w 35559"/>
                <a:gd name="connsiteY10" fmla="*/ 33020 h 58419"/>
                <a:gd name="connsiteX11" fmla="*/ 35560 w 35559"/>
                <a:gd name="connsiteY11" fmla="*/ 58420 h 58419"/>
                <a:gd name="connsiteX12" fmla="*/ 35560 w 35559"/>
                <a:gd name="connsiteY12" fmla="*/ 58420 h 58419"/>
                <a:gd name="connsiteX13" fmla="*/ 6350 w 35559"/>
                <a:gd name="connsiteY13" fmla="*/ 27939 h 58419"/>
                <a:gd name="connsiteX14" fmla="*/ 8890 w 35559"/>
                <a:gd name="connsiteY14" fmla="*/ 27939 h 58419"/>
                <a:gd name="connsiteX15" fmla="*/ 24130 w 35559"/>
                <a:gd name="connsiteY15" fmla="*/ 17780 h 58419"/>
                <a:gd name="connsiteX16" fmla="*/ 8890 w 35559"/>
                <a:gd name="connsiteY16" fmla="*/ 7620 h 58419"/>
                <a:gd name="connsiteX17" fmla="*/ 6350 w 35559"/>
                <a:gd name="connsiteY17" fmla="*/ 7620 h 58419"/>
                <a:gd name="connsiteX18" fmla="*/ 6350 w 35559"/>
                <a:gd name="connsiteY18" fmla="*/ 27939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59" h="58419">
                  <a:moveTo>
                    <a:pt x="35560" y="57150"/>
                  </a:moveTo>
                  <a:lnTo>
                    <a:pt x="26670" y="57150"/>
                  </a:lnTo>
                  <a:lnTo>
                    <a:pt x="10160" y="33020"/>
                  </a:lnTo>
                  <a:lnTo>
                    <a:pt x="7620" y="33020"/>
                  </a:lnTo>
                  <a:lnTo>
                    <a:pt x="7620" y="57150"/>
                  </a:lnTo>
                  <a:lnTo>
                    <a:pt x="0" y="57150"/>
                  </a:lnTo>
                  <a:lnTo>
                    <a:pt x="0" y="0"/>
                  </a:lnTo>
                  <a:lnTo>
                    <a:pt x="8890" y="0"/>
                  </a:lnTo>
                  <a:cubicBezTo>
                    <a:pt x="13970" y="0"/>
                    <a:pt x="19050" y="0"/>
                    <a:pt x="24130" y="2539"/>
                  </a:cubicBezTo>
                  <a:cubicBezTo>
                    <a:pt x="29210" y="5080"/>
                    <a:pt x="31750" y="11430"/>
                    <a:pt x="31750" y="16509"/>
                  </a:cubicBezTo>
                  <a:cubicBezTo>
                    <a:pt x="31750" y="25400"/>
                    <a:pt x="26670" y="31750"/>
                    <a:pt x="17780" y="33020"/>
                  </a:cubicBezTo>
                  <a:lnTo>
                    <a:pt x="35560" y="58420"/>
                  </a:lnTo>
                  <a:lnTo>
                    <a:pt x="35560" y="58420"/>
                  </a:lnTo>
                  <a:close/>
                  <a:moveTo>
                    <a:pt x="6350" y="27939"/>
                  </a:moveTo>
                  <a:lnTo>
                    <a:pt x="8890" y="27939"/>
                  </a:lnTo>
                  <a:cubicBezTo>
                    <a:pt x="16510" y="27939"/>
                    <a:pt x="24130" y="26670"/>
                    <a:pt x="24130" y="17780"/>
                  </a:cubicBezTo>
                  <a:cubicBezTo>
                    <a:pt x="24130" y="8889"/>
                    <a:pt x="15240" y="7620"/>
                    <a:pt x="8890" y="7620"/>
                  </a:cubicBezTo>
                  <a:lnTo>
                    <a:pt x="6350" y="7620"/>
                  </a:lnTo>
                  <a:lnTo>
                    <a:pt x="6350" y="27939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51" name="Volný tvar: obrazec 550">
              <a:extLst>
                <a:ext uri="{FF2B5EF4-FFF2-40B4-BE49-F238E27FC236}">
                  <a16:creationId xmlns:a16="http://schemas.microsoft.com/office/drawing/2014/main" id="{71E9DF43-00C9-0783-76AF-49A3E306DBCB}"/>
                </a:ext>
              </a:extLst>
            </p:cNvPr>
            <p:cNvSpPr/>
            <p:nvPr/>
          </p:nvSpPr>
          <p:spPr>
            <a:xfrm>
              <a:off x="18849340" y="13375639"/>
              <a:ext cx="55879" cy="59690"/>
            </a:xfrm>
            <a:custGeom>
              <a:avLst/>
              <a:gdLst>
                <a:gd name="connsiteX0" fmla="*/ 13970 w 55879"/>
                <a:gd name="connsiteY0" fmla="*/ 45721 h 59690"/>
                <a:gd name="connsiteX1" fmla="*/ 7620 w 55879"/>
                <a:gd name="connsiteY1" fmla="*/ 59691 h 59690"/>
                <a:gd name="connsiteX2" fmla="*/ 0 w 55879"/>
                <a:gd name="connsiteY2" fmla="*/ 59691 h 59690"/>
                <a:gd name="connsiteX3" fmla="*/ 27940 w 55879"/>
                <a:gd name="connsiteY3" fmla="*/ 0 h 59690"/>
                <a:gd name="connsiteX4" fmla="*/ 55880 w 55879"/>
                <a:gd name="connsiteY4" fmla="*/ 59691 h 59690"/>
                <a:gd name="connsiteX5" fmla="*/ 48260 w 55879"/>
                <a:gd name="connsiteY5" fmla="*/ 59691 h 59690"/>
                <a:gd name="connsiteX6" fmla="*/ 41910 w 55879"/>
                <a:gd name="connsiteY6" fmla="*/ 45721 h 59690"/>
                <a:gd name="connsiteX7" fmla="*/ 15240 w 55879"/>
                <a:gd name="connsiteY7" fmla="*/ 45721 h 59690"/>
                <a:gd name="connsiteX8" fmla="*/ 15240 w 55879"/>
                <a:gd name="connsiteY8" fmla="*/ 45721 h 59690"/>
                <a:gd name="connsiteX9" fmla="*/ 27940 w 55879"/>
                <a:gd name="connsiteY9" fmla="*/ 15241 h 59690"/>
                <a:gd name="connsiteX10" fmla="*/ 17780 w 55879"/>
                <a:gd name="connsiteY10" fmla="*/ 38100 h 59690"/>
                <a:gd name="connsiteX11" fmla="*/ 38100 w 55879"/>
                <a:gd name="connsiteY11" fmla="*/ 38100 h 59690"/>
                <a:gd name="connsiteX12" fmla="*/ 27940 w 55879"/>
                <a:gd name="connsiteY12" fmla="*/ 15241 h 5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79" h="59690">
                  <a:moveTo>
                    <a:pt x="13970" y="45721"/>
                  </a:moveTo>
                  <a:lnTo>
                    <a:pt x="7620" y="59691"/>
                  </a:lnTo>
                  <a:lnTo>
                    <a:pt x="0" y="59691"/>
                  </a:lnTo>
                  <a:lnTo>
                    <a:pt x="27940" y="0"/>
                  </a:lnTo>
                  <a:lnTo>
                    <a:pt x="55880" y="59691"/>
                  </a:lnTo>
                  <a:lnTo>
                    <a:pt x="48260" y="59691"/>
                  </a:lnTo>
                  <a:lnTo>
                    <a:pt x="41910" y="45721"/>
                  </a:lnTo>
                  <a:lnTo>
                    <a:pt x="15240" y="45721"/>
                  </a:lnTo>
                  <a:lnTo>
                    <a:pt x="15240" y="45721"/>
                  </a:lnTo>
                  <a:close/>
                  <a:moveTo>
                    <a:pt x="27940" y="15241"/>
                  </a:moveTo>
                  <a:lnTo>
                    <a:pt x="17780" y="38100"/>
                  </a:lnTo>
                  <a:lnTo>
                    <a:pt x="38100" y="38100"/>
                  </a:lnTo>
                  <a:lnTo>
                    <a:pt x="27940" y="1524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52" name="Volný tvar: obrazec 551">
              <a:extLst>
                <a:ext uri="{FF2B5EF4-FFF2-40B4-BE49-F238E27FC236}">
                  <a16:creationId xmlns:a16="http://schemas.microsoft.com/office/drawing/2014/main" id="{84BB2E3F-3D48-A819-2F9F-FC7785B4A301}"/>
                </a:ext>
              </a:extLst>
            </p:cNvPr>
            <p:cNvSpPr/>
            <p:nvPr/>
          </p:nvSpPr>
          <p:spPr>
            <a:xfrm>
              <a:off x="18928080" y="13378180"/>
              <a:ext cx="34289" cy="58419"/>
            </a:xfrm>
            <a:custGeom>
              <a:avLst/>
              <a:gdLst>
                <a:gd name="connsiteX0" fmla="*/ 1270 w 34289"/>
                <a:gd name="connsiteY0" fmla="*/ 0 h 58419"/>
                <a:gd name="connsiteX1" fmla="*/ 7620 w 34289"/>
                <a:gd name="connsiteY1" fmla="*/ 0 h 58419"/>
                <a:gd name="connsiteX2" fmla="*/ 29210 w 34289"/>
                <a:gd name="connsiteY2" fmla="*/ 15239 h 58419"/>
                <a:gd name="connsiteX3" fmla="*/ 22860 w 34289"/>
                <a:gd name="connsiteY3" fmla="*/ 26670 h 58419"/>
                <a:gd name="connsiteX4" fmla="*/ 22860 w 34289"/>
                <a:gd name="connsiteY4" fmla="*/ 26670 h 58419"/>
                <a:gd name="connsiteX5" fmla="*/ 34289 w 34289"/>
                <a:gd name="connsiteY5" fmla="*/ 41909 h 58419"/>
                <a:gd name="connsiteX6" fmla="*/ 13970 w 34289"/>
                <a:gd name="connsiteY6" fmla="*/ 58420 h 58419"/>
                <a:gd name="connsiteX7" fmla="*/ 0 w 34289"/>
                <a:gd name="connsiteY7" fmla="*/ 58420 h 58419"/>
                <a:gd name="connsiteX8" fmla="*/ 0 w 34289"/>
                <a:gd name="connsiteY8" fmla="*/ 1270 h 58419"/>
                <a:gd name="connsiteX9" fmla="*/ 0 w 34289"/>
                <a:gd name="connsiteY9" fmla="*/ 1270 h 58419"/>
                <a:gd name="connsiteX10" fmla="*/ 8889 w 34289"/>
                <a:gd name="connsiteY10" fmla="*/ 25400 h 58419"/>
                <a:gd name="connsiteX11" fmla="*/ 11430 w 34289"/>
                <a:gd name="connsiteY11" fmla="*/ 25400 h 58419"/>
                <a:gd name="connsiteX12" fmla="*/ 24130 w 34289"/>
                <a:gd name="connsiteY12" fmla="*/ 15239 h 58419"/>
                <a:gd name="connsiteX13" fmla="*/ 11430 w 34289"/>
                <a:gd name="connsiteY13" fmla="*/ 6350 h 58419"/>
                <a:gd name="connsiteX14" fmla="*/ 8889 w 34289"/>
                <a:gd name="connsiteY14" fmla="*/ 6350 h 58419"/>
                <a:gd name="connsiteX15" fmla="*/ 8889 w 34289"/>
                <a:gd name="connsiteY15" fmla="*/ 25400 h 58419"/>
                <a:gd name="connsiteX16" fmla="*/ 8889 w 34289"/>
                <a:gd name="connsiteY16" fmla="*/ 50800 h 58419"/>
                <a:gd name="connsiteX17" fmla="*/ 13970 w 34289"/>
                <a:gd name="connsiteY17" fmla="*/ 50800 h 58419"/>
                <a:gd name="connsiteX18" fmla="*/ 27939 w 34289"/>
                <a:gd name="connsiteY18" fmla="*/ 40639 h 58419"/>
                <a:gd name="connsiteX19" fmla="*/ 12700 w 34289"/>
                <a:gd name="connsiteY19" fmla="*/ 30480 h 58419"/>
                <a:gd name="connsiteX20" fmla="*/ 8889 w 34289"/>
                <a:gd name="connsiteY20" fmla="*/ 30480 h 58419"/>
                <a:gd name="connsiteX21" fmla="*/ 8889 w 34289"/>
                <a:gd name="connsiteY21" fmla="*/ 50800 h 58419"/>
                <a:gd name="connsiteX22" fmla="*/ 8889 w 34289"/>
                <a:gd name="connsiteY22" fmla="*/ 50800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289" h="58419">
                  <a:moveTo>
                    <a:pt x="1270" y="0"/>
                  </a:moveTo>
                  <a:lnTo>
                    <a:pt x="7620" y="0"/>
                  </a:lnTo>
                  <a:cubicBezTo>
                    <a:pt x="19050" y="0"/>
                    <a:pt x="29210" y="2539"/>
                    <a:pt x="29210" y="15239"/>
                  </a:cubicBezTo>
                  <a:cubicBezTo>
                    <a:pt x="29210" y="27939"/>
                    <a:pt x="26670" y="24130"/>
                    <a:pt x="22860" y="26670"/>
                  </a:cubicBezTo>
                  <a:lnTo>
                    <a:pt x="22860" y="26670"/>
                  </a:lnTo>
                  <a:cubicBezTo>
                    <a:pt x="29210" y="27939"/>
                    <a:pt x="34289" y="34289"/>
                    <a:pt x="34289" y="41909"/>
                  </a:cubicBezTo>
                  <a:cubicBezTo>
                    <a:pt x="34289" y="53339"/>
                    <a:pt x="24130" y="58420"/>
                    <a:pt x="13970" y="58420"/>
                  </a:cubicBezTo>
                  <a:lnTo>
                    <a:pt x="0" y="58420"/>
                  </a:lnTo>
                  <a:lnTo>
                    <a:pt x="0" y="1270"/>
                  </a:lnTo>
                  <a:lnTo>
                    <a:pt x="0" y="1270"/>
                  </a:lnTo>
                  <a:close/>
                  <a:moveTo>
                    <a:pt x="8889" y="25400"/>
                  </a:moveTo>
                  <a:lnTo>
                    <a:pt x="11430" y="25400"/>
                  </a:lnTo>
                  <a:cubicBezTo>
                    <a:pt x="17780" y="25400"/>
                    <a:pt x="24130" y="24130"/>
                    <a:pt x="24130" y="15239"/>
                  </a:cubicBezTo>
                  <a:cubicBezTo>
                    <a:pt x="24130" y="6350"/>
                    <a:pt x="19050" y="6350"/>
                    <a:pt x="11430" y="6350"/>
                  </a:cubicBezTo>
                  <a:lnTo>
                    <a:pt x="8889" y="6350"/>
                  </a:lnTo>
                  <a:lnTo>
                    <a:pt x="8889" y="25400"/>
                  </a:lnTo>
                  <a:close/>
                  <a:moveTo>
                    <a:pt x="8889" y="50800"/>
                  </a:moveTo>
                  <a:lnTo>
                    <a:pt x="13970" y="50800"/>
                  </a:lnTo>
                  <a:cubicBezTo>
                    <a:pt x="20320" y="50800"/>
                    <a:pt x="27939" y="48259"/>
                    <a:pt x="27939" y="40639"/>
                  </a:cubicBezTo>
                  <a:cubicBezTo>
                    <a:pt x="27939" y="33020"/>
                    <a:pt x="19050" y="30480"/>
                    <a:pt x="12700" y="30480"/>
                  </a:cubicBezTo>
                  <a:lnTo>
                    <a:pt x="8889" y="30480"/>
                  </a:lnTo>
                  <a:lnTo>
                    <a:pt x="8889" y="50800"/>
                  </a:lnTo>
                  <a:lnTo>
                    <a:pt x="8889" y="508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53" name="Volný tvar: obrazec 552">
              <a:extLst>
                <a:ext uri="{FF2B5EF4-FFF2-40B4-BE49-F238E27FC236}">
                  <a16:creationId xmlns:a16="http://schemas.microsoft.com/office/drawing/2014/main" id="{BA511F18-CD79-A4B4-EE5D-FF1BF8FE6DFB}"/>
                </a:ext>
              </a:extLst>
            </p:cNvPr>
            <p:cNvSpPr/>
            <p:nvPr/>
          </p:nvSpPr>
          <p:spPr>
            <a:xfrm>
              <a:off x="19036030" y="13378180"/>
              <a:ext cx="30479" cy="57150"/>
            </a:xfrm>
            <a:custGeom>
              <a:avLst/>
              <a:gdLst>
                <a:gd name="connsiteX0" fmla="*/ 0 w 30479"/>
                <a:gd name="connsiteY0" fmla="*/ 0 h 57150"/>
                <a:gd name="connsiteX1" fmla="*/ 30480 w 30479"/>
                <a:gd name="connsiteY1" fmla="*/ 0 h 57150"/>
                <a:gd name="connsiteX2" fmla="*/ 30480 w 30479"/>
                <a:gd name="connsiteY2" fmla="*/ 6350 h 57150"/>
                <a:gd name="connsiteX3" fmla="*/ 6350 w 30479"/>
                <a:gd name="connsiteY3" fmla="*/ 6350 h 57150"/>
                <a:gd name="connsiteX4" fmla="*/ 6350 w 30479"/>
                <a:gd name="connsiteY4" fmla="*/ 22859 h 57150"/>
                <a:gd name="connsiteX5" fmla="*/ 29210 w 30479"/>
                <a:gd name="connsiteY5" fmla="*/ 22859 h 57150"/>
                <a:gd name="connsiteX6" fmla="*/ 29210 w 30479"/>
                <a:gd name="connsiteY6" fmla="*/ 29209 h 57150"/>
                <a:gd name="connsiteX7" fmla="*/ 6350 w 30479"/>
                <a:gd name="connsiteY7" fmla="*/ 29209 h 57150"/>
                <a:gd name="connsiteX8" fmla="*/ 6350 w 30479"/>
                <a:gd name="connsiteY8" fmla="*/ 50800 h 57150"/>
                <a:gd name="connsiteX9" fmla="*/ 30480 w 30479"/>
                <a:gd name="connsiteY9" fmla="*/ 50800 h 57150"/>
                <a:gd name="connsiteX10" fmla="*/ 30480 w 30479"/>
                <a:gd name="connsiteY10" fmla="*/ 57150 h 57150"/>
                <a:gd name="connsiteX11" fmla="*/ 0 w 30479"/>
                <a:gd name="connsiteY11" fmla="*/ 57150 h 57150"/>
                <a:gd name="connsiteX12" fmla="*/ 0 w 30479"/>
                <a:gd name="connsiteY12" fmla="*/ 0 h 57150"/>
                <a:gd name="connsiteX13" fmla="*/ 0 w 30479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79" h="57150">
                  <a:moveTo>
                    <a:pt x="0" y="0"/>
                  </a:moveTo>
                  <a:lnTo>
                    <a:pt x="30480" y="0"/>
                  </a:lnTo>
                  <a:lnTo>
                    <a:pt x="30480" y="6350"/>
                  </a:lnTo>
                  <a:lnTo>
                    <a:pt x="6350" y="6350"/>
                  </a:lnTo>
                  <a:lnTo>
                    <a:pt x="6350" y="22859"/>
                  </a:lnTo>
                  <a:lnTo>
                    <a:pt x="29210" y="22859"/>
                  </a:lnTo>
                  <a:lnTo>
                    <a:pt x="29210" y="29209"/>
                  </a:lnTo>
                  <a:lnTo>
                    <a:pt x="6350" y="29209"/>
                  </a:lnTo>
                  <a:lnTo>
                    <a:pt x="6350" y="50800"/>
                  </a:lnTo>
                  <a:lnTo>
                    <a:pt x="30480" y="50800"/>
                  </a:lnTo>
                  <a:lnTo>
                    <a:pt x="30480" y="57150"/>
                  </a:lnTo>
                  <a:lnTo>
                    <a:pt x="0" y="571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54" name="Volný tvar: obrazec 553">
              <a:extLst>
                <a:ext uri="{FF2B5EF4-FFF2-40B4-BE49-F238E27FC236}">
                  <a16:creationId xmlns:a16="http://schemas.microsoft.com/office/drawing/2014/main" id="{16908566-D25A-E374-6CD6-C7BB49E1C862}"/>
                </a:ext>
              </a:extLst>
            </p:cNvPr>
            <p:cNvSpPr/>
            <p:nvPr/>
          </p:nvSpPr>
          <p:spPr>
            <a:xfrm>
              <a:off x="19093180" y="13375639"/>
              <a:ext cx="63500" cy="60960"/>
            </a:xfrm>
            <a:custGeom>
              <a:avLst/>
              <a:gdLst>
                <a:gd name="connsiteX0" fmla="*/ 13970 w 63500"/>
                <a:gd name="connsiteY0" fmla="*/ 21591 h 60960"/>
                <a:gd name="connsiteX1" fmla="*/ 13970 w 63500"/>
                <a:gd name="connsiteY1" fmla="*/ 21591 h 60960"/>
                <a:gd name="connsiteX2" fmla="*/ 7620 w 63500"/>
                <a:gd name="connsiteY2" fmla="*/ 59691 h 60960"/>
                <a:gd name="connsiteX3" fmla="*/ 0 w 63500"/>
                <a:gd name="connsiteY3" fmla="*/ 59691 h 60960"/>
                <a:gd name="connsiteX4" fmla="*/ 11430 w 63500"/>
                <a:gd name="connsiteY4" fmla="*/ 0 h 60960"/>
                <a:gd name="connsiteX5" fmla="*/ 31750 w 63500"/>
                <a:gd name="connsiteY5" fmla="*/ 45721 h 60960"/>
                <a:gd name="connsiteX6" fmla="*/ 52070 w 63500"/>
                <a:gd name="connsiteY6" fmla="*/ 0 h 60960"/>
                <a:gd name="connsiteX7" fmla="*/ 63500 w 63500"/>
                <a:gd name="connsiteY7" fmla="*/ 59691 h 60960"/>
                <a:gd name="connsiteX8" fmla="*/ 55880 w 63500"/>
                <a:gd name="connsiteY8" fmla="*/ 59691 h 60960"/>
                <a:gd name="connsiteX9" fmla="*/ 49530 w 63500"/>
                <a:gd name="connsiteY9" fmla="*/ 21591 h 60960"/>
                <a:gd name="connsiteX10" fmla="*/ 49530 w 63500"/>
                <a:gd name="connsiteY10" fmla="*/ 21591 h 60960"/>
                <a:gd name="connsiteX11" fmla="*/ 31750 w 63500"/>
                <a:gd name="connsiteY11" fmla="*/ 60961 h 60960"/>
                <a:gd name="connsiteX12" fmla="*/ 13970 w 63500"/>
                <a:gd name="connsiteY12" fmla="*/ 21591 h 60960"/>
                <a:gd name="connsiteX13" fmla="*/ 13970 w 63500"/>
                <a:gd name="connsiteY13" fmla="*/ 21591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500" h="60960">
                  <a:moveTo>
                    <a:pt x="13970" y="21591"/>
                  </a:moveTo>
                  <a:lnTo>
                    <a:pt x="13970" y="21591"/>
                  </a:lnTo>
                  <a:lnTo>
                    <a:pt x="7620" y="59691"/>
                  </a:lnTo>
                  <a:lnTo>
                    <a:pt x="0" y="59691"/>
                  </a:lnTo>
                  <a:lnTo>
                    <a:pt x="11430" y="0"/>
                  </a:lnTo>
                  <a:lnTo>
                    <a:pt x="31750" y="45721"/>
                  </a:lnTo>
                  <a:lnTo>
                    <a:pt x="52070" y="0"/>
                  </a:lnTo>
                  <a:lnTo>
                    <a:pt x="63500" y="59691"/>
                  </a:lnTo>
                  <a:lnTo>
                    <a:pt x="55880" y="59691"/>
                  </a:lnTo>
                  <a:lnTo>
                    <a:pt x="49530" y="21591"/>
                  </a:lnTo>
                  <a:lnTo>
                    <a:pt x="49530" y="21591"/>
                  </a:lnTo>
                  <a:lnTo>
                    <a:pt x="31750" y="60961"/>
                  </a:lnTo>
                  <a:lnTo>
                    <a:pt x="13970" y="21591"/>
                  </a:lnTo>
                  <a:lnTo>
                    <a:pt x="13970" y="2159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55" name="Volný tvar: obrazec 554">
              <a:extLst>
                <a:ext uri="{FF2B5EF4-FFF2-40B4-BE49-F238E27FC236}">
                  <a16:creationId xmlns:a16="http://schemas.microsoft.com/office/drawing/2014/main" id="{B8ED2AEC-6F0B-96F2-3BD2-E86B1816F3C0}"/>
                </a:ext>
              </a:extLst>
            </p:cNvPr>
            <p:cNvSpPr/>
            <p:nvPr/>
          </p:nvSpPr>
          <p:spPr>
            <a:xfrm>
              <a:off x="19183350" y="13378180"/>
              <a:ext cx="7619" cy="57150"/>
            </a:xfrm>
            <a:custGeom>
              <a:avLst/>
              <a:gdLst>
                <a:gd name="connsiteX0" fmla="*/ 7620 w 7619"/>
                <a:gd name="connsiteY0" fmla="*/ 57150 h 57150"/>
                <a:gd name="connsiteX1" fmla="*/ 0 w 7619"/>
                <a:gd name="connsiteY1" fmla="*/ 57150 h 57150"/>
                <a:gd name="connsiteX2" fmla="*/ 0 w 7619"/>
                <a:gd name="connsiteY2" fmla="*/ 0 h 57150"/>
                <a:gd name="connsiteX3" fmla="*/ 7620 w 7619"/>
                <a:gd name="connsiteY3" fmla="*/ 0 h 57150"/>
                <a:gd name="connsiteX4" fmla="*/ 7620 w 7619"/>
                <a:gd name="connsiteY4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9" h="57150">
                  <a:moveTo>
                    <a:pt x="7620" y="57150"/>
                  </a:moveTo>
                  <a:lnTo>
                    <a:pt x="0" y="5715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571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56" name="Volný tvar: obrazec 555">
              <a:extLst>
                <a:ext uri="{FF2B5EF4-FFF2-40B4-BE49-F238E27FC236}">
                  <a16:creationId xmlns:a16="http://schemas.microsoft.com/office/drawing/2014/main" id="{31516765-E4D5-0327-0928-FA08100C8B2C}"/>
                </a:ext>
              </a:extLst>
            </p:cNvPr>
            <p:cNvSpPr/>
            <p:nvPr/>
          </p:nvSpPr>
          <p:spPr>
            <a:xfrm>
              <a:off x="19222719" y="13378180"/>
              <a:ext cx="35560" cy="58419"/>
            </a:xfrm>
            <a:custGeom>
              <a:avLst/>
              <a:gdLst>
                <a:gd name="connsiteX0" fmla="*/ 35561 w 35560"/>
                <a:gd name="connsiteY0" fmla="*/ 57150 h 58419"/>
                <a:gd name="connsiteX1" fmla="*/ 26670 w 35560"/>
                <a:gd name="connsiteY1" fmla="*/ 57150 h 58419"/>
                <a:gd name="connsiteX2" fmla="*/ 10161 w 35560"/>
                <a:gd name="connsiteY2" fmla="*/ 33020 h 58419"/>
                <a:gd name="connsiteX3" fmla="*/ 7620 w 35560"/>
                <a:gd name="connsiteY3" fmla="*/ 33020 h 58419"/>
                <a:gd name="connsiteX4" fmla="*/ 7620 w 35560"/>
                <a:gd name="connsiteY4" fmla="*/ 57150 h 58419"/>
                <a:gd name="connsiteX5" fmla="*/ 0 w 35560"/>
                <a:gd name="connsiteY5" fmla="*/ 57150 h 58419"/>
                <a:gd name="connsiteX6" fmla="*/ 0 w 35560"/>
                <a:gd name="connsiteY6" fmla="*/ 0 h 58419"/>
                <a:gd name="connsiteX7" fmla="*/ 8890 w 35560"/>
                <a:gd name="connsiteY7" fmla="*/ 0 h 58419"/>
                <a:gd name="connsiteX8" fmla="*/ 24130 w 35560"/>
                <a:gd name="connsiteY8" fmla="*/ 2539 h 58419"/>
                <a:gd name="connsiteX9" fmla="*/ 31750 w 35560"/>
                <a:gd name="connsiteY9" fmla="*/ 16509 h 58419"/>
                <a:gd name="connsiteX10" fmla="*/ 17780 w 35560"/>
                <a:gd name="connsiteY10" fmla="*/ 33020 h 58419"/>
                <a:gd name="connsiteX11" fmla="*/ 35561 w 35560"/>
                <a:gd name="connsiteY11" fmla="*/ 58420 h 58419"/>
                <a:gd name="connsiteX12" fmla="*/ 35561 w 35560"/>
                <a:gd name="connsiteY12" fmla="*/ 58420 h 58419"/>
                <a:gd name="connsiteX13" fmla="*/ 7620 w 35560"/>
                <a:gd name="connsiteY13" fmla="*/ 27939 h 58419"/>
                <a:gd name="connsiteX14" fmla="*/ 10161 w 35560"/>
                <a:gd name="connsiteY14" fmla="*/ 27939 h 58419"/>
                <a:gd name="connsiteX15" fmla="*/ 25400 w 35560"/>
                <a:gd name="connsiteY15" fmla="*/ 17780 h 58419"/>
                <a:gd name="connsiteX16" fmla="*/ 10161 w 35560"/>
                <a:gd name="connsiteY16" fmla="*/ 7620 h 58419"/>
                <a:gd name="connsiteX17" fmla="*/ 7620 w 35560"/>
                <a:gd name="connsiteY17" fmla="*/ 7620 h 58419"/>
                <a:gd name="connsiteX18" fmla="*/ 7620 w 35560"/>
                <a:gd name="connsiteY18" fmla="*/ 27939 h 58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560" h="58419">
                  <a:moveTo>
                    <a:pt x="35561" y="57150"/>
                  </a:moveTo>
                  <a:lnTo>
                    <a:pt x="26670" y="57150"/>
                  </a:lnTo>
                  <a:lnTo>
                    <a:pt x="10161" y="33020"/>
                  </a:lnTo>
                  <a:lnTo>
                    <a:pt x="7620" y="33020"/>
                  </a:lnTo>
                  <a:lnTo>
                    <a:pt x="7620" y="57150"/>
                  </a:lnTo>
                  <a:lnTo>
                    <a:pt x="0" y="57150"/>
                  </a:lnTo>
                  <a:lnTo>
                    <a:pt x="0" y="0"/>
                  </a:lnTo>
                  <a:lnTo>
                    <a:pt x="8890" y="0"/>
                  </a:lnTo>
                  <a:cubicBezTo>
                    <a:pt x="13970" y="0"/>
                    <a:pt x="19050" y="0"/>
                    <a:pt x="24130" y="2539"/>
                  </a:cubicBezTo>
                  <a:cubicBezTo>
                    <a:pt x="29211" y="5080"/>
                    <a:pt x="31750" y="11430"/>
                    <a:pt x="31750" y="16509"/>
                  </a:cubicBezTo>
                  <a:cubicBezTo>
                    <a:pt x="31750" y="25400"/>
                    <a:pt x="26670" y="31750"/>
                    <a:pt x="17780" y="33020"/>
                  </a:cubicBezTo>
                  <a:lnTo>
                    <a:pt x="35561" y="58420"/>
                  </a:lnTo>
                  <a:lnTo>
                    <a:pt x="35561" y="58420"/>
                  </a:lnTo>
                  <a:close/>
                  <a:moveTo>
                    <a:pt x="7620" y="27939"/>
                  </a:moveTo>
                  <a:lnTo>
                    <a:pt x="10161" y="27939"/>
                  </a:lnTo>
                  <a:cubicBezTo>
                    <a:pt x="17780" y="27939"/>
                    <a:pt x="25400" y="26670"/>
                    <a:pt x="25400" y="17780"/>
                  </a:cubicBezTo>
                  <a:cubicBezTo>
                    <a:pt x="25400" y="8889"/>
                    <a:pt x="16511" y="7620"/>
                    <a:pt x="10161" y="7620"/>
                  </a:cubicBezTo>
                  <a:lnTo>
                    <a:pt x="7620" y="7620"/>
                  </a:lnTo>
                  <a:lnTo>
                    <a:pt x="7620" y="27939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57" name="Volný tvar: obrazec 556">
              <a:extLst>
                <a:ext uri="{FF2B5EF4-FFF2-40B4-BE49-F238E27FC236}">
                  <a16:creationId xmlns:a16="http://schemas.microsoft.com/office/drawing/2014/main" id="{B76BC6C8-7BA6-96EB-00C7-72A0769151FC}"/>
                </a:ext>
              </a:extLst>
            </p:cNvPr>
            <p:cNvSpPr/>
            <p:nvPr/>
          </p:nvSpPr>
          <p:spPr>
            <a:xfrm>
              <a:off x="19279869" y="13375639"/>
              <a:ext cx="55880" cy="59690"/>
            </a:xfrm>
            <a:custGeom>
              <a:avLst/>
              <a:gdLst>
                <a:gd name="connsiteX0" fmla="*/ 13970 w 55880"/>
                <a:gd name="connsiteY0" fmla="*/ 45721 h 59690"/>
                <a:gd name="connsiteX1" fmla="*/ 7620 w 55880"/>
                <a:gd name="connsiteY1" fmla="*/ 59691 h 59690"/>
                <a:gd name="connsiteX2" fmla="*/ 0 w 55880"/>
                <a:gd name="connsiteY2" fmla="*/ 59691 h 59690"/>
                <a:gd name="connsiteX3" fmla="*/ 27940 w 55880"/>
                <a:gd name="connsiteY3" fmla="*/ 0 h 59690"/>
                <a:gd name="connsiteX4" fmla="*/ 55880 w 55880"/>
                <a:gd name="connsiteY4" fmla="*/ 59691 h 59690"/>
                <a:gd name="connsiteX5" fmla="*/ 48261 w 55880"/>
                <a:gd name="connsiteY5" fmla="*/ 59691 h 59690"/>
                <a:gd name="connsiteX6" fmla="*/ 41911 w 55880"/>
                <a:gd name="connsiteY6" fmla="*/ 45721 h 59690"/>
                <a:gd name="connsiteX7" fmla="*/ 15240 w 55880"/>
                <a:gd name="connsiteY7" fmla="*/ 45721 h 59690"/>
                <a:gd name="connsiteX8" fmla="*/ 15240 w 55880"/>
                <a:gd name="connsiteY8" fmla="*/ 45721 h 59690"/>
                <a:gd name="connsiteX9" fmla="*/ 26670 w 55880"/>
                <a:gd name="connsiteY9" fmla="*/ 15241 h 59690"/>
                <a:gd name="connsiteX10" fmla="*/ 16511 w 55880"/>
                <a:gd name="connsiteY10" fmla="*/ 38100 h 59690"/>
                <a:gd name="connsiteX11" fmla="*/ 36830 w 55880"/>
                <a:gd name="connsiteY11" fmla="*/ 38100 h 59690"/>
                <a:gd name="connsiteX12" fmla="*/ 26670 w 55880"/>
                <a:gd name="connsiteY12" fmla="*/ 15241 h 5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880" h="59690">
                  <a:moveTo>
                    <a:pt x="13970" y="45721"/>
                  </a:moveTo>
                  <a:lnTo>
                    <a:pt x="7620" y="59691"/>
                  </a:lnTo>
                  <a:lnTo>
                    <a:pt x="0" y="59691"/>
                  </a:lnTo>
                  <a:lnTo>
                    <a:pt x="27940" y="0"/>
                  </a:lnTo>
                  <a:lnTo>
                    <a:pt x="55880" y="59691"/>
                  </a:lnTo>
                  <a:lnTo>
                    <a:pt x="48261" y="59691"/>
                  </a:lnTo>
                  <a:lnTo>
                    <a:pt x="41911" y="45721"/>
                  </a:lnTo>
                  <a:lnTo>
                    <a:pt x="15240" y="45721"/>
                  </a:lnTo>
                  <a:lnTo>
                    <a:pt x="15240" y="45721"/>
                  </a:lnTo>
                  <a:close/>
                  <a:moveTo>
                    <a:pt x="26670" y="15241"/>
                  </a:moveTo>
                  <a:lnTo>
                    <a:pt x="16511" y="38100"/>
                  </a:lnTo>
                  <a:lnTo>
                    <a:pt x="36830" y="38100"/>
                  </a:lnTo>
                  <a:lnTo>
                    <a:pt x="26670" y="1524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58" name="Volný tvar: obrazec 557">
              <a:extLst>
                <a:ext uri="{FF2B5EF4-FFF2-40B4-BE49-F238E27FC236}">
                  <a16:creationId xmlns:a16="http://schemas.microsoft.com/office/drawing/2014/main" id="{00D3CF9D-1231-85AF-68FB-E54BC9AC9373}"/>
                </a:ext>
              </a:extLst>
            </p:cNvPr>
            <p:cNvSpPr/>
            <p:nvPr/>
          </p:nvSpPr>
          <p:spPr>
            <a:xfrm>
              <a:off x="19348450" y="13378180"/>
              <a:ext cx="34290" cy="57150"/>
            </a:xfrm>
            <a:custGeom>
              <a:avLst/>
              <a:gdLst>
                <a:gd name="connsiteX0" fmla="*/ 21590 w 34290"/>
                <a:gd name="connsiteY0" fmla="*/ 57150 h 57150"/>
                <a:gd name="connsiteX1" fmla="*/ 13970 w 34290"/>
                <a:gd name="connsiteY1" fmla="*/ 57150 h 57150"/>
                <a:gd name="connsiteX2" fmla="*/ 13970 w 34290"/>
                <a:gd name="connsiteY2" fmla="*/ 6350 h 57150"/>
                <a:gd name="connsiteX3" fmla="*/ 0 w 34290"/>
                <a:gd name="connsiteY3" fmla="*/ 6350 h 57150"/>
                <a:gd name="connsiteX4" fmla="*/ 0 w 34290"/>
                <a:gd name="connsiteY4" fmla="*/ 0 h 57150"/>
                <a:gd name="connsiteX5" fmla="*/ 34290 w 34290"/>
                <a:gd name="connsiteY5" fmla="*/ 0 h 57150"/>
                <a:gd name="connsiteX6" fmla="*/ 34290 w 34290"/>
                <a:gd name="connsiteY6" fmla="*/ 6350 h 57150"/>
                <a:gd name="connsiteX7" fmla="*/ 20320 w 34290"/>
                <a:gd name="connsiteY7" fmla="*/ 6350 h 57150"/>
                <a:gd name="connsiteX8" fmla="*/ 20320 w 34290"/>
                <a:gd name="connsiteY8" fmla="*/ 57150 h 57150"/>
                <a:gd name="connsiteX9" fmla="*/ 20320 w 34290"/>
                <a:gd name="connsiteY9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" h="57150">
                  <a:moveTo>
                    <a:pt x="21590" y="57150"/>
                  </a:moveTo>
                  <a:lnTo>
                    <a:pt x="13970" y="57150"/>
                  </a:lnTo>
                  <a:lnTo>
                    <a:pt x="13970" y="6350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34290" y="0"/>
                  </a:lnTo>
                  <a:lnTo>
                    <a:pt x="34290" y="6350"/>
                  </a:lnTo>
                  <a:lnTo>
                    <a:pt x="20320" y="6350"/>
                  </a:lnTo>
                  <a:lnTo>
                    <a:pt x="20320" y="57150"/>
                  </a:lnTo>
                  <a:lnTo>
                    <a:pt x="20320" y="571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59" name="Volný tvar: obrazec 558">
              <a:extLst>
                <a:ext uri="{FF2B5EF4-FFF2-40B4-BE49-F238E27FC236}">
                  <a16:creationId xmlns:a16="http://schemas.microsoft.com/office/drawing/2014/main" id="{965AE4E9-1DE9-CAA1-6FD5-7D5EF6F7805E}"/>
                </a:ext>
              </a:extLst>
            </p:cNvPr>
            <p:cNvSpPr/>
            <p:nvPr/>
          </p:nvSpPr>
          <p:spPr>
            <a:xfrm>
              <a:off x="19410680" y="13378180"/>
              <a:ext cx="30479" cy="57150"/>
            </a:xfrm>
            <a:custGeom>
              <a:avLst/>
              <a:gdLst>
                <a:gd name="connsiteX0" fmla="*/ 0 w 30479"/>
                <a:gd name="connsiteY0" fmla="*/ 0 h 57150"/>
                <a:gd name="connsiteX1" fmla="*/ 30480 w 30479"/>
                <a:gd name="connsiteY1" fmla="*/ 0 h 57150"/>
                <a:gd name="connsiteX2" fmla="*/ 30480 w 30479"/>
                <a:gd name="connsiteY2" fmla="*/ 6350 h 57150"/>
                <a:gd name="connsiteX3" fmla="*/ 6350 w 30479"/>
                <a:gd name="connsiteY3" fmla="*/ 6350 h 57150"/>
                <a:gd name="connsiteX4" fmla="*/ 6350 w 30479"/>
                <a:gd name="connsiteY4" fmla="*/ 22859 h 57150"/>
                <a:gd name="connsiteX5" fmla="*/ 29210 w 30479"/>
                <a:gd name="connsiteY5" fmla="*/ 22859 h 57150"/>
                <a:gd name="connsiteX6" fmla="*/ 29210 w 30479"/>
                <a:gd name="connsiteY6" fmla="*/ 29209 h 57150"/>
                <a:gd name="connsiteX7" fmla="*/ 6350 w 30479"/>
                <a:gd name="connsiteY7" fmla="*/ 29209 h 57150"/>
                <a:gd name="connsiteX8" fmla="*/ 6350 w 30479"/>
                <a:gd name="connsiteY8" fmla="*/ 50800 h 57150"/>
                <a:gd name="connsiteX9" fmla="*/ 30480 w 30479"/>
                <a:gd name="connsiteY9" fmla="*/ 50800 h 57150"/>
                <a:gd name="connsiteX10" fmla="*/ 30480 w 30479"/>
                <a:gd name="connsiteY10" fmla="*/ 57150 h 57150"/>
                <a:gd name="connsiteX11" fmla="*/ 0 w 30479"/>
                <a:gd name="connsiteY11" fmla="*/ 57150 h 57150"/>
                <a:gd name="connsiteX12" fmla="*/ 0 w 30479"/>
                <a:gd name="connsiteY12" fmla="*/ 0 h 57150"/>
                <a:gd name="connsiteX13" fmla="*/ 0 w 30479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479" h="57150">
                  <a:moveTo>
                    <a:pt x="0" y="0"/>
                  </a:moveTo>
                  <a:lnTo>
                    <a:pt x="30480" y="0"/>
                  </a:lnTo>
                  <a:lnTo>
                    <a:pt x="30480" y="6350"/>
                  </a:lnTo>
                  <a:lnTo>
                    <a:pt x="6350" y="6350"/>
                  </a:lnTo>
                  <a:lnTo>
                    <a:pt x="6350" y="22859"/>
                  </a:lnTo>
                  <a:lnTo>
                    <a:pt x="29210" y="22859"/>
                  </a:lnTo>
                  <a:lnTo>
                    <a:pt x="29210" y="29209"/>
                  </a:lnTo>
                  <a:lnTo>
                    <a:pt x="6350" y="29209"/>
                  </a:lnTo>
                  <a:lnTo>
                    <a:pt x="6350" y="50800"/>
                  </a:lnTo>
                  <a:lnTo>
                    <a:pt x="30480" y="50800"/>
                  </a:lnTo>
                  <a:lnTo>
                    <a:pt x="30480" y="57150"/>
                  </a:lnTo>
                  <a:lnTo>
                    <a:pt x="0" y="571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60" name="Volný tvar: obrazec 559">
              <a:extLst>
                <a:ext uri="{FF2B5EF4-FFF2-40B4-BE49-F238E27FC236}">
                  <a16:creationId xmlns:a16="http://schemas.microsoft.com/office/drawing/2014/main" id="{E8EE4870-4F02-F540-32B5-417BA2F8779E}"/>
                </a:ext>
              </a:extLst>
            </p:cNvPr>
            <p:cNvSpPr/>
            <p:nvPr/>
          </p:nvSpPr>
          <p:spPr>
            <a:xfrm>
              <a:off x="19466559" y="13376910"/>
              <a:ext cx="36830" cy="62228"/>
            </a:xfrm>
            <a:custGeom>
              <a:avLst/>
              <a:gdLst>
                <a:gd name="connsiteX0" fmla="*/ 30480 w 36830"/>
                <a:gd name="connsiteY0" fmla="*/ 12700 h 62228"/>
                <a:gd name="connsiteX1" fmla="*/ 21590 w 36830"/>
                <a:gd name="connsiteY1" fmla="*/ 7620 h 62228"/>
                <a:gd name="connsiteX2" fmla="*/ 11430 w 36830"/>
                <a:gd name="connsiteY2" fmla="*/ 16509 h 62228"/>
                <a:gd name="connsiteX3" fmla="*/ 19050 w 36830"/>
                <a:gd name="connsiteY3" fmla="*/ 25400 h 62228"/>
                <a:gd name="connsiteX4" fmla="*/ 22860 w 36830"/>
                <a:gd name="connsiteY4" fmla="*/ 25400 h 62228"/>
                <a:gd name="connsiteX5" fmla="*/ 36830 w 36830"/>
                <a:gd name="connsiteY5" fmla="*/ 44450 h 62228"/>
                <a:gd name="connsiteX6" fmla="*/ 17780 w 36830"/>
                <a:gd name="connsiteY6" fmla="*/ 62229 h 62228"/>
                <a:gd name="connsiteX7" fmla="*/ 0 w 36830"/>
                <a:gd name="connsiteY7" fmla="*/ 45720 h 62228"/>
                <a:gd name="connsiteX8" fmla="*/ 7620 w 36830"/>
                <a:gd name="connsiteY8" fmla="*/ 45720 h 62228"/>
                <a:gd name="connsiteX9" fmla="*/ 19050 w 36830"/>
                <a:gd name="connsiteY9" fmla="*/ 54609 h 62228"/>
                <a:gd name="connsiteX10" fmla="*/ 29210 w 36830"/>
                <a:gd name="connsiteY10" fmla="*/ 43179 h 62228"/>
                <a:gd name="connsiteX11" fmla="*/ 19050 w 36830"/>
                <a:gd name="connsiteY11" fmla="*/ 31750 h 62228"/>
                <a:gd name="connsiteX12" fmla="*/ 15240 w 36830"/>
                <a:gd name="connsiteY12" fmla="*/ 31750 h 62228"/>
                <a:gd name="connsiteX13" fmla="*/ 2540 w 36830"/>
                <a:gd name="connsiteY13" fmla="*/ 15239 h 62228"/>
                <a:gd name="connsiteX14" fmla="*/ 19050 w 36830"/>
                <a:gd name="connsiteY14" fmla="*/ 0 h 62228"/>
                <a:gd name="connsiteX15" fmla="*/ 34290 w 36830"/>
                <a:gd name="connsiteY15" fmla="*/ 8889 h 62228"/>
                <a:gd name="connsiteX16" fmla="*/ 27940 w 36830"/>
                <a:gd name="connsiteY16" fmla="*/ 12700 h 62228"/>
                <a:gd name="connsiteX17" fmla="*/ 27940 w 36830"/>
                <a:gd name="connsiteY17" fmla="*/ 12700 h 6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830" h="62228">
                  <a:moveTo>
                    <a:pt x="30480" y="12700"/>
                  </a:moveTo>
                  <a:cubicBezTo>
                    <a:pt x="27940" y="8889"/>
                    <a:pt x="25400" y="7620"/>
                    <a:pt x="21590" y="7620"/>
                  </a:cubicBezTo>
                  <a:cubicBezTo>
                    <a:pt x="17780" y="7620"/>
                    <a:pt x="11430" y="10159"/>
                    <a:pt x="11430" y="16509"/>
                  </a:cubicBezTo>
                  <a:cubicBezTo>
                    <a:pt x="11430" y="22859"/>
                    <a:pt x="15240" y="22859"/>
                    <a:pt x="19050" y="25400"/>
                  </a:cubicBezTo>
                  <a:lnTo>
                    <a:pt x="22860" y="25400"/>
                  </a:lnTo>
                  <a:cubicBezTo>
                    <a:pt x="31750" y="30479"/>
                    <a:pt x="36830" y="34289"/>
                    <a:pt x="36830" y="44450"/>
                  </a:cubicBezTo>
                  <a:cubicBezTo>
                    <a:pt x="36830" y="54609"/>
                    <a:pt x="29210" y="62229"/>
                    <a:pt x="17780" y="62229"/>
                  </a:cubicBezTo>
                  <a:cubicBezTo>
                    <a:pt x="6350" y="62229"/>
                    <a:pt x="1270" y="55879"/>
                    <a:pt x="0" y="45720"/>
                  </a:cubicBezTo>
                  <a:lnTo>
                    <a:pt x="7620" y="45720"/>
                  </a:lnTo>
                  <a:cubicBezTo>
                    <a:pt x="7620" y="50800"/>
                    <a:pt x="12700" y="54609"/>
                    <a:pt x="19050" y="54609"/>
                  </a:cubicBezTo>
                  <a:cubicBezTo>
                    <a:pt x="25400" y="54609"/>
                    <a:pt x="29210" y="49529"/>
                    <a:pt x="29210" y="43179"/>
                  </a:cubicBezTo>
                  <a:cubicBezTo>
                    <a:pt x="29210" y="36829"/>
                    <a:pt x="24130" y="34289"/>
                    <a:pt x="19050" y="31750"/>
                  </a:cubicBezTo>
                  <a:lnTo>
                    <a:pt x="15240" y="31750"/>
                  </a:lnTo>
                  <a:cubicBezTo>
                    <a:pt x="8890" y="27939"/>
                    <a:pt x="2540" y="22859"/>
                    <a:pt x="2540" y="15239"/>
                  </a:cubicBezTo>
                  <a:cubicBezTo>
                    <a:pt x="2540" y="7620"/>
                    <a:pt x="11430" y="0"/>
                    <a:pt x="19050" y="0"/>
                  </a:cubicBezTo>
                  <a:cubicBezTo>
                    <a:pt x="26670" y="0"/>
                    <a:pt x="30480" y="2539"/>
                    <a:pt x="34290" y="8889"/>
                  </a:cubicBezTo>
                  <a:lnTo>
                    <a:pt x="27940" y="12700"/>
                  </a:lnTo>
                  <a:lnTo>
                    <a:pt x="27940" y="127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61" name="Volný tvar: obrazec 560">
              <a:extLst>
                <a:ext uri="{FF2B5EF4-FFF2-40B4-BE49-F238E27FC236}">
                  <a16:creationId xmlns:a16="http://schemas.microsoft.com/office/drawing/2014/main" id="{2B419992-3FED-50AB-D624-590F941E3B1A}"/>
                </a:ext>
              </a:extLst>
            </p:cNvPr>
            <p:cNvSpPr/>
            <p:nvPr/>
          </p:nvSpPr>
          <p:spPr>
            <a:xfrm>
              <a:off x="13187679" y="9436100"/>
              <a:ext cx="16510" cy="27940"/>
            </a:xfrm>
            <a:custGeom>
              <a:avLst/>
              <a:gdLst>
                <a:gd name="connsiteX0" fmla="*/ 0 w 16510"/>
                <a:gd name="connsiteY0" fmla="*/ 1270 h 27940"/>
                <a:gd name="connsiteX1" fmla="*/ 3810 w 16510"/>
                <a:gd name="connsiteY1" fmla="*/ 1270 h 27940"/>
                <a:gd name="connsiteX2" fmla="*/ 13970 w 16510"/>
                <a:gd name="connsiteY2" fmla="*/ 8890 h 27940"/>
                <a:gd name="connsiteX3" fmla="*/ 11430 w 16510"/>
                <a:gd name="connsiteY3" fmla="*/ 13970 h 27940"/>
                <a:gd name="connsiteX4" fmla="*/ 11430 w 16510"/>
                <a:gd name="connsiteY4" fmla="*/ 13970 h 27940"/>
                <a:gd name="connsiteX5" fmla="*/ 16510 w 16510"/>
                <a:gd name="connsiteY5" fmla="*/ 20320 h 27940"/>
                <a:gd name="connsiteX6" fmla="*/ 6350 w 16510"/>
                <a:gd name="connsiteY6" fmla="*/ 27940 h 27940"/>
                <a:gd name="connsiteX7" fmla="*/ 0 w 16510"/>
                <a:gd name="connsiteY7" fmla="*/ 27940 h 27940"/>
                <a:gd name="connsiteX8" fmla="*/ 0 w 16510"/>
                <a:gd name="connsiteY8" fmla="*/ 0 h 27940"/>
                <a:gd name="connsiteX9" fmla="*/ 0 w 16510"/>
                <a:gd name="connsiteY9" fmla="*/ 0 h 27940"/>
                <a:gd name="connsiteX10" fmla="*/ 3810 w 16510"/>
                <a:gd name="connsiteY10" fmla="*/ 12700 h 27940"/>
                <a:gd name="connsiteX11" fmla="*/ 3810 w 16510"/>
                <a:gd name="connsiteY11" fmla="*/ 12700 h 27940"/>
                <a:gd name="connsiteX12" fmla="*/ 10160 w 16510"/>
                <a:gd name="connsiteY12" fmla="*/ 7620 h 27940"/>
                <a:gd name="connsiteX13" fmla="*/ 3810 w 16510"/>
                <a:gd name="connsiteY13" fmla="*/ 2540 h 27940"/>
                <a:gd name="connsiteX14" fmla="*/ 3810 w 16510"/>
                <a:gd name="connsiteY14" fmla="*/ 2540 h 27940"/>
                <a:gd name="connsiteX15" fmla="*/ 3810 w 16510"/>
                <a:gd name="connsiteY15" fmla="*/ 11430 h 27940"/>
                <a:gd name="connsiteX16" fmla="*/ 3810 w 16510"/>
                <a:gd name="connsiteY16" fmla="*/ 11430 h 27940"/>
                <a:gd name="connsiteX17" fmla="*/ 3810 w 16510"/>
                <a:gd name="connsiteY17" fmla="*/ 25400 h 27940"/>
                <a:gd name="connsiteX18" fmla="*/ 6350 w 16510"/>
                <a:gd name="connsiteY18" fmla="*/ 25400 h 27940"/>
                <a:gd name="connsiteX19" fmla="*/ 12700 w 16510"/>
                <a:gd name="connsiteY19" fmla="*/ 20320 h 27940"/>
                <a:gd name="connsiteX20" fmla="*/ 6350 w 16510"/>
                <a:gd name="connsiteY20" fmla="*/ 15240 h 27940"/>
                <a:gd name="connsiteX21" fmla="*/ 3810 w 16510"/>
                <a:gd name="connsiteY21" fmla="*/ 15240 h 27940"/>
                <a:gd name="connsiteX22" fmla="*/ 3810 w 16510"/>
                <a:gd name="connsiteY22" fmla="*/ 24130 h 27940"/>
                <a:gd name="connsiteX23" fmla="*/ 3810 w 16510"/>
                <a:gd name="connsiteY23" fmla="*/ 2413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510" h="27940">
                  <a:moveTo>
                    <a:pt x="0" y="1270"/>
                  </a:moveTo>
                  <a:lnTo>
                    <a:pt x="3810" y="1270"/>
                  </a:lnTo>
                  <a:cubicBezTo>
                    <a:pt x="8890" y="1270"/>
                    <a:pt x="13970" y="1270"/>
                    <a:pt x="13970" y="8890"/>
                  </a:cubicBezTo>
                  <a:cubicBezTo>
                    <a:pt x="13970" y="16510"/>
                    <a:pt x="13970" y="12700"/>
                    <a:pt x="11430" y="13970"/>
                  </a:cubicBezTo>
                  <a:lnTo>
                    <a:pt x="11430" y="13970"/>
                  </a:lnTo>
                  <a:cubicBezTo>
                    <a:pt x="13970" y="13970"/>
                    <a:pt x="16510" y="17780"/>
                    <a:pt x="16510" y="20320"/>
                  </a:cubicBezTo>
                  <a:cubicBezTo>
                    <a:pt x="16510" y="25400"/>
                    <a:pt x="11430" y="27940"/>
                    <a:pt x="6350" y="27940"/>
                  </a:cubicBezTo>
                  <a:lnTo>
                    <a:pt x="0" y="2794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3810" y="12700"/>
                  </a:moveTo>
                  <a:lnTo>
                    <a:pt x="3810" y="12700"/>
                  </a:lnTo>
                  <a:cubicBezTo>
                    <a:pt x="6350" y="12700"/>
                    <a:pt x="10160" y="12700"/>
                    <a:pt x="10160" y="7620"/>
                  </a:cubicBezTo>
                  <a:cubicBezTo>
                    <a:pt x="10160" y="2540"/>
                    <a:pt x="7620" y="2540"/>
                    <a:pt x="3810" y="2540"/>
                  </a:cubicBezTo>
                  <a:lnTo>
                    <a:pt x="3810" y="2540"/>
                  </a:lnTo>
                  <a:lnTo>
                    <a:pt x="3810" y="11430"/>
                  </a:lnTo>
                  <a:lnTo>
                    <a:pt x="3810" y="11430"/>
                  </a:lnTo>
                  <a:close/>
                  <a:moveTo>
                    <a:pt x="3810" y="25400"/>
                  </a:moveTo>
                  <a:lnTo>
                    <a:pt x="6350" y="25400"/>
                  </a:lnTo>
                  <a:cubicBezTo>
                    <a:pt x="8890" y="25400"/>
                    <a:pt x="12700" y="25400"/>
                    <a:pt x="12700" y="20320"/>
                  </a:cubicBezTo>
                  <a:cubicBezTo>
                    <a:pt x="12700" y="15240"/>
                    <a:pt x="8890" y="15240"/>
                    <a:pt x="6350" y="15240"/>
                  </a:cubicBezTo>
                  <a:lnTo>
                    <a:pt x="3810" y="15240"/>
                  </a:lnTo>
                  <a:lnTo>
                    <a:pt x="3810" y="24130"/>
                  </a:lnTo>
                  <a:lnTo>
                    <a:pt x="3810" y="2413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62" name="Volný tvar: obrazec 561">
              <a:extLst>
                <a:ext uri="{FF2B5EF4-FFF2-40B4-BE49-F238E27FC236}">
                  <a16:creationId xmlns:a16="http://schemas.microsoft.com/office/drawing/2014/main" id="{1FECF392-65AD-9602-FC9F-E257370A08B5}"/>
                </a:ext>
              </a:extLst>
            </p:cNvPr>
            <p:cNvSpPr/>
            <p:nvPr/>
          </p:nvSpPr>
          <p:spPr>
            <a:xfrm>
              <a:off x="13216890" y="9436100"/>
              <a:ext cx="27939" cy="27940"/>
            </a:xfrm>
            <a:custGeom>
              <a:avLst/>
              <a:gdLst>
                <a:gd name="connsiteX0" fmla="*/ 27940 w 27939"/>
                <a:gd name="connsiteY0" fmla="*/ 13970 h 27940"/>
                <a:gd name="connsiteX1" fmla="*/ 13970 w 27939"/>
                <a:gd name="connsiteY1" fmla="*/ 27940 h 27940"/>
                <a:gd name="connsiteX2" fmla="*/ 0 w 27939"/>
                <a:gd name="connsiteY2" fmla="*/ 13970 h 27940"/>
                <a:gd name="connsiteX3" fmla="*/ 13970 w 27939"/>
                <a:gd name="connsiteY3" fmla="*/ 0 h 27940"/>
                <a:gd name="connsiteX4" fmla="*/ 27940 w 27939"/>
                <a:gd name="connsiteY4" fmla="*/ 13970 h 27940"/>
                <a:gd name="connsiteX5" fmla="*/ 24130 w 27939"/>
                <a:gd name="connsiteY5" fmla="*/ 13970 h 27940"/>
                <a:gd name="connsiteX6" fmla="*/ 12700 w 27939"/>
                <a:gd name="connsiteY6" fmla="*/ 2540 h 27940"/>
                <a:gd name="connsiteX7" fmla="*/ 1270 w 27939"/>
                <a:gd name="connsiteY7" fmla="*/ 13970 h 27940"/>
                <a:gd name="connsiteX8" fmla="*/ 12700 w 27939"/>
                <a:gd name="connsiteY8" fmla="*/ 25400 h 27940"/>
                <a:gd name="connsiteX9" fmla="*/ 24130 w 27939"/>
                <a:gd name="connsiteY9" fmla="*/ 1397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39" h="27940">
                  <a:moveTo>
                    <a:pt x="27940" y="13970"/>
                  </a:moveTo>
                  <a:cubicBezTo>
                    <a:pt x="27940" y="21590"/>
                    <a:pt x="21590" y="27940"/>
                    <a:pt x="13970" y="27940"/>
                  </a:cubicBezTo>
                  <a:cubicBezTo>
                    <a:pt x="6350" y="27940"/>
                    <a:pt x="0" y="21590"/>
                    <a:pt x="0" y="13970"/>
                  </a:cubicBezTo>
                  <a:cubicBezTo>
                    <a:pt x="0" y="6350"/>
                    <a:pt x="6350" y="0"/>
                    <a:pt x="13970" y="0"/>
                  </a:cubicBezTo>
                  <a:cubicBezTo>
                    <a:pt x="21590" y="0"/>
                    <a:pt x="27940" y="6350"/>
                    <a:pt x="27940" y="13970"/>
                  </a:cubicBezTo>
                  <a:close/>
                  <a:moveTo>
                    <a:pt x="24130" y="13970"/>
                  </a:moveTo>
                  <a:cubicBezTo>
                    <a:pt x="24130" y="7620"/>
                    <a:pt x="19050" y="2540"/>
                    <a:pt x="12700" y="2540"/>
                  </a:cubicBezTo>
                  <a:cubicBezTo>
                    <a:pt x="6350" y="2540"/>
                    <a:pt x="1270" y="7620"/>
                    <a:pt x="1270" y="13970"/>
                  </a:cubicBezTo>
                  <a:cubicBezTo>
                    <a:pt x="1270" y="20320"/>
                    <a:pt x="6350" y="25400"/>
                    <a:pt x="12700" y="25400"/>
                  </a:cubicBezTo>
                  <a:cubicBezTo>
                    <a:pt x="19050" y="25400"/>
                    <a:pt x="24130" y="20320"/>
                    <a:pt x="24130" y="13970"/>
                  </a:cubicBez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63" name="Volný tvar: obrazec 562">
              <a:extLst>
                <a:ext uri="{FF2B5EF4-FFF2-40B4-BE49-F238E27FC236}">
                  <a16:creationId xmlns:a16="http://schemas.microsoft.com/office/drawing/2014/main" id="{4A453FCF-38F1-8FFB-84B3-3559F42E361B}"/>
                </a:ext>
              </a:extLst>
            </p:cNvPr>
            <p:cNvSpPr/>
            <p:nvPr/>
          </p:nvSpPr>
          <p:spPr>
            <a:xfrm>
              <a:off x="13253720" y="9436100"/>
              <a:ext cx="17779" cy="29209"/>
            </a:xfrm>
            <a:custGeom>
              <a:avLst/>
              <a:gdLst>
                <a:gd name="connsiteX0" fmla="*/ 16510 w 17779"/>
                <a:gd name="connsiteY0" fmla="*/ 6350 h 29209"/>
                <a:gd name="connsiteX1" fmla="*/ 11430 w 17779"/>
                <a:gd name="connsiteY1" fmla="*/ 3810 h 29209"/>
                <a:gd name="connsiteX2" fmla="*/ 6350 w 17779"/>
                <a:gd name="connsiteY2" fmla="*/ 7620 h 29209"/>
                <a:gd name="connsiteX3" fmla="*/ 10160 w 17779"/>
                <a:gd name="connsiteY3" fmla="*/ 11430 h 29209"/>
                <a:gd name="connsiteX4" fmla="*/ 11430 w 17779"/>
                <a:gd name="connsiteY4" fmla="*/ 11430 h 29209"/>
                <a:gd name="connsiteX5" fmla="*/ 17780 w 17779"/>
                <a:gd name="connsiteY5" fmla="*/ 20320 h 29209"/>
                <a:gd name="connsiteX6" fmla="*/ 8890 w 17779"/>
                <a:gd name="connsiteY6" fmla="*/ 29210 h 29209"/>
                <a:gd name="connsiteX7" fmla="*/ 0 w 17779"/>
                <a:gd name="connsiteY7" fmla="*/ 21590 h 29209"/>
                <a:gd name="connsiteX8" fmla="*/ 3810 w 17779"/>
                <a:gd name="connsiteY8" fmla="*/ 21590 h 29209"/>
                <a:gd name="connsiteX9" fmla="*/ 8890 w 17779"/>
                <a:gd name="connsiteY9" fmla="*/ 25400 h 29209"/>
                <a:gd name="connsiteX10" fmla="*/ 13970 w 17779"/>
                <a:gd name="connsiteY10" fmla="*/ 20320 h 29209"/>
                <a:gd name="connsiteX11" fmla="*/ 8890 w 17779"/>
                <a:gd name="connsiteY11" fmla="*/ 15240 h 29209"/>
                <a:gd name="connsiteX12" fmla="*/ 7620 w 17779"/>
                <a:gd name="connsiteY12" fmla="*/ 15240 h 29209"/>
                <a:gd name="connsiteX13" fmla="*/ 1270 w 17779"/>
                <a:gd name="connsiteY13" fmla="*/ 7620 h 29209"/>
                <a:gd name="connsiteX14" fmla="*/ 8890 w 17779"/>
                <a:gd name="connsiteY14" fmla="*/ 0 h 29209"/>
                <a:gd name="connsiteX15" fmla="*/ 15240 w 17779"/>
                <a:gd name="connsiteY15" fmla="*/ 3810 h 29209"/>
                <a:gd name="connsiteX16" fmla="*/ 12700 w 17779"/>
                <a:gd name="connsiteY16" fmla="*/ 3810 h 29209"/>
                <a:gd name="connsiteX17" fmla="*/ 12700 w 17779"/>
                <a:gd name="connsiteY17" fmla="*/ 5080 h 2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79" h="29209">
                  <a:moveTo>
                    <a:pt x="16510" y="6350"/>
                  </a:moveTo>
                  <a:cubicBezTo>
                    <a:pt x="16510" y="5080"/>
                    <a:pt x="13970" y="3810"/>
                    <a:pt x="11430" y="3810"/>
                  </a:cubicBezTo>
                  <a:cubicBezTo>
                    <a:pt x="8890" y="3810"/>
                    <a:pt x="6350" y="5080"/>
                    <a:pt x="6350" y="7620"/>
                  </a:cubicBezTo>
                  <a:cubicBezTo>
                    <a:pt x="6350" y="10160"/>
                    <a:pt x="8890" y="11430"/>
                    <a:pt x="10160" y="11430"/>
                  </a:cubicBezTo>
                  <a:lnTo>
                    <a:pt x="11430" y="11430"/>
                  </a:lnTo>
                  <a:cubicBezTo>
                    <a:pt x="15240" y="13970"/>
                    <a:pt x="17780" y="15240"/>
                    <a:pt x="17780" y="20320"/>
                  </a:cubicBezTo>
                  <a:cubicBezTo>
                    <a:pt x="17780" y="25400"/>
                    <a:pt x="13970" y="29210"/>
                    <a:pt x="8890" y="29210"/>
                  </a:cubicBezTo>
                  <a:cubicBezTo>
                    <a:pt x="3810" y="29210"/>
                    <a:pt x="1270" y="25400"/>
                    <a:pt x="0" y="21590"/>
                  </a:cubicBezTo>
                  <a:lnTo>
                    <a:pt x="3810" y="21590"/>
                  </a:lnTo>
                  <a:cubicBezTo>
                    <a:pt x="3810" y="24130"/>
                    <a:pt x="6350" y="25400"/>
                    <a:pt x="8890" y="25400"/>
                  </a:cubicBezTo>
                  <a:cubicBezTo>
                    <a:pt x="11430" y="25400"/>
                    <a:pt x="13970" y="22860"/>
                    <a:pt x="13970" y="20320"/>
                  </a:cubicBezTo>
                  <a:cubicBezTo>
                    <a:pt x="13970" y="17780"/>
                    <a:pt x="11430" y="16510"/>
                    <a:pt x="8890" y="15240"/>
                  </a:cubicBezTo>
                  <a:lnTo>
                    <a:pt x="7620" y="15240"/>
                  </a:lnTo>
                  <a:cubicBezTo>
                    <a:pt x="5080" y="12700"/>
                    <a:pt x="1270" y="11430"/>
                    <a:pt x="1270" y="7620"/>
                  </a:cubicBezTo>
                  <a:cubicBezTo>
                    <a:pt x="1270" y="3810"/>
                    <a:pt x="5080" y="0"/>
                    <a:pt x="8890" y="0"/>
                  </a:cubicBezTo>
                  <a:cubicBezTo>
                    <a:pt x="12700" y="0"/>
                    <a:pt x="13970" y="1270"/>
                    <a:pt x="15240" y="3810"/>
                  </a:cubicBezTo>
                  <a:lnTo>
                    <a:pt x="12700" y="3810"/>
                  </a:lnTo>
                  <a:cubicBezTo>
                    <a:pt x="12700" y="5080"/>
                    <a:pt x="12700" y="5080"/>
                    <a:pt x="12700" y="5080"/>
                  </a:cubicBez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64" name="Volný tvar: obrazec 563">
              <a:extLst>
                <a:ext uri="{FF2B5EF4-FFF2-40B4-BE49-F238E27FC236}">
                  <a16:creationId xmlns:a16="http://schemas.microsoft.com/office/drawing/2014/main" id="{35FEB5A0-B7B4-9A90-61B8-2D3BC7053115}"/>
                </a:ext>
              </a:extLst>
            </p:cNvPr>
            <p:cNvSpPr/>
            <p:nvPr/>
          </p:nvSpPr>
          <p:spPr>
            <a:xfrm>
              <a:off x="13286740" y="9434830"/>
              <a:ext cx="24129" cy="30479"/>
            </a:xfrm>
            <a:custGeom>
              <a:avLst/>
              <a:gdLst>
                <a:gd name="connsiteX0" fmla="*/ 0 w 24129"/>
                <a:gd name="connsiteY0" fmla="*/ 1270 h 30479"/>
                <a:gd name="connsiteX1" fmla="*/ 20320 w 24129"/>
                <a:gd name="connsiteY1" fmla="*/ 22860 h 30479"/>
                <a:gd name="connsiteX2" fmla="*/ 20320 w 24129"/>
                <a:gd name="connsiteY2" fmla="*/ 2539 h 30479"/>
                <a:gd name="connsiteX3" fmla="*/ 24130 w 24129"/>
                <a:gd name="connsiteY3" fmla="*/ 2539 h 30479"/>
                <a:gd name="connsiteX4" fmla="*/ 24130 w 24129"/>
                <a:gd name="connsiteY4" fmla="*/ 30480 h 30479"/>
                <a:gd name="connsiteX5" fmla="*/ 3810 w 24129"/>
                <a:gd name="connsiteY5" fmla="*/ 8889 h 30479"/>
                <a:gd name="connsiteX6" fmla="*/ 3810 w 24129"/>
                <a:gd name="connsiteY6" fmla="*/ 29210 h 30479"/>
                <a:gd name="connsiteX7" fmla="*/ 0 w 24129"/>
                <a:gd name="connsiteY7" fmla="*/ 29210 h 30479"/>
                <a:gd name="connsiteX8" fmla="*/ 0 w 24129"/>
                <a:gd name="connsiteY8" fmla="*/ 0 h 30479"/>
                <a:gd name="connsiteX9" fmla="*/ 0 w 24129"/>
                <a:gd name="connsiteY9" fmla="*/ 0 h 3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29" h="30479">
                  <a:moveTo>
                    <a:pt x="0" y="1270"/>
                  </a:moveTo>
                  <a:lnTo>
                    <a:pt x="20320" y="22860"/>
                  </a:lnTo>
                  <a:lnTo>
                    <a:pt x="20320" y="2539"/>
                  </a:lnTo>
                  <a:lnTo>
                    <a:pt x="24130" y="2539"/>
                  </a:lnTo>
                  <a:lnTo>
                    <a:pt x="24130" y="30480"/>
                  </a:lnTo>
                  <a:lnTo>
                    <a:pt x="3810" y="8889"/>
                  </a:lnTo>
                  <a:lnTo>
                    <a:pt x="3810" y="29210"/>
                  </a:lnTo>
                  <a:lnTo>
                    <a:pt x="0" y="292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65" name="Volný tvar: obrazec 564">
              <a:extLst>
                <a:ext uri="{FF2B5EF4-FFF2-40B4-BE49-F238E27FC236}">
                  <a16:creationId xmlns:a16="http://schemas.microsoft.com/office/drawing/2014/main" id="{F2DCE5E4-99E7-6CFA-A81D-949483151268}"/>
                </a:ext>
              </a:extLst>
            </p:cNvPr>
            <p:cNvSpPr/>
            <p:nvPr/>
          </p:nvSpPr>
          <p:spPr>
            <a:xfrm>
              <a:off x="13324840" y="9436100"/>
              <a:ext cx="3809" cy="27940"/>
            </a:xfrm>
            <a:custGeom>
              <a:avLst/>
              <a:gdLst>
                <a:gd name="connsiteX0" fmla="*/ 3810 w 3809"/>
                <a:gd name="connsiteY0" fmla="*/ 27940 h 27940"/>
                <a:gd name="connsiteX1" fmla="*/ 0 w 3809"/>
                <a:gd name="connsiteY1" fmla="*/ 27940 h 27940"/>
                <a:gd name="connsiteX2" fmla="*/ 0 w 3809"/>
                <a:gd name="connsiteY2" fmla="*/ 0 h 27940"/>
                <a:gd name="connsiteX3" fmla="*/ 3810 w 3809"/>
                <a:gd name="connsiteY3" fmla="*/ 0 h 27940"/>
                <a:gd name="connsiteX4" fmla="*/ 3810 w 3809"/>
                <a:gd name="connsiteY4" fmla="*/ 2794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9" h="27940">
                  <a:moveTo>
                    <a:pt x="3810" y="27940"/>
                  </a:moveTo>
                  <a:lnTo>
                    <a:pt x="0" y="27940"/>
                  </a:lnTo>
                  <a:lnTo>
                    <a:pt x="0" y="0"/>
                  </a:lnTo>
                  <a:lnTo>
                    <a:pt x="3810" y="0"/>
                  </a:lnTo>
                  <a:lnTo>
                    <a:pt x="3810" y="2794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66" name="Volný tvar: obrazec 565">
              <a:extLst>
                <a:ext uri="{FF2B5EF4-FFF2-40B4-BE49-F238E27FC236}">
                  <a16:creationId xmlns:a16="http://schemas.microsoft.com/office/drawing/2014/main" id="{7B97D0AD-6CE3-71CB-A364-239C404BF57E}"/>
                </a:ext>
              </a:extLst>
            </p:cNvPr>
            <p:cNvSpPr/>
            <p:nvPr/>
          </p:nvSpPr>
          <p:spPr>
            <a:xfrm>
              <a:off x="13342620" y="9436100"/>
              <a:ext cx="25400" cy="27940"/>
            </a:xfrm>
            <a:custGeom>
              <a:avLst/>
              <a:gdLst>
                <a:gd name="connsiteX0" fmla="*/ 6350 w 25400"/>
                <a:gd name="connsiteY0" fmla="*/ 21590 h 27940"/>
                <a:gd name="connsiteX1" fmla="*/ 3810 w 25400"/>
                <a:gd name="connsiteY1" fmla="*/ 27940 h 27940"/>
                <a:gd name="connsiteX2" fmla="*/ 0 w 25400"/>
                <a:gd name="connsiteY2" fmla="*/ 27940 h 27940"/>
                <a:gd name="connsiteX3" fmla="*/ 12700 w 25400"/>
                <a:gd name="connsiteY3" fmla="*/ 0 h 27940"/>
                <a:gd name="connsiteX4" fmla="*/ 25400 w 25400"/>
                <a:gd name="connsiteY4" fmla="*/ 27940 h 27940"/>
                <a:gd name="connsiteX5" fmla="*/ 21590 w 25400"/>
                <a:gd name="connsiteY5" fmla="*/ 27940 h 27940"/>
                <a:gd name="connsiteX6" fmla="*/ 19050 w 25400"/>
                <a:gd name="connsiteY6" fmla="*/ 21590 h 27940"/>
                <a:gd name="connsiteX7" fmla="*/ 6350 w 25400"/>
                <a:gd name="connsiteY7" fmla="*/ 21590 h 27940"/>
                <a:gd name="connsiteX8" fmla="*/ 11430 w 25400"/>
                <a:gd name="connsiteY8" fmla="*/ 6350 h 27940"/>
                <a:gd name="connsiteX9" fmla="*/ 6350 w 25400"/>
                <a:gd name="connsiteY9" fmla="*/ 17780 h 27940"/>
                <a:gd name="connsiteX10" fmla="*/ 16510 w 25400"/>
                <a:gd name="connsiteY10" fmla="*/ 17780 h 27940"/>
                <a:gd name="connsiteX11" fmla="*/ 11430 w 25400"/>
                <a:gd name="connsiteY11" fmla="*/ 6350 h 27940"/>
                <a:gd name="connsiteX12" fmla="*/ 11430 w 25400"/>
                <a:gd name="connsiteY12" fmla="*/ 635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400" h="27940">
                  <a:moveTo>
                    <a:pt x="6350" y="21590"/>
                  </a:moveTo>
                  <a:lnTo>
                    <a:pt x="3810" y="27940"/>
                  </a:lnTo>
                  <a:lnTo>
                    <a:pt x="0" y="27940"/>
                  </a:lnTo>
                  <a:lnTo>
                    <a:pt x="12700" y="0"/>
                  </a:lnTo>
                  <a:lnTo>
                    <a:pt x="25400" y="27940"/>
                  </a:lnTo>
                  <a:lnTo>
                    <a:pt x="21590" y="27940"/>
                  </a:lnTo>
                  <a:lnTo>
                    <a:pt x="19050" y="21590"/>
                  </a:lnTo>
                  <a:lnTo>
                    <a:pt x="6350" y="21590"/>
                  </a:lnTo>
                  <a:close/>
                  <a:moveTo>
                    <a:pt x="11430" y="6350"/>
                  </a:moveTo>
                  <a:lnTo>
                    <a:pt x="6350" y="17780"/>
                  </a:lnTo>
                  <a:lnTo>
                    <a:pt x="16510" y="17780"/>
                  </a:lnTo>
                  <a:lnTo>
                    <a:pt x="11430" y="6350"/>
                  </a:lnTo>
                  <a:lnTo>
                    <a:pt x="11430" y="63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67" name="Volný tvar: obrazec 566">
              <a:extLst>
                <a:ext uri="{FF2B5EF4-FFF2-40B4-BE49-F238E27FC236}">
                  <a16:creationId xmlns:a16="http://schemas.microsoft.com/office/drawing/2014/main" id="{C16612B2-CB45-F281-4FAF-E77B80BA90DF}"/>
                </a:ext>
              </a:extLst>
            </p:cNvPr>
            <p:cNvSpPr/>
            <p:nvPr/>
          </p:nvSpPr>
          <p:spPr>
            <a:xfrm>
              <a:off x="13398500" y="9436100"/>
              <a:ext cx="25400" cy="27940"/>
            </a:xfrm>
            <a:custGeom>
              <a:avLst/>
              <a:gdLst>
                <a:gd name="connsiteX0" fmla="*/ 6350 w 25400"/>
                <a:gd name="connsiteY0" fmla="*/ 21590 h 27940"/>
                <a:gd name="connsiteX1" fmla="*/ 3810 w 25400"/>
                <a:gd name="connsiteY1" fmla="*/ 27940 h 27940"/>
                <a:gd name="connsiteX2" fmla="*/ 0 w 25400"/>
                <a:gd name="connsiteY2" fmla="*/ 27940 h 27940"/>
                <a:gd name="connsiteX3" fmla="*/ 12700 w 25400"/>
                <a:gd name="connsiteY3" fmla="*/ 0 h 27940"/>
                <a:gd name="connsiteX4" fmla="*/ 25400 w 25400"/>
                <a:gd name="connsiteY4" fmla="*/ 27940 h 27940"/>
                <a:gd name="connsiteX5" fmla="*/ 21590 w 25400"/>
                <a:gd name="connsiteY5" fmla="*/ 27940 h 27940"/>
                <a:gd name="connsiteX6" fmla="*/ 19050 w 25400"/>
                <a:gd name="connsiteY6" fmla="*/ 21590 h 27940"/>
                <a:gd name="connsiteX7" fmla="*/ 6350 w 25400"/>
                <a:gd name="connsiteY7" fmla="*/ 21590 h 27940"/>
                <a:gd name="connsiteX8" fmla="*/ 12700 w 25400"/>
                <a:gd name="connsiteY8" fmla="*/ 6350 h 27940"/>
                <a:gd name="connsiteX9" fmla="*/ 7620 w 25400"/>
                <a:gd name="connsiteY9" fmla="*/ 17780 h 27940"/>
                <a:gd name="connsiteX10" fmla="*/ 17780 w 25400"/>
                <a:gd name="connsiteY10" fmla="*/ 17780 h 27940"/>
                <a:gd name="connsiteX11" fmla="*/ 12700 w 25400"/>
                <a:gd name="connsiteY11" fmla="*/ 6350 h 27940"/>
                <a:gd name="connsiteX12" fmla="*/ 12700 w 25400"/>
                <a:gd name="connsiteY12" fmla="*/ 635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400" h="27940">
                  <a:moveTo>
                    <a:pt x="6350" y="21590"/>
                  </a:moveTo>
                  <a:lnTo>
                    <a:pt x="3810" y="27940"/>
                  </a:lnTo>
                  <a:lnTo>
                    <a:pt x="0" y="27940"/>
                  </a:lnTo>
                  <a:lnTo>
                    <a:pt x="12700" y="0"/>
                  </a:lnTo>
                  <a:lnTo>
                    <a:pt x="25400" y="27940"/>
                  </a:lnTo>
                  <a:lnTo>
                    <a:pt x="21590" y="27940"/>
                  </a:lnTo>
                  <a:lnTo>
                    <a:pt x="19050" y="21590"/>
                  </a:lnTo>
                  <a:lnTo>
                    <a:pt x="6350" y="21590"/>
                  </a:lnTo>
                  <a:close/>
                  <a:moveTo>
                    <a:pt x="12700" y="6350"/>
                  </a:moveTo>
                  <a:lnTo>
                    <a:pt x="7620" y="17780"/>
                  </a:lnTo>
                  <a:lnTo>
                    <a:pt x="17780" y="17780"/>
                  </a:lnTo>
                  <a:lnTo>
                    <a:pt x="12700" y="6350"/>
                  </a:lnTo>
                  <a:lnTo>
                    <a:pt x="12700" y="63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68" name="Volný tvar: obrazec 567">
              <a:extLst>
                <a:ext uri="{FF2B5EF4-FFF2-40B4-BE49-F238E27FC236}">
                  <a16:creationId xmlns:a16="http://schemas.microsoft.com/office/drawing/2014/main" id="{BAC3DD8A-9E79-3DEE-E882-4C395748586B}"/>
                </a:ext>
              </a:extLst>
            </p:cNvPr>
            <p:cNvSpPr/>
            <p:nvPr/>
          </p:nvSpPr>
          <p:spPr>
            <a:xfrm>
              <a:off x="13436600" y="9434830"/>
              <a:ext cx="24129" cy="30479"/>
            </a:xfrm>
            <a:custGeom>
              <a:avLst/>
              <a:gdLst>
                <a:gd name="connsiteX0" fmla="*/ 0 w 24129"/>
                <a:gd name="connsiteY0" fmla="*/ 1270 h 30479"/>
                <a:gd name="connsiteX1" fmla="*/ 20320 w 24129"/>
                <a:gd name="connsiteY1" fmla="*/ 22860 h 30479"/>
                <a:gd name="connsiteX2" fmla="*/ 20320 w 24129"/>
                <a:gd name="connsiteY2" fmla="*/ 2539 h 30479"/>
                <a:gd name="connsiteX3" fmla="*/ 24130 w 24129"/>
                <a:gd name="connsiteY3" fmla="*/ 2539 h 30479"/>
                <a:gd name="connsiteX4" fmla="*/ 24130 w 24129"/>
                <a:gd name="connsiteY4" fmla="*/ 30480 h 30479"/>
                <a:gd name="connsiteX5" fmla="*/ 3810 w 24129"/>
                <a:gd name="connsiteY5" fmla="*/ 8889 h 30479"/>
                <a:gd name="connsiteX6" fmla="*/ 3810 w 24129"/>
                <a:gd name="connsiteY6" fmla="*/ 29210 h 30479"/>
                <a:gd name="connsiteX7" fmla="*/ 0 w 24129"/>
                <a:gd name="connsiteY7" fmla="*/ 29210 h 30479"/>
                <a:gd name="connsiteX8" fmla="*/ 0 w 24129"/>
                <a:gd name="connsiteY8" fmla="*/ 0 h 30479"/>
                <a:gd name="connsiteX9" fmla="*/ 0 w 24129"/>
                <a:gd name="connsiteY9" fmla="*/ 0 h 30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29" h="30479">
                  <a:moveTo>
                    <a:pt x="0" y="1270"/>
                  </a:moveTo>
                  <a:lnTo>
                    <a:pt x="20320" y="22860"/>
                  </a:lnTo>
                  <a:lnTo>
                    <a:pt x="20320" y="2539"/>
                  </a:lnTo>
                  <a:lnTo>
                    <a:pt x="24130" y="2539"/>
                  </a:lnTo>
                  <a:lnTo>
                    <a:pt x="24130" y="30480"/>
                  </a:lnTo>
                  <a:lnTo>
                    <a:pt x="3810" y="8889"/>
                  </a:lnTo>
                  <a:lnTo>
                    <a:pt x="3810" y="29210"/>
                  </a:lnTo>
                  <a:lnTo>
                    <a:pt x="0" y="292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69" name="Volný tvar: obrazec 568">
              <a:extLst>
                <a:ext uri="{FF2B5EF4-FFF2-40B4-BE49-F238E27FC236}">
                  <a16:creationId xmlns:a16="http://schemas.microsoft.com/office/drawing/2014/main" id="{1F6BE2A6-6C95-54D7-0D26-56ABE53BB6C8}"/>
                </a:ext>
              </a:extLst>
            </p:cNvPr>
            <p:cNvSpPr/>
            <p:nvPr/>
          </p:nvSpPr>
          <p:spPr>
            <a:xfrm>
              <a:off x="13474700" y="9437369"/>
              <a:ext cx="20320" cy="27940"/>
            </a:xfrm>
            <a:custGeom>
              <a:avLst/>
              <a:gdLst>
                <a:gd name="connsiteX0" fmla="*/ 0 w 20320"/>
                <a:gd name="connsiteY0" fmla="*/ 0 h 27940"/>
                <a:gd name="connsiteX1" fmla="*/ 5080 w 20320"/>
                <a:gd name="connsiteY1" fmla="*/ 0 h 27940"/>
                <a:gd name="connsiteX2" fmla="*/ 20320 w 20320"/>
                <a:gd name="connsiteY2" fmla="*/ 13970 h 27940"/>
                <a:gd name="connsiteX3" fmla="*/ 5080 w 20320"/>
                <a:gd name="connsiteY3" fmla="*/ 27940 h 27940"/>
                <a:gd name="connsiteX4" fmla="*/ 0 w 20320"/>
                <a:gd name="connsiteY4" fmla="*/ 27940 h 27940"/>
                <a:gd name="connsiteX5" fmla="*/ 0 w 20320"/>
                <a:gd name="connsiteY5" fmla="*/ 0 h 27940"/>
                <a:gd name="connsiteX6" fmla="*/ 0 w 20320"/>
                <a:gd name="connsiteY6" fmla="*/ 0 h 27940"/>
                <a:gd name="connsiteX7" fmla="*/ 3810 w 20320"/>
                <a:gd name="connsiteY7" fmla="*/ 24130 h 27940"/>
                <a:gd name="connsiteX8" fmla="*/ 3810 w 20320"/>
                <a:gd name="connsiteY8" fmla="*/ 24130 h 27940"/>
                <a:gd name="connsiteX9" fmla="*/ 16510 w 20320"/>
                <a:gd name="connsiteY9" fmla="*/ 13970 h 27940"/>
                <a:gd name="connsiteX10" fmla="*/ 3810 w 20320"/>
                <a:gd name="connsiteY10" fmla="*/ 3811 h 27940"/>
                <a:gd name="connsiteX11" fmla="*/ 3810 w 20320"/>
                <a:gd name="connsiteY11" fmla="*/ 3811 h 27940"/>
                <a:gd name="connsiteX12" fmla="*/ 3810 w 20320"/>
                <a:gd name="connsiteY12" fmla="*/ 25400 h 27940"/>
                <a:gd name="connsiteX13" fmla="*/ 3810 w 20320"/>
                <a:gd name="connsiteY13" fmla="*/ 2540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320" h="27940">
                  <a:moveTo>
                    <a:pt x="0" y="0"/>
                  </a:moveTo>
                  <a:lnTo>
                    <a:pt x="5080" y="0"/>
                  </a:lnTo>
                  <a:cubicBezTo>
                    <a:pt x="13970" y="0"/>
                    <a:pt x="20320" y="3811"/>
                    <a:pt x="20320" y="13970"/>
                  </a:cubicBezTo>
                  <a:cubicBezTo>
                    <a:pt x="20320" y="24130"/>
                    <a:pt x="13970" y="27940"/>
                    <a:pt x="5080" y="27940"/>
                  </a:cubicBezTo>
                  <a:lnTo>
                    <a:pt x="0" y="2794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3810" y="24130"/>
                  </a:moveTo>
                  <a:lnTo>
                    <a:pt x="3810" y="24130"/>
                  </a:lnTo>
                  <a:cubicBezTo>
                    <a:pt x="10160" y="24130"/>
                    <a:pt x="16510" y="21590"/>
                    <a:pt x="16510" y="13970"/>
                  </a:cubicBezTo>
                  <a:cubicBezTo>
                    <a:pt x="16510" y="6350"/>
                    <a:pt x="10160" y="3811"/>
                    <a:pt x="3810" y="3811"/>
                  </a:cubicBezTo>
                  <a:lnTo>
                    <a:pt x="3810" y="3811"/>
                  </a:lnTo>
                  <a:lnTo>
                    <a:pt x="3810" y="25400"/>
                  </a:lnTo>
                  <a:lnTo>
                    <a:pt x="3810" y="2540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70" name="Volný tvar: obrazec 569">
              <a:extLst>
                <a:ext uri="{FF2B5EF4-FFF2-40B4-BE49-F238E27FC236}">
                  <a16:creationId xmlns:a16="http://schemas.microsoft.com/office/drawing/2014/main" id="{D31C58F8-6A72-266D-A174-8F0F9AF2EA3B}"/>
                </a:ext>
              </a:extLst>
            </p:cNvPr>
            <p:cNvSpPr/>
            <p:nvPr/>
          </p:nvSpPr>
          <p:spPr>
            <a:xfrm>
              <a:off x="13169900" y="9480550"/>
              <a:ext cx="20320" cy="27940"/>
            </a:xfrm>
            <a:custGeom>
              <a:avLst/>
              <a:gdLst>
                <a:gd name="connsiteX0" fmla="*/ 16510 w 20320"/>
                <a:gd name="connsiteY0" fmla="*/ 11430 h 27940"/>
                <a:gd name="connsiteX1" fmla="*/ 16510 w 20320"/>
                <a:gd name="connsiteY1" fmla="*/ 0 h 27940"/>
                <a:gd name="connsiteX2" fmla="*/ 20320 w 20320"/>
                <a:gd name="connsiteY2" fmla="*/ 0 h 27940"/>
                <a:gd name="connsiteX3" fmla="*/ 20320 w 20320"/>
                <a:gd name="connsiteY3" fmla="*/ 27940 h 27940"/>
                <a:gd name="connsiteX4" fmla="*/ 16510 w 20320"/>
                <a:gd name="connsiteY4" fmla="*/ 27940 h 27940"/>
                <a:gd name="connsiteX5" fmla="*/ 16510 w 20320"/>
                <a:gd name="connsiteY5" fmla="*/ 15240 h 27940"/>
                <a:gd name="connsiteX6" fmla="*/ 3810 w 20320"/>
                <a:gd name="connsiteY6" fmla="*/ 15240 h 27940"/>
                <a:gd name="connsiteX7" fmla="*/ 3810 w 20320"/>
                <a:gd name="connsiteY7" fmla="*/ 27940 h 27940"/>
                <a:gd name="connsiteX8" fmla="*/ 0 w 20320"/>
                <a:gd name="connsiteY8" fmla="*/ 27940 h 27940"/>
                <a:gd name="connsiteX9" fmla="*/ 0 w 20320"/>
                <a:gd name="connsiteY9" fmla="*/ 0 h 27940"/>
                <a:gd name="connsiteX10" fmla="*/ 3810 w 20320"/>
                <a:gd name="connsiteY10" fmla="*/ 0 h 27940"/>
                <a:gd name="connsiteX11" fmla="*/ 3810 w 20320"/>
                <a:gd name="connsiteY11" fmla="*/ 11430 h 27940"/>
                <a:gd name="connsiteX12" fmla="*/ 16510 w 20320"/>
                <a:gd name="connsiteY12" fmla="*/ 1143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320" h="27940">
                  <a:moveTo>
                    <a:pt x="16510" y="11430"/>
                  </a:moveTo>
                  <a:lnTo>
                    <a:pt x="16510" y="0"/>
                  </a:lnTo>
                  <a:lnTo>
                    <a:pt x="20320" y="0"/>
                  </a:lnTo>
                  <a:lnTo>
                    <a:pt x="20320" y="27940"/>
                  </a:lnTo>
                  <a:lnTo>
                    <a:pt x="16510" y="27940"/>
                  </a:lnTo>
                  <a:lnTo>
                    <a:pt x="16510" y="15240"/>
                  </a:lnTo>
                  <a:lnTo>
                    <a:pt x="3810" y="15240"/>
                  </a:lnTo>
                  <a:lnTo>
                    <a:pt x="3810" y="27940"/>
                  </a:lnTo>
                  <a:lnTo>
                    <a:pt x="0" y="27940"/>
                  </a:lnTo>
                  <a:lnTo>
                    <a:pt x="0" y="0"/>
                  </a:lnTo>
                  <a:lnTo>
                    <a:pt x="3810" y="0"/>
                  </a:lnTo>
                  <a:lnTo>
                    <a:pt x="3810" y="11430"/>
                  </a:lnTo>
                  <a:lnTo>
                    <a:pt x="16510" y="1143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71" name="Volný tvar: obrazec 570">
              <a:extLst>
                <a:ext uri="{FF2B5EF4-FFF2-40B4-BE49-F238E27FC236}">
                  <a16:creationId xmlns:a16="http://schemas.microsoft.com/office/drawing/2014/main" id="{CD469038-DC4A-1549-366C-5EA0C1563AF4}"/>
                </a:ext>
              </a:extLst>
            </p:cNvPr>
            <p:cNvSpPr/>
            <p:nvPr/>
          </p:nvSpPr>
          <p:spPr>
            <a:xfrm>
              <a:off x="13205459" y="9478009"/>
              <a:ext cx="15240" cy="27940"/>
            </a:xfrm>
            <a:custGeom>
              <a:avLst/>
              <a:gdLst>
                <a:gd name="connsiteX0" fmla="*/ 0 w 15240"/>
                <a:gd name="connsiteY0" fmla="*/ 2540 h 27940"/>
                <a:gd name="connsiteX1" fmla="*/ 15240 w 15240"/>
                <a:gd name="connsiteY1" fmla="*/ 2540 h 27940"/>
                <a:gd name="connsiteX2" fmla="*/ 15240 w 15240"/>
                <a:gd name="connsiteY2" fmla="*/ 5080 h 27940"/>
                <a:gd name="connsiteX3" fmla="*/ 3810 w 15240"/>
                <a:gd name="connsiteY3" fmla="*/ 5080 h 27940"/>
                <a:gd name="connsiteX4" fmla="*/ 3810 w 15240"/>
                <a:gd name="connsiteY4" fmla="*/ 12700 h 27940"/>
                <a:gd name="connsiteX5" fmla="*/ 15240 w 15240"/>
                <a:gd name="connsiteY5" fmla="*/ 12700 h 27940"/>
                <a:gd name="connsiteX6" fmla="*/ 15240 w 15240"/>
                <a:gd name="connsiteY6" fmla="*/ 15240 h 27940"/>
                <a:gd name="connsiteX7" fmla="*/ 3810 w 15240"/>
                <a:gd name="connsiteY7" fmla="*/ 15240 h 27940"/>
                <a:gd name="connsiteX8" fmla="*/ 3810 w 15240"/>
                <a:gd name="connsiteY8" fmla="*/ 25400 h 27940"/>
                <a:gd name="connsiteX9" fmla="*/ 15240 w 15240"/>
                <a:gd name="connsiteY9" fmla="*/ 25400 h 27940"/>
                <a:gd name="connsiteX10" fmla="*/ 15240 w 15240"/>
                <a:gd name="connsiteY10" fmla="*/ 27940 h 27940"/>
                <a:gd name="connsiteX11" fmla="*/ 0 w 15240"/>
                <a:gd name="connsiteY11" fmla="*/ 27940 h 27940"/>
                <a:gd name="connsiteX12" fmla="*/ 0 w 15240"/>
                <a:gd name="connsiteY12" fmla="*/ 0 h 27940"/>
                <a:gd name="connsiteX13" fmla="*/ 0 w 15240"/>
                <a:gd name="connsiteY13" fmla="*/ 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" h="27940">
                  <a:moveTo>
                    <a:pt x="0" y="2540"/>
                  </a:moveTo>
                  <a:lnTo>
                    <a:pt x="15240" y="2540"/>
                  </a:lnTo>
                  <a:lnTo>
                    <a:pt x="15240" y="5080"/>
                  </a:lnTo>
                  <a:lnTo>
                    <a:pt x="3810" y="5080"/>
                  </a:lnTo>
                  <a:lnTo>
                    <a:pt x="3810" y="12700"/>
                  </a:lnTo>
                  <a:lnTo>
                    <a:pt x="15240" y="12700"/>
                  </a:lnTo>
                  <a:lnTo>
                    <a:pt x="15240" y="15240"/>
                  </a:lnTo>
                  <a:lnTo>
                    <a:pt x="3810" y="15240"/>
                  </a:lnTo>
                  <a:lnTo>
                    <a:pt x="3810" y="25400"/>
                  </a:lnTo>
                  <a:lnTo>
                    <a:pt x="15240" y="25400"/>
                  </a:lnTo>
                  <a:lnTo>
                    <a:pt x="15240" y="27940"/>
                  </a:lnTo>
                  <a:lnTo>
                    <a:pt x="0" y="279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72" name="Volný tvar: obrazec 571">
              <a:extLst>
                <a:ext uri="{FF2B5EF4-FFF2-40B4-BE49-F238E27FC236}">
                  <a16:creationId xmlns:a16="http://schemas.microsoft.com/office/drawing/2014/main" id="{3733C437-1524-9F58-002E-1629C8086190}"/>
                </a:ext>
              </a:extLst>
            </p:cNvPr>
            <p:cNvSpPr/>
            <p:nvPr/>
          </p:nvSpPr>
          <p:spPr>
            <a:xfrm>
              <a:off x="13234670" y="9479280"/>
              <a:ext cx="17779" cy="27939"/>
            </a:xfrm>
            <a:custGeom>
              <a:avLst/>
              <a:gdLst>
                <a:gd name="connsiteX0" fmla="*/ 16510 w 17779"/>
                <a:gd name="connsiteY0" fmla="*/ 27939 h 27939"/>
                <a:gd name="connsiteX1" fmla="*/ 12700 w 17779"/>
                <a:gd name="connsiteY1" fmla="*/ 27939 h 27939"/>
                <a:gd name="connsiteX2" fmla="*/ 5080 w 17779"/>
                <a:gd name="connsiteY2" fmla="*/ 16510 h 27939"/>
                <a:gd name="connsiteX3" fmla="*/ 3810 w 17779"/>
                <a:gd name="connsiteY3" fmla="*/ 16510 h 27939"/>
                <a:gd name="connsiteX4" fmla="*/ 3810 w 17779"/>
                <a:gd name="connsiteY4" fmla="*/ 27939 h 27939"/>
                <a:gd name="connsiteX5" fmla="*/ 0 w 17779"/>
                <a:gd name="connsiteY5" fmla="*/ 27939 h 27939"/>
                <a:gd name="connsiteX6" fmla="*/ 0 w 17779"/>
                <a:gd name="connsiteY6" fmla="*/ 0 h 27939"/>
                <a:gd name="connsiteX7" fmla="*/ 3810 w 17779"/>
                <a:gd name="connsiteY7" fmla="*/ 0 h 27939"/>
                <a:gd name="connsiteX8" fmla="*/ 11430 w 17779"/>
                <a:gd name="connsiteY8" fmla="*/ 0 h 27939"/>
                <a:gd name="connsiteX9" fmla="*/ 15240 w 17779"/>
                <a:gd name="connsiteY9" fmla="*/ 6350 h 27939"/>
                <a:gd name="connsiteX10" fmla="*/ 8890 w 17779"/>
                <a:gd name="connsiteY10" fmla="*/ 13970 h 27939"/>
                <a:gd name="connsiteX11" fmla="*/ 17780 w 17779"/>
                <a:gd name="connsiteY11" fmla="*/ 25400 h 27939"/>
                <a:gd name="connsiteX12" fmla="*/ 17780 w 17779"/>
                <a:gd name="connsiteY12" fmla="*/ 25400 h 27939"/>
                <a:gd name="connsiteX13" fmla="*/ 2540 w 17779"/>
                <a:gd name="connsiteY13" fmla="*/ 13970 h 27939"/>
                <a:gd name="connsiteX14" fmla="*/ 2540 w 17779"/>
                <a:gd name="connsiteY14" fmla="*/ 13970 h 27939"/>
                <a:gd name="connsiteX15" fmla="*/ 10160 w 17779"/>
                <a:gd name="connsiteY15" fmla="*/ 8889 h 27939"/>
                <a:gd name="connsiteX16" fmla="*/ 2540 w 17779"/>
                <a:gd name="connsiteY16" fmla="*/ 3810 h 27939"/>
                <a:gd name="connsiteX17" fmla="*/ 2540 w 17779"/>
                <a:gd name="connsiteY17" fmla="*/ 3810 h 27939"/>
                <a:gd name="connsiteX18" fmla="*/ 2540 w 17779"/>
                <a:gd name="connsiteY18" fmla="*/ 13970 h 27939"/>
                <a:gd name="connsiteX19" fmla="*/ 2540 w 17779"/>
                <a:gd name="connsiteY19" fmla="*/ 13970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779" h="27939">
                  <a:moveTo>
                    <a:pt x="16510" y="27939"/>
                  </a:moveTo>
                  <a:lnTo>
                    <a:pt x="12700" y="27939"/>
                  </a:lnTo>
                  <a:lnTo>
                    <a:pt x="5080" y="16510"/>
                  </a:lnTo>
                  <a:lnTo>
                    <a:pt x="3810" y="16510"/>
                  </a:lnTo>
                  <a:lnTo>
                    <a:pt x="3810" y="27939"/>
                  </a:lnTo>
                  <a:lnTo>
                    <a:pt x="0" y="27939"/>
                  </a:lnTo>
                  <a:lnTo>
                    <a:pt x="0" y="0"/>
                  </a:lnTo>
                  <a:lnTo>
                    <a:pt x="3810" y="0"/>
                  </a:lnTo>
                  <a:cubicBezTo>
                    <a:pt x="6350" y="0"/>
                    <a:pt x="8890" y="0"/>
                    <a:pt x="11430" y="0"/>
                  </a:cubicBezTo>
                  <a:cubicBezTo>
                    <a:pt x="13970" y="1270"/>
                    <a:pt x="15240" y="3810"/>
                    <a:pt x="15240" y="6350"/>
                  </a:cubicBezTo>
                  <a:cubicBezTo>
                    <a:pt x="15240" y="10160"/>
                    <a:pt x="12700" y="13970"/>
                    <a:pt x="8890" y="13970"/>
                  </a:cubicBezTo>
                  <a:lnTo>
                    <a:pt x="17780" y="25400"/>
                  </a:lnTo>
                  <a:lnTo>
                    <a:pt x="17780" y="25400"/>
                  </a:lnTo>
                  <a:close/>
                  <a:moveTo>
                    <a:pt x="2540" y="13970"/>
                  </a:moveTo>
                  <a:lnTo>
                    <a:pt x="2540" y="13970"/>
                  </a:lnTo>
                  <a:cubicBezTo>
                    <a:pt x="6350" y="13970"/>
                    <a:pt x="10160" y="13970"/>
                    <a:pt x="10160" y="8889"/>
                  </a:cubicBezTo>
                  <a:cubicBezTo>
                    <a:pt x="10160" y="3810"/>
                    <a:pt x="6350" y="3810"/>
                    <a:pt x="2540" y="3810"/>
                  </a:cubicBezTo>
                  <a:lnTo>
                    <a:pt x="2540" y="3810"/>
                  </a:lnTo>
                  <a:lnTo>
                    <a:pt x="2540" y="13970"/>
                  </a:lnTo>
                  <a:lnTo>
                    <a:pt x="2540" y="1397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73" name="Volný tvar: obrazec 572">
              <a:extLst>
                <a:ext uri="{FF2B5EF4-FFF2-40B4-BE49-F238E27FC236}">
                  <a16:creationId xmlns:a16="http://schemas.microsoft.com/office/drawing/2014/main" id="{53090516-0177-9386-9448-D4B5D1E1F512}"/>
                </a:ext>
              </a:extLst>
            </p:cNvPr>
            <p:cNvSpPr/>
            <p:nvPr/>
          </p:nvSpPr>
          <p:spPr>
            <a:xfrm>
              <a:off x="13261340" y="9480550"/>
              <a:ext cx="20319" cy="26669"/>
            </a:xfrm>
            <a:custGeom>
              <a:avLst/>
              <a:gdLst>
                <a:gd name="connsiteX0" fmla="*/ 19050 w 20319"/>
                <a:gd name="connsiteY0" fmla="*/ 24130 h 26669"/>
                <a:gd name="connsiteX1" fmla="*/ 19050 w 20319"/>
                <a:gd name="connsiteY1" fmla="*/ 26670 h 26669"/>
                <a:gd name="connsiteX2" fmla="*/ 0 w 20319"/>
                <a:gd name="connsiteY2" fmla="*/ 26670 h 26669"/>
                <a:gd name="connsiteX3" fmla="*/ 13970 w 20319"/>
                <a:gd name="connsiteY3" fmla="*/ 2540 h 26669"/>
                <a:gd name="connsiteX4" fmla="*/ 2540 w 20319"/>
                <a:gd name="connsiteY4" fmla="*/ 2540 h 26669"/>
                <a:gd name="connsiteX5" fmla="*/ 2540 w 20319"/>
                <a:gd name="connsiteY5" fmla="*/ 0 h 26669"/>
                <a:gd name="connsiteX6" fmla="*/ 20320 w 20319"/>
                <a:gd name="connsiteY6" fmla="*/ 0 h 26669"/>
                <a:gd name="connsiteX7" fmla="*/ 6350 w 20319"/>
                <a:gd name="connsiteY7" fmla="*/ 24130 h 26669"/>
                <a:gd name="connsiteX8" fmla="*/ 20320 w 20319"/>
                <a:gd name="connsiteY8" fmla="*/ 24130 h 2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19" h="26669">
                  <a:moveTo>
                    <a:pt x="19050" y="24130"/>
                  </a:moveTo>
                  <a:lnTo>
                    <a:pt x="19050" y="26670"/>
                  </a:lnTo>
                  <a:lnTo>
                    <a:pt x="0" y="26670"/>
                  </a:lnTo>
                  <a:lnTo>
                    <a:pt x="13970" y="2540"/>
                  </a:lnTo>
                  <a:lnTo>
                    <a:pt x="2540" y="2540"/>
                  </a:lnTo>
                  <a:lnTo>
                    <a:pt x="2540" y="0"/>
                  </a:lnTo>
                  <a:lnTo>
                    <a:pt x="20320" y="0"/>
                  </a:lnTo>
                  <a:lnTo>
                    <a:pt x="6350" y="24130"/>
                  </a:lnTo>
                  <a:lnTo>
                    <a:pt x="20320" y="2413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74" name="Volný tvar: obrazec 573">
              <a:extLst>
                <a:ext uri="{FF2B5EF4-FFF2-40B4-BE49-F238E27FC236}">
                  <a16:creationId xmlns:a16="http://schemas.microsoft.com/office/drawing/2014/main" id="{DA261B94-1658-C047-5874-E19FF23386EB}"/>
                </a:ext>
              </a:extLst>
            </p:cNvPr>
            <p:cNvSpPr/>
            <p:nvPr/>
          </p:nvSpPr>
          <p:spPr>
            <a:xfrm>
              <a:off x="13294359" y="9478009"/>
              <a:ext cx="15240" cy="27940"/>
            </a:xfrm>
            <a:custGeom>
              <a:avLst/>
              <a:gdLst>
                <a:gd name="connsiteX0" fmla="*/ 0 w 15240"/>
                <a:gd name="connsiteY0" fmla="*/ 2540 h 27940"/>
                <a:gd name="connsiteX1" fmla="*/ 15240 w 15240"/>
                <a:gd name="connsiteY1" fmla="*/ 2540 h 27940"/>
                <a:gd name="connsiteX2" fmla="*/ 15240 w 15240"/>
                <a:gd name="connsiteY2" fmla="*/ 5080 h 27940"/>
                <a:gd name="connsiteX3" fmla="*/ 3810 w 15240"/>
                <a:gd name="connsiteY3" fmla="*/ 5080 h 27940"/>
                <a:gd name="connsiteX4" fmla="*/ 3810 w 15240"/>
                <a:gd name="connsiteY4" fmla="*/ 12700 h 27940"/>
                <a:gd name="connsiteX5" fmla="*/ 15240 w 15240"/>
                <a:gd name="connsiteY5" fmla="*/ 12700 h 27940"/>
                <a:gd name="connsiteX6" fmla="*/ 15240 w 15240"/>
                <a:gd name="connsiteY6" fmla="*/ 15240 h 27940"/>
                <a:gd name="connsiteX7" fmla="*/ 3810 w 15240"/>
                <a:gd name="connsiteY7" fmla="*/ 15240 h 27940"/>
                <a:gd name="connsiteX8" fmla="*/ 3810 w 15240"/>
                <a:gd name="connsiteY8" fmla="*/ 25400 h 27940"/>
                <a:gd name="connsiteX9" fmla="*/ 15240 w 15240"/>
                <a:gd name="connsiteY9" fmla="*/ 25400 h 27940"/>
                <a:gd name="connsiteX10" fmla="*/ 15240 w 15240"/>
                <a:gd name="connsiteY10" fmla="*/ 27940 h 27940"/>
                <a:gd name="connsiteX11" fmla="*/ 0 w 15240"/>
                <a:gd name="connsiteY11" fmla="*/ 27940 h 27940"/>
                <a:gd name="connsiteX12" fmla="*/ 0 w 15240"/>
                <a:gd name="connsiteY12" fmla="*/ 0 h 27940"/>
                <a:gd name="connsiteX13" fmla="*/ 0 w 15240"/>
                <a:gd name="connsiteY13" fmla="*/ 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40" h="27940">
                  <a:moveTo>
                    <a:pt x="0" y="2540"/>
                  </a:moveTo>
                  <a:lnTo>
                    <a:pt x="15240" y="2540"/>
                  </a:lnTo>
                  <a:lnTo>
                    <a:pt x="15240" y="5080"/>
                  </a:lnTo>
                  <a:lnTo>
                    <a:pt x="3810" y="5080"/>
                  </a:lnTo>
                  <a:lnTo>
                    <a:pt x="3810" y="12700"/>
                  </a:lnTo>
                  <a:lnTo>
                    <a:pt x="15240" y="12700"/>
                  </a:lnTo>
                  <a:lnTo>
                    <a:pt x="15240" y="15240"/>
                  </a:lnTo>
                  <a:lnTo>
                    <a:pt x="3810" y="15240"/>
                  </a:lnTo>
                  <a:lnTo>
                    <a:pt x="3810" y="25400"/>
                  </a:lnTo>
                  <a:lnTo>
                    <a:pt x="15240" y="25400"/>
                  </a:lnTo>
                  <a:lnTo>
                    <a:pt x="15240" y="27940"/>
                  </a:lnTo>
                  <a:lnTo>
                    <a:pt x="0" y="279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75" name="Volný tvar: obrazec 574">
              <a:extLst>
                <a:ext uri="{FF2B5EF4-FFF2-40B4-BE49-F238E27FC236}">
                  <a16:creationId xmlns:a16="http://schemas.microsoft.com/office/drawing/2014/main" id="{D45AFC62-683F-B382-EEDA-5C7F3DF3A0D3}"/>
                </a:ext>
              </a:extLst>
            </p:cNvPr>
            <p:cNvSpPr/>
            <p:nvPr/>
          </p:nvSpPr>
          <p:spPr>
            <a:xfrm>
              <a:off x="13321029" y="9480550"/>
              <a:ext cx="26670" cy="27940"/>
            </a:xfrm>
            <a:custGeom>
              <a:avLst/>
              <a:gdLst>
                <a:gd name="connsiteX0" fmla="*/ 26670 w 26670"/>
                <a:gd name="connsiteY0" fmla="*/ 13970 h 27940"/>
                <a:gd name="connsiteX1" fmla="*/ 26670 w 26670"/>
                <a:gd name="connsiteY1" fmla="*/ 13970 h 27940"/>
                <a:gd name="connsiteX2" fmla="*/ 13970 w 26670"/>
                <a:gd name="connsiteY2" fmla="*/ 27940 h 27940"/>
                <a:gd name="connsiteX3" fmla="*/ 0 w 26670"/>
                <a:gd name="connsiteY3" fmla="*/ 13970 h 27940"/>
                <a:gd name="connsiteX4" fmla="*/ 13970 w 26670"/>
                <a:gd name="connsiteY4" fmla="*/ 0 h 27940"/>
                <a:gd name="connsiteX5" fmla="*/ 25400 w 26670"/>
                <a:gd name="connsiteY5" fmla="*/ 5080 h 27940"/>
                <a:gd name="connsiteX6" fmla="*/ 22860 w 26670"/>
                <a:gd name="connsiteY6" fmla="*/ 7620 h 27940"/>
                <a:gd name="connsiteX7" fmla="*/ 13970 w 26670"/>
                <a:gd name="connsiteY7" fmla="*/ 3810 h 27940"/>
                <a:gd name="connsiteX8" fmla="*/ 2540 w 26670"/>
                <a:gd name="connsiteY8" fmla="*/ 15240 h 27940"/>
                <a:gd name="connsiteX9" fmla="*/ 12700 w 26670"/>
                <a:gd name="connsiteY9" fmla="*/ 26670 h 27940"/>
                <a:gd name="connsiteX10" fmla="*/ 21590 w 26670"/>
                <a:gd name="connsiteY10" fmla="*/ 19050 h 27940"/>
                <a:gd name="connsiteX11" fmla="*/ 13970 w 26670"/>
                <a:gd name="connsiteY11" fmla="*/ 19050 h 27940"/>
                <a:gd name="connsiteX12" fmla="*/ 13970 w 26670"/>
                <a:gd name="connsiteY12" fmla="*/ 16510 h 27940"/>
                <a:gd name="connsiteX13" fmla="*/ 25400 w 26670"/>
                <a:gd name="connsiteY13" fmla="*/ 1651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670" h="27940">
                  <a:moveTo>
                    <a:pt x="26670" y="13970"/>
                  </a:moveTo>
                  <a:lnTo>
                    <a:pt x="26670" y="13970"/>
                  </a:lnTo>
                  <a:cubicBezTo>
                    <a:pt x="26670" y="22860"/>
                    <a:pt x="21590" y="27940"/>
                    <a:pt x="13970" y="27940"/>
                  </a:cubicBezTo>
                  <a:cubicBezTo>
                    <a:pt x="6350" y="27940"/>
                    <a:pt x="0" y="21590"/>
                    <a:pt x="0" y="13970"/>
                  </a:cubicBezTo>
                  <a:cubicBezTo>
                    <a:pt x="0" y="6350"/>
                    <a:pt x="6350" y="0"/>
                    <a:pt x="13970" y="0"/>
                  </a:cubicBezTo>
                  <a:cubicBezTo>
                    <a:pt x="21590" y="0"/>
                    <a:pt x="22860" y="2540"/>
                    <a:pt x="25400" y="5080"/>
                  </a:cubicBezTo>
                  <a:lnTo>
                    <a:pt x="22860" y="7620"/>
                  </a:lnTo>
                  <a:cubicBezTo>
                    <a:pt x="21590" y="5080"/>
                    <a:pt x="17780" y="3810"/>
                    <a:pt x="13970" y="3810"/>
                  </a:cubicBezTo>
                  <a:cubicBezTo>
                    <a:pt x="7620" y="3810"/>
                    <a:pt x="2540" y="8890"/>
                    <a:pt x="2540" y="15240"/>
                  </a:cubicBezTo>
                  <a:cubicBezTo>
                    <a:pt x="2540" y="21590"/>
                    <a:pt x="7620" y="26670"/>
                    <a:pt x="12700" y="26670"/>
                  </a:cubicBezTo>
                  <a:cubicBezTo>
                    <a:pt x="17780" y="26670"/>
                    <a:pt x="21590" y="22860"/>
                    <a:pt x="21590" y="19050"/>
                  </a:cubicBezTo>
                  <a:lnTo>
                    <a:pt x="13970" y="19050"/>
                  </a:lnTo>
                  <a:lnTo>
                    <a:pt x="13970" y="16510"/>
                  </a:lnTo>
                  <a:lnTo>
                    <a:pt x="25400" y="1651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76" name="Volný tvar: obrazec 575">
              <a:extLst>
                <a:ext uri="{FF2B5EF4-FFF2-40B4-BE49-F238E27FC236}">
                  <a16:creationId xmlns:a16="http://schemas.microsoft.com/office/drawing/2014/main" id="{F0B18437-71DD-8072-F91F-7F53717EB742}"/>
                </a:ext>
              </a:extLst>
            </p:cNvPr>
            <p:cNvSpPr/>
            <p:nvPr/>
          </p:nvSpPr>
          <p:spPr>
            <a:xfrm>
              <a:off x="13360400" y="9480550"/>
              <a:ext cx="27940" cy="27940"/>
            </a:xfrm>
            <a:custGeom>
              <a:avLst/>
              <a:gdLst>
                <a:gd name="connsiteX0" fmla="*/ 27940 w 27940"/>
                <a:gd name="connsiteY0" fmla="*/ 13970 h 27940"/>
                <a:gd name="connsiteX1" fmla="*/ 13970 w 27940"/>
                <a:gd name="connsiteY1" fmla="*/ 27940 h 27940"/>
                <a:gd name="connsiteX2" fmla="*/ 0 w 27940"/>
                <a:gd name="connsiteY2" fmla="*/ 13970 h 27940"/>
                <a:gd name="connsiteX3" fmla="*/ 13970 w 27940"/>
                <a:gd name="connsiteY3" fmla="*/ 0 h 27940"/>
                <a:gd name="connsiteX4" fmla="*/ 27940 w 27940"/>
                <a:gd name="connsiteY4" fmla="*/ 13970 h 27940"/>
                <a:gd name="connsiteX5" fmla="*/ 24130 w 27940"/>
                <a:gd name="connsiteY5" fmla="*/ 13970 h 27940"/>
                <a:gd name="connsiteX6" fmla="*/ 12700 w 27940"/>
                <a:gd name="connsiteY6" fmla="*/ 2540 h 27940"/>
                <a:gd name="connsiteX7" fmla="*/ 1270 w 27940"/>
                <a:gd name="connsiteY7" fmla="*/ 13970 h 27940"/>
                <a:gd name="connsiteX8" fmla="*/ 12700 w 27940"/>
                <a:gd name="connsiteY8" fmla="*/ 25400 h 27940"/>
                <a:gd name="connsiteX9" fmla="*/ 24130 w 27940"/>
                <a:gd name="connsiteY9" fmla="*/ 1397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40" h="27940">
                  <a:moveTo>
                    <a:pt x="27940" y="13970"/>
                  </a:moveTo>
                  <a:cubicBezTo>
                    <a:pt x="27940" y="21590"/>
                    <a:pt x="21590" y="27940"/>
                    <a:pt x="13970" y="27940"/>
                  </a:cubicBezTo>
                  <a:cubicBezTo>
                    <a:pt x="6350" y="27940"/>
                    <a:pt x="0" y="21590"/>
                    <a:pt x="0" y="13970"/>
                  </a:cubicBezTo>
                  <a:cubicBezTo>
                    <a:pt x="0" y="6350"/>
                    <a:pt x="6350" y="0"/>
                    <a:pt x="13970" y="0"/>
                  </a:cubicBezTo>
                  <a:cubicBezTo>
                    <a:pt x="21590" y="0"/>
                    <a:pt x="27940" y="6350"/>
                    <a:pt x="27940" y="13970"/>
                  </a:cubicBezTo>
                  <a:close/>
                  <a:moveTo>
                    <a:pt x="24130" y="13970"/>
                  </a:moveTo>
                  <a:cubicBezTo>
                    <a:pt x="24130" y="7620"/>
                    <a:pt x="19050" y="2540"/>
                    <a:pt x="12700" y="2540"/>
                  </a:cubicBezTo>
                  <a:cubicBezTo>
                    <a:pt x="6350" y="2540"/>
                    <a:pt x="1270" y="7620"/>
                    <a:pt x="1270" y="13970"/>
                  </a:cubicBezTo>
                  <a:cubicBezTo>
                    <a:pt x="1270" y="20320"/>
                    <a:pt x="6350" y="25400"/>
                    <a:pt x="12700" y="25400"/>
                  </a:cubicBezTo>
                  <a:cubicBezTo>
                    <a:pt x="19050" y="25400"/>
                    <a:pt x="24130" y="20320"/>
                    <a:pt x="24130" y="13970"/>
                  </a:cubicBez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77" name="Volný tvar: obrazec 576">
              <a:extLst>
                <a:ext uri="{FF2B5EF4-FFF2-40B4-BE49-F238E27FC236}">
                  <a16:creationId xmlns:a16="http://schemas.microsoft.com/office/drawing/2014/main" id="{996FD07B-6B97-84D7-04B3-5AE9A984779D}"/>
                </a:ext>
              </a:extLst>
            </p:cNvPr>
            <p:cNvSpPr/>
            <p:nvPr/>
          </p:nvSpPr>
          <p:spPr>
            <a:xfrm>
              <a:off x="13398500" y="9480550"/>
              <a:ext cx="22859" cy="29209"/>
            </a:xfrm>
            <a:custGeom>
              <a:avLst/>
              <a:gdLst>
                <a:gd name="connsiteX0" fmla="*/ 11430 w 22859"/>
                <a:gd name="connsiteY0" fmla="*/ 20320 h 29209"/>
                <a:gd name="connsiteX1" fmla="*/ 19050 w 22859"/>
                <a:gd name="connsiteY1" fmla="*/ 0 h 29209"/>
                <a:gd name="connsiteX2" fmla="*/ 22860 w 22859"/>
                <a:gd name="connsiteY2" fmla="*/ 0 h 29209"/>
                <a:gd name="connsiteX3" fmla="*/ 11430 w 22859"/>
                <a:gd name="connsiteY3" fmla="*/ 29210 h 29209"/>
                <a:gd name="connsiteX4" fmla="*/ 0 w 22859"/>
                <a:gd name="connsiteY4" fmla="*/ 0 h 29209"/>
                <a:gd name="connsiteX5" fmla="*/ 3810 w 22859"/>
                <a:gd name="connsiteY5" fmla="*/ 0 h 29209"/>
                <a:gd name="connsiteX6" fmla="*/ 11430 w 22859"/>
                <a:gd name="connsiteY6" fmla="*/ 20320 h 29209"/>
                <a:gd name="connsiteX7" fmla="*/ 11430 w 22859"/>
                <a:gd name="connsiteY7" fmla="*/ 20320 h 2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59" h="29209">
                  <a:moveTo>
                    <a:pt x="11430" y="20320"/>
                  </a:moveTo>
                  <a:lnTo>
                    <a:pt x="19050" y="0"/>
                  </a:lnTo>
                  <a:lnTo>
                    <a:pt x="22860" y="0"/>
                  </a:lnTo>
                  <a:lnTo>
                    <a:pt x="11430" y="29210"/>
                  </a:lnTo>
                  <a:lnTo>
                    <a:pt x="0" y="0"/>
                  </a:lnTo>
                  <a:lnTo>
                    <a:pt x="3810" y="0"/>
                  </a:lnTo>
                  <a:lnTo>
                    <a:pt x="11430" y="20320"/>
                  </a:lnTo>
                  <a:lnTo>
                    <a:pt x="11430" y="2032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78" name="Volný tvar: obrazec 577">
              <a:extLst>
                <a:ext uri="{FF2B5EF4-FFF2-40B4-BE49-F238E27FC236}">
                  <a16:creationId xmlns:a16="http://schemas.microsoft.com/office/drawing/2014/main" id="{E1A31924-A61D-B146-9BBD-6F32D9534814}"/>
                </a:ext>
              </a:extLst>
            </p:cNvPr>
            <p:cNvSpPr/>
            <p:nvPr/>
          </p:nvSpPr>
          <p:spPr>
            <a:xfrm>
              <a:off x="13434059" y="9479280"/>
              <a:ext cx="3810" cy="27939"/>
            </a:xfrm>
            <a:custGeom>
              <a:avLst/>
              <a:gdLst>
                <a:gd name="connsiteX0" fmla="*/ 3810 w 3810"/>
                <a:gd name="connsiteY0" fmla="*/ 27939 h 27939"/>
                <a:gd name="connsiteX1" fmla="*/ 0 w 3810"/>
                <a:gd name="connsiteY1" fmla="*/ 27939 h 27939"/>
                <a:gd name="connsiteX2" fmla="*/ 0 w 3810"/>
                <a:gd name="connsiteY2" fmla="*/ 0 h 27939"/>
                <a:gd name="connsiteX3" fmla="*/ 3810 w 3810"/>
                <a:gd name="connsiteY3" fmla="*/ 0 h 27939"/>
                <a:gd name="connsiteX4" fmla="*/ 3810 w 3810"/>
                <a:gd name="connsiteY4" fmla="*/ 27939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" h="27939">
                  <a:moveTo>
                    <a:pt x="3810" y="27939"/>
                  </a:moveTo>
                  <a:lnTo>
                    <a:pt x="0" y="27939"/>
                  </a:lnTo>
                  <a:lnTo>
                    <a:pt x="0" y="0"/>
                  </a:lnTo>
                  <a:lnTo>
                    <a:pt x="3810" y="0"/>
                  </a:lnTo>
                  <a:lnTo>
                    <a:pt x="3810" y="27939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79" name="Volný tvar: obrazec 578">
              <a:extLst>
                <a:ext uri="{FF2B5EF4-FFF2-40B4-BE49-F238E27FC236}">
                  <a16:creationId xmlns:a16="http://schemas.microsoft.com/office/drawing/2014/main" id="{9A0FD9BF-DFCF-DF3D-B2FE-84228B56415F}"/>
                </a:ext>
              </a:extLst>
            </p:cNvPr>
            <p:cNvSpPr/>
            <p:nvPr/>
          </p:nvSpPr>
          <p:spPr>
            <a:xfrm>
              <a:off x="13453109" y="9478009"/>
              <a:ext cx="24130" cy="30480"/>
            </a:xfrm>
            <a:custGeom>
              <a:avLst/>
              <a:gdLst>
                <a:gd name="connsiteX0" fmla="*/ 0 w 24130"/>
                <a:gd name="connsiteY0" fmla="*/ 1270 h 30480"/>
                <a:gd name="connsiteX1" fmla="*/ 20320 w 24130"/>
                <a:gd name="connsiteY1" fmla="*/ 22860 h 30480"/>
                <a:gd name="connsiteX2" fmla="*/ 20320 w 24130"/>
                <a:gd name="connsiteY2" fmla="*/ 2540 h 30480"/>
                <a:gd name="connsiteX3" fmla="*/ 24130 w 24130"/>
                <a:gd name="connsiteY3" fmla="*/ 2540 h 30480"/>
                <a:gd name="connsiteX4" fmla="*/ 24130 w 24130"/>
                <a:gd name="connsiteY4" fmla="*/ 30480 h 30480"/>
                <a:gd name="connsiteX5" fmla="*/ 3810 w 24130"/>
                <a:gd name="connsiteY5" fmla="*/ 8890 h 30480"/>
                <a:gd name="connsiteX6" fmla="*/ 3810 w 24130"/>
                <a:gd name="connsiteY6" fmla="*/ 29210 h 30480"/>
                <a:gd name="connsiteX7" fmla="*/ 0 w 24130"/>
                <a:gd name="connsiteY7" fmla="*/ 29210 h 30480"/>
                <a:gd name="connsiteX8" fmla="*/ 0 w 24130"/>
                <a:gd name="connsiteY8" fmla="*/ 0 h 30480"/>
                <a:gd name="connsiteX9" fmla="*/ 0 w 24130"/>
                <a:gd name="connsiteY9" fmla="*/ 0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130" h="30480">
                  <a:moveTo>
                    <a:pt x="0" y="1270"/>
                  </a:moveTo>
                  <a:lnTo>
                    <a:pt x="20320" y="22860"/>
                  </a:lnTo>
                  <a:lnTo>
                    <a:pt x="20320" y="2540"/>
                  </a:lnTo>
                  <a:lnTo>
                    <a:pt x="24130" y="2540"/>
                  </a:lnTo>
                  <a:lnTo>
                    <a:pt x="24130" y="30480"/>
                  </a:lnTo>
                  <a:lnTo>
                    <a:pt x="3810" y="8890"/>
                  </a:lnTo>
                  <a:lnTo>
                    <a:pt x="3810" y="29210"/>
                  </a:lnTo>
                  <a:lnTo>
                    <a:pt x="0" y="292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80" name="Volný tvar: obrazec 579">
              <a:extLst>
                <a:ext uri="{FF2B5EF4-FFF2-40B4-BE49-F238E27FC236}">
                  <a16:creationId xmlns:a16="http://schemas.microsoft.com/office/drawing/2014/main" id="{1AAFC84D-3D58-97E7-37C5-9F9AB65A9E80}"/>
                </a:ext>
              </a:extLst>
            </p:cNvPr>
            <p:cNvSpPr/>
            <p:nvPr/>
          </p:nvSpPr>
          <p:spPr>
            <a:xfrm>
              <a:off x="13488670" y="9479280"/>
              <a:ext cx="25400" cy="27939"/>
            </a:xfrm>
            <a:custGeom>
              <a:avLst/>
              <a:gdLst>
                <a:gd name="connsiteX0" fmla="*/ 6350 w 25400"/>
                <a:gd name="connsiteY0" fmla="*/ 21589 h 27939"/>
                <a:gd name="connsiteX1" fmla="*/ 3810 w 25400"/>
                <a:gd name="connsiteY1" fmla="*/ 27939 h 27939"/>
                <a:gd name="connsiteX2" fmla="*/ 0 w 25400"/>
                <a:gd name="connsiteY2" fmla="*/ 27939 h 27939"/>
                <a:gd name="connsiteX3" fmla="*/ 12700 w 25400"/>
                <a:gd name="connsiteY3" fmla="*/ 0 h 27939"/>
                <a:gd name="connsiteX4" fmla="*/ 25400 w 25400"/>
                <a:gd name="connsiteY4" fmla="*/ 27939 h 27939"/>
                <a:gd name="connsiteX5" fmla="*/ 21590 w 25400"/>
                <a:gd name="connsiteY5" fmla="*/ 27939 h 27939"/>
                <a:gd name="connsiteX6" fmla="*/ 19050 w 25400"/>
                <a:gd name="connsiteY6" fmla="*/ 21589 h 27939"/>
                <a:gd name="connsiteX7" fmla="*/ 6350 w 25400"/>
                <a:gd name="connsiteY7" fmla="*/ 21589 h 27939"/>
                <a:gd name="connsiteX8" fmla="*/ 12700 w 25400"/>
                <a:gd name="connsiteY8" fmla="*/ 7620 h 27939"/>
                <a:gd name="connsiteX9" fmla="*/ 7620 w 25400"/>
                <a:gd name="connsiteY9" fmla="*/ 19050 h 27939"/>
                <a:gd name="connsiteX10" fmla="*/ 17780 w 25400"/>
                <a:gd name="connsiteY10" fmla="*/ 19050 h 27939"/>
                <a:gd name="connsiteX11" fmla="*/ 12700 w 25400"/>
                <a:gd name="connsiteY11" fmla="*/ 7620 h 27939"/>
                <a:gd name="connsiteX12" fmla="*/ 12700 w 25400"/>
                <a:gd name="connsiteY12" fmla="*/ 7620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400" h="27939">
                  <a:moveTo>
                    <a:pt x="6350" y="21589"/>
                  </a:moveTo>
                  <a:lnTo>
                    <a:pt x="3810" y="27939"/>
                  </a:lnTo>
                  <a:lnTo>
                    <a:pt x="0" y="27939"/>
                  </a:lnTo>
                  <a:lnTo>
                    <a:pt x="12700" y="0"/>
                  </a:lnTo>
                  <a:lnTo>
                    <a:pt x="25400" y="27939"/>
                  </a:lnTo>
                  <a:lnTo>
                    <a:pt x="21590" y="27939"/>
                  </a:lnTo>
                  <a:lnTo>
                    <a:pt x="19050" y="21589"/>
                  </a:lnTo>
                  <a:lnTo>
                    <a:pt x="6350" y="21589"/>
                  </a:lnTo>
                  <a:close/>
                  <a:moveTo>
                    <a:pt x="12700" y="7620"/>
                  </a:moveTo>
                  <a:lnTo>
                    <a:pt x="7620" y="19050"/>
                  </a:lnTo>
                  <a:lnTo>
                    <a:pt x="17780" y="19050"/>
                  </a:lnTo>
                  <a:lnTo>
                    <a:pt x="12700" y="7620"/>
                  </a:lnTo>
                  <a:lnTo>
                    <a:pt x="12700" y="762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81" name="Volný tvar: obrazec 580">
              <a:extLst>
                <a:ext uri="{FF2B5EF4-FFF2-40B4-BE49-F238E27FC236}">
                  <a16:creationId xmlns:a16="http://schemas.microsoft.com/office/drawing/2014/main" id="{6CFF1A20-55DD-608D-2180-FC16A11259BE}"/>
                </a:ext>
              </a:extLst>
            </p:cNvPr>
            <p:cNvSpPr/>
            <p:nvPr/>
          </p:nvSpPr>
          <p:spPr>
            <a:xfrm>
              <a:off x="13058140" y="9173209"/>
              <a:ext cx="26669" cy="34290"/>
            </a:xfrm>
            <a:custGeom>
              <a:avLst/>
              <a:gdLst>
                <a:gd name="connsiteX0" fmla="*/ 26670 w 26669"/>
                <a:gd name="connsiteY0" fmla="*/ 7620 h 34290"/>
                <a:gd name="connsiteX1" fmla="*/ 17780 w 26669"/>
                <a:gd name="connsiteY1" fmla="*/ 5080 h 34290"/>
                <a:gd name="connsiteX2" fmla="*/ 5080 w 26669"/>
                <a:gd name="connsiteY2" fmla="*/ 17780 h 34290"/>
                <a:gd name="connsiteX3" fmla="*/ 17780 w 26669"/>
                <a:gd name="connsiteY3" fmla="*/ 30480 h 34290"/>
                <a:gd name="connsiteX4" fmla="*/ 26670 w 26669"/>
                <a:gd name="connsiteY4" fmla="*/ 26670 h 34290"/>
                <a:gd name="connsiteX5" fmla="*/ 26670 w 26669"/>
                <a:gd name="connsiteY5" fmla="*/ 31750 h 34290"/>
                <a:gd name="connsiteX6" fmla="*/ 17780 w 26669"/>
                <a:gd name="connsiteY6" fmla="*/ 34290 h 34290"/>
                <a:gd name="connsiteX7" fmla="*/ 0 w 26669"/>
                <a:gd name="connsiteY7" fmla="*/ 17780 h 34290"/>
                <a:gd name="connsiteX8" fmla="*/ 17780 w 26669"/>
                <a:gd name="connsiteY8" fmla="*/ 0 h 34290"/>
                <a:gd name="connsiteX9" fmla="*/ 25400 w 26669"/>
                <a:gd name="connsiteY9" fmla="*/ 2540 h 34290"/>
                <a:gd name="connsiteX10" fmla="*/ 25400 w 26669"/>
                <a:gd name="connsiteY10" fmla="*/ 7620 h 34290"/>
                <a:gd name="connsiteX11" fmla="*/ 25400 w 26669"/>
                <a:gd name="connsiteY11" fmla="*/ 762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69" h="34290">
                  <a:moveTo>
                    <a:pt x="26670" y="7620"/>
                  </a:moveTo>
                  <a:cubicBezTo>
                    <a:pt x="24130" y="5080"/>
                    <a:pt x="21590" y="5080"/>
                    <a:pt x="17780" y="5080"/>
                  </a:cubicBezTo>
                  <a:cubicBezTo>
                    <a:pt x="10160" y="5080"/>
                    <a:pt x="5080" y="11430"/>
                    <a:pt x="5080" y="17780"/>
                  </a:cubicBezTo>
                  <a:cubicBezTo>
                    <a:pt x="5080" y="24130"/>
                    <a:pt x="10160" y="30480"/>
                    <a:pt x="17780" y="30480"/>
                  </a:cubicBezTo>
                  <a:cubicBezTo>
                    <a:pt x="25400" y="30480"/>
                    <a:pt x="24130" y="30480"/>
                    <a:pt x="26670" y="26670"/>
                  </a:cubicBezTo>
                  <a:lnTo>
                    <a:pt x="26670" y="31750"/>
                  </a:lnTo>
                  <a:cubicBezTo>
                    <a:pt x="24130" y="33020"/>
                    <a:pt x="20320" y="34290"/>
                    <a:pt x="17780" y="34290"/>
                  </a:cubicBezTo>
                  <a:cubicBezTo>
                    <a:pt x="8890" y="34290"/>
                    <a:pt x="0" y="26670"/>
                    <a:pt x="0" y="17780"/>
                  </a:cubicBezTo>
                  <a:cubicBezTo>
                    <a:pt x="0" y="8890"/>
                    <a:pt x="7620" y="0"/>
                    <a:pt x="17780" y="0"/>
                  </a:cubicBezTo>
                  <a:cubicBezTo>
                    <a:pt x="27940" y="0"/>
                    <a:pt x="24130" y="0"/>
                    <a:pt x="25400" y="2540"/>
                  </a:cubicBezTo>
                  <a:lnTo>
                    <a:pt x="25400" y="7620"/>
                  </a:lnTo>
                  <a:lnTo>
                    <a:pt x="25400" y="762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82" name="Volný tvar: obrazec 581">
              <a:extLst>
                <a:ext uri="{FF2B5EF4-FFF2-40B4-BE49-F238E27FC236}">
                  <a16:creationId xmlns:a16="http://schemas.microsoft.com/office/drawing/2014/main" id="{37FDFC96-3A7C-CF3E-EB38-4064FBFE9955}"/>
                </a:ext>
              </a:extLst>
            </p:cNvPr>
            <p:cNvSpPr/>
            <p:nvPr/>
          </p:nvSpPr>
          <p:spPr>
            <a:xfrm>
              <a:off x="13102590" y="9174480"/>
              <a:ext cx="20319" cy="33019"/>
            </a:xfrm>
            <a:custGeom>
              <a:avLst/>
              <a:gdLst>
                <a:gd name="connsiteX0" fmla="*/ 20320 w 20319"/>
                <a:gd name="connsiteY0" fmla="*/ 33020 h 33019"/>
                <a:gd name="connsiteX1" fmla="*/ 15240 w 20319"/>
                <a:gd name="connsiteY1" fmla="*/ 33020 h 33019"/>
                <a:gd name="connsiteX2" fmla="*/ 5080 w 20319"/>
                <a:gd name="connsiteY2" fmla="*/ 19050 h 33019"/>
                <a:gd name="connsiteX3" fmla="*/ 3810 w 20319"/>
                <a:gd name="connsiteY3" fmla="*/ 19050 h 33019"/>
                <a:gd name="connsiteX4" fmla="*/ 3810 w 20319"/>
                <a:gd name="connsiteY4" fmla="*/ 33020 h 33019"/>
                <a:gd name="connsiteX5" fmla="*/ 0 w 20319"/>
                <a:gd name="connsiteY5" fmla="*/ 33020 h 33019"/>
                <a:gd name="connsiteX6" fmla="*/ 0 w 20319"/>
                <a:gd name="connsiteY6" fmla="*/ 0 h 33019"/>
                <a:gd name="connsiteX7" fmla="*/ 5080 w 20319"/>
                <a:gd name="connsiteY7" fmla="*/ 0 h 33019"/>
                <a:gd name="connsiteX8" fmla="*/ 13970 w 20319"/>
                <a:gd name="connsiteY8" fmla="*/ 1270 h 33019"/>
                <a:gd name="connsiteX9" fmla="*/ 17780 w 20319"/>
                <a:gd name="connsiteY9" fmla="*/ 8889 h 33019"/>
                <a:gd name="connsiteX10" fmla="*/ 10160 w 20319"/>
                <a:gd name="connsiteY10" fmla="*/ 17780 h 33019"/>
                <a:gd name="connsiteX11" fmla="*/ 20320 w 20319"/>
                <a:gd name="connsiteY11" fmla="*/ 31750 h 33019"/>
                <a:gd name="connsiteX12" fmla="*/ 20320 w 20319"/>
                <a:gd name="connsiteY12" fmla="*/ 31750 h 33019"/>
                <a:gd name="connsiteX13" fmla="*/ 3810 w 20319"/>
                <a:gd name="connsiteY13" fmla="*/ 15239 h 33019"/>
                <a:gd name="connsiteX14" fmla="*/ 5080 w 20319"/>
                <a:gd name="connsiteY14" fmla="*/ 15239 h 33019"/>
                <a:gd name="connsiteX15" fmla="*/ 13970 w 20319"/>
                <a:gd name="connsiteY15" fmla="*/ 8889 h 33019"/>
                <a:gd name="connsiteX16" fmla="*/ 5080 w 20319"/>
                <a:gd name="connsiteY16" fmla="*/ 2539 h 33019"/>
                <a:gd name="connsiteX17" fmla="*/ 5080 w 20319"/>
                <a:gd name="connsiteY17" fmla="*/ 2539 h 33019"/>
                <a:gd name="connsiteX18" fmla="*/ 5080 w 20319"/>
                <a:gd name="connsiteY18" fmla="*/ 13970 h 33019"/>
                <a:gd name="connsiteX19" fmla="*/ 5080 w 20319"/>
                <a:gd name="connsiteY19" fmla="*/ 13970 h 3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319" h="33019">
                  <a:moveTo>
                    <a:pt x="20320" y="33020"/>
                  </a:moveTo>
                  <a:lnTo>
                    <a:pt x="15240" y="33020"/>
                  </a:lnTo>
                  <a:lnTo>
                    <a:pt x="5080" y="19050"/>
                  </a:lnTo>
                  <a:lnTo>
                    <a:pt x="3810" y="19050"/>
                  </a:lnTo>
                  <a:lnTo>
                    <a:pt x="3810" y="33020"/>
                  </a:lnTo>
                  <a:lnTo>
                    <a:pt x="0" y="33020"/>
                  </a:lnTo>
                  <a:lnTo>
                    <a:pt x="0" y="0"/>
                  </a:lnTo>
                  <a:lnTo>
                    <a:pt x="5080" y="0"/>
                  </a:lnTo>
                  <a:cubicBezTo>
                    <a:pt x="7620" y="0"/>
                    <a:pt x="11430" y="0"/>
                    <a:pt x="13970" y="1270"/>
                  </a:cubicBezTo>
                  <a:cubicBezTo>
                    <a:pt x="16510" y="2539"/>
                    <a:pt x="17780" y="6350"/>
                    <a:pt x="17780" y="8889"/>
                  </a:cubicBezTo>
                  <a:cubicBezTo>
                    <a:pt x="17780" y="13970"/>
                    <a:pt x="15240" y="17780"/>
                    <a:pt x="10160" y="17780"/>
                  </a:cubicBezTo>
                  <a:lnTo>
                    <a:pt x="20320" y="31750"/>
                  </a:lnTo>
                  <a:lnTo>
                    <a:pt x="20320" y="31750"/>
                  </a:lnTo>
                  <a:close/>
                  <a:moveTo>
                    <a:pt x="3810" y="15239"/>
                  </a:moveTo>
                  <a:lnTo>
                    <a:pt x="5080" y="15239"/>
                  </a:lnTo>
                  <a:cubicBezTo>
                    <a:pt x="8890" y="15239"/>
                    <a:pt x="13970" y="15239"/>
                    <a:pt x="13970" y="8889"/>
                  </a:cubicBezTo>
                  <a:cubicBezTo>
                    <a:pt x="13970" y="2539"/>
                    <a:pt x="8890" y="2539"/>
                    <a:pt x="5080" y="2539"/>
                  </a:cubicBezTo>
                  <a:lnTo>
                    <a:pt x="5080" y="2539"/>
                  </a:lnTo>
                  <a:lnTo>
                    <a:pt x="5080" y="13970"/>
                  </a:lnTo>
                  <a:lnTo>
                    <a:pt x="5080" y="1397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83" name="Volný tvar: obrazec 582">
              <a:extLst>
                <a:ext uri="{FF2B5EF4-FFF2-40B4-BE49-F238E27FC236}">
                  <a16:creationId xmlns:a16="http://schemas.microsoft.com/office/drawing/2014/main" id="{AB21FFD1-5E0E-9479-8B7E-998D5195FB93}"/>
                </a:ext>
              </a:extLst>
            </p:cNvPr>
            <p:cNvSpPr/>
            <p:nvPr/>
          </p:nvSpPr>
          <p:spPr>
            <a:xfrm>
              <a:off x="13134340" y="9174480"/>
              <a:ext cx="35559" cy="33019"/>
            </a:xfrm>
            <a:custGeom>
              <a:avLst/>
              <a:gdLst>
                <a:gd name="connsiteX0" fmla="*/ 35560 w 35559"/>
                <a:gd name="connsiteY0" fmla="*/ 16510 h 33019"/>
                <a:gd name="connsiteX1" fmla="*/ 17780 w 35559"/>
                <a:gd name="connsiteY1" fmla="*/ 33020 h 33019"/>
                <a:gd name="connsiteX2" fmla="*/ 0 w 35559"/>
                <a:gd name="connsiteY2" fmla="*/ 16510 h 33019"/>
                <a:gd name="connsiteX3" fmla="*/ 17780 w 35559"/>
                <a:gd name="connsiteY3" fmla="*/ 0 h 33019"/>
                <a:gd name="connsiteX4" fmla="*/ 35560 w 35559"/>
                <a:gd name="connsiteY4" fmla="*/ 16510 h 33019"/>
                <a:gd name="connsiteX5" fmla="*/ 31750 w 35559"/>
                <a:gd name="connsiteY5" fmla="*/ 16510 h 33019"/>
                <a:gd name="connsiteX6" fmla="*/ 19050 w 35559"/>
                <a:gd name="connsiteY6" fmla="*/ 3810 h 33019"/>
                <a:gd name="connsiteX7" fmla="*/ 6350 w 35559"/>
                <a:gd name="connsiteY7" fmla="*/ 16510 h 33019"/>
                <a:gd name="connsiteX8" fmla="*/ 19050 w 35559"/>
                <a:gd name="connsiteY8" fmla="*/ 29210 h 33019"/>
                <a:gd name="connsiteX9" fmla="*/ 31750 w 35559"/>
                <a:gd name="connsiteY9" fmla="*/ 16510 h 3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559" h="33019">
                  <a:moveTo>
                    <a:pt x="35560" y="16510"/>
                  </a:moveTo>
                  <a:cubicBezTo>
                    <a:pt x="35560" y="26670"/>
                    <a:pt x="27940" y="33020"/>
                    <a:pt x="17780" y="33020"/>
                  </a:cubicBezTo>
                  <a:cubicBezTo>
                    <a:pt x="7620" y="33020"/>
                    <a:pt x="0" y="25400"/>
                    <a:pt x="0" y="16510"/>
                  </a:cubicBezTo>
                  <a:cubicBezTo>
                    <a:pt x="0" y="7620"/>
                    <a:pt x="7620" y="0"/>
                    <a:pt x="17780" y="0"/>
                  </a:cubicBezTo>
                  <a:cubicBezTo>
                    <a:pt x="27940" y="0"/>
                    <a:pt x="35560" y="7620"/>
                    <a:pt x="35560" y="16510"/>
                  </a:cubicBezTo>
                  <a:close/>
                  <a:moveTo>
                    <a:pt x="31750" y="16510"/>
                  </a:moveTo>
                  <a:cubicBezTo>
                    <a:pt x="31750" y="8889"/>
                    <a:pt x="26670" y="3810"/>
                    <a:pt x="19050" y="3810"/>
                  </a:cubicBezTo>
                  <a:cubicBezTo>
                    <a:pt x="11430" y="3810"/>
                    <a:pt x="6350" y="10160"/>
                    <a:pt x="6350" y="16510"/>
                  </a:cubicBezTo>
                  <a:cubicBezTo>
                    <a:pt x="6350" y="22860"/>
                    <a:pt x="12700" y="29210"/>
                    <a:pt x="19050" y="29210"/>
                  </a:cubicBezTo>
                  <a:cubicBezTo>
                    <a:pt x="25400" y="29210"/>
                    <a:pt x="31750" y="22860"/>
                    <a:pt x="31750" y="16510"/>
                  </a:cubicBez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84" name="Volný tvar: obrazec 583">
              <a:extLst>
                <a:ext uri="{FF2B5EF4-FFF2-40B4-BE49-F238E27FC236}">
                  <a16:creationId xmlns:a16="http://schemas.microsoft.com/office/drawing/2014/main" id="{15275E6A-E4B8-ECAA-1081-0BCACE34135B}"/>
                </a:ext>
              </a:extLst>
            </p:cNvPr>
            <p:cNvSpPr/>
            <p:nvPr/>
          </p:nvSpPr>
          <p:spPr>
            <a:xfrm>
              <a:off x="13181329" y="9173209"/>
              <a:ext cx="30479" cy="34290"/>
            </a:xfrm>
            <a:custGeom>
              <a:avLst/>
              <a:gdLst>
                <a:gd name="connsiteX0" fmla="*/ 8890 w 30479"/>
                <a:gd name="connsiteY0" fmla="*/ 25400 h 34290"/>
                <a:gd name="connsiteX1" fmla="*/ 5080 w 30479"/>
                <a:gd name="connsiteY1" fmla="*/ 34290 h 34290"/>
                <a:gd name="connsiteX2" fmla="*/ 0 w 30479"/>
                <a:gd name="connsiteY2" fmla="*/ 34290 h 34290"/>
                <a:gd name="connsiteX3" fmla="*/ 15240 w 30479"/>
                <a:gd name="connsiteY3" fmla="*/ 0 h 34290"/>
                <a:gd name="connsiteX4" fmla="*/ 30480 w 30479"/>
                <a:gd name="connsiteY4" fmla="*/ 34290 h 34290"/>
                <a:gd name="connsiteX5" fmla="*/ 25400 w 30479"/>
                <a:gd name="connsiteY5" fmla="*/ 34290 h 34290"/>
                <a:gd name="connsiteX6" fmla="*/ 21590 w 30479"/>
                <a:gd name="connsiteY6" fmla="*/ 25400 h 34290"/>
                <a:gd name="connsiteX7" fmla="*/ 6350 w 30479"/>
                <a:gd name="connsiteY7" fmla="*/ 25400 h 34290"/>
                <a:gd name="connsiteX8" fmla="*/ 16510 w 30479"/>
                <a:gd name="connsiteY8" fmla="*/ 8890 h 34290"/>
                <a:gd name="connsiteX9" fmla="*/ 10160 w 30479"/>
                <a:gd name="connsiteY9" fmla="*/ 21590 h 34290"/>
                <a:gd name="connsiteX10" fmla="*/ 21590 w 30479"/>
                <a:gd name="connsiteY10" fmla="*/ 21590 h 34290"/>
                <a:gd name="connsiteX11" fmla="*/ 15240 w 30479"/>
                <a:gd name="connsiteY11" fmla="*/ 8890 h 34290"/>
                <a:gd name="connsiteX12" fmla="*/ 15240 w 30479"/>
                <a:gd name="connsiteY12" fmla="*/ 889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79" h="34290">
                  <a:moveTo>
                    <a:pt x="8890" y="25400"/>
                  </a:moveTo>
                  <a:lnTo>
                    <a:pt x="5080" y="34290"/>
                  </a:lnTo>
                  <a:lnTo>
                    <a:pt x="0" y="34290"/>
                  </a:lnTo>
                  <a:lnTo>
                    <a:pt x="15240" y="0"/>
                  </a:lnTo>
                  <a:lnTo>
                    <a:pt x="30480" y="34290"/>
                  </a:lnTo>
                  <a:lnTo>
                    <a:pt x="25400" y="34290"/>
                  </a:lnTo>
                  <a:lnTo>
                    <a:pt x="21590" y="25400"/>
                  </a:lnTo>
                  <a:lnTo>
                    <a:pt x="6350" y="25400"/>
                  </a:lnTo>
                  <a:close/>
                  <a:moveTo>
                    <a:pt x="16510" y="8890"/>
                  </a:moveTo>
                  <a:lnTo>
                    <a:pt x="10160" y="21590"/>
                  </a:lnTo>
                  <a:lnTo>
                    <a:pt x="21590" y="21590"/>
                  </a:lnTo>
                  <a:lnTo>
                    <a:pt x="15240" y="8890"/>
                  </a:lnTo>
                  <a:lnTo>
                    <a:pt x="15240" y="889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85" name="Volný tvar: obrazec 584">
              <a:extLst>
                <a:ext uri="{FF2B5EF4-FFF2-40B4-BE49-F238E27FC236}">
                  <a16:creationId xmlns:a16="http://schemas.microsoft.com/office/drawing/2014/main" id="{736C80C5-0470-CB3E-95A9-DF61EED7E371}"/>
                </a:ext>
              </a:extLst>
            </p:cNvPr>
            <p:cNvSpPr/>
            <p:nvPr/>
          </p:nvSpPr>
          <p:spPr>
            <a:xfrm>
              <a:off x="13221970" y="9174480"/>
              <a:ext cx="19050" cy="33019"/>
            </a:xfrm>
            <a:custGeom>
              <a:avLst/>
              <a:gdLst>
                <a:gd name="connsiteX0" fmla="*/ 11430 w 19050"/>
                <a:gd name="connsiteY0" fmla="*/ 33020 h 33019"/>
                <a:gd name="connsiteX1" fmla="*/ 7620 w 19050"/>
                <a:gd name="connsiteY1" fmla="*/ 33020 h 33019"/>
                <a:gd name="connsiteX2" fmla="*/ 7620 w 19050"/>
                <a:gd name="connsiteY2" fmla="*/ 3810 h 33019"/>
                <a:gd name="connsiteX3" fmla="*/ 0 w 19050"/>
                <a:gd name="connsiteY3" fmla="*/ 3810 h 33019"/>
                <a:gd name="connsiteX4" fmla="*/ 0 w 19050"/>
                <a:gd name="connsiteY4" fmla="*/ 0 h 33019"/>
                <a:gd name="connsiteX5" fmla="*/ 19050 w 19050"/>
                <a:gd name="connsiteY5" fmla="*/ 0 h 33019"/>
                <a:gd name="connsiteX6" fmla="*/ 19050 w 19050"/>
                <a:gd name="connsiteY6" fmla="*/ 3810 h 33019"/>
                <a:gd name="connsiteX7" fmla="*/ 11430 w 19050"/>
                <a:gd name="connsiteY7" fmla="*/ 3810 h 33019"/>
                <a:gd name="connsiteX8" fmla="*/ 11430 w 19050"/>
                <a:gd name="connsiteY8" fmla="*/ 33020 h 33019"/>
                <a:gd name="connsiteX9" fmla="*/ 11430 w 19050"/>
                <a:gd name="connsiteY9" fmla="*/ 33020 h 3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" h="33019">
                  <a:moveTo>
                    <a:pt x="11430" y="33020"/>
                  </a:moveTo>
                  <a:lnTo>
                    <a:pt x="7620" y="33020"/>
                  </a:lnTo>
                  <a:lnTo>
                    <a:pt x="7620" y="3810"/>
                  </a:lnTo>
                  <a:lnTo>
                    <a:pt x="0" y="3810"/>
                  </a:lnTo>
                  <a:lnTo>
                    <a:pt x="0" y="0"/>
                  </a:lnTo>
                  <a:lnTo>
                    <a:pt x="19050" y="0"/>
                  </a:lnTo>
                  <a:lnTo>
                    <a:pt x="19050" y="3810"/>
                  </a:lnTo>
                  <a:lnTo>
                    <a:pt x="11430" y="3810"/>
                  </a:lnTo>
                  <a:lnTo>
                    <a:pt x="11430" y="33020"/>
                  </a:lnTo>
                  <a:lnTo>
                    <a:pt x="11430" y="3302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86" name="Volný tvar: obrazec 585">
              <a:extLst>
                <a:ext uri="{FF2B5EF4-FFF2-40B4-BE49-F238E27FC236}">
                  <a16:creationId xmlns:a16="http://schemas.microsoft.com/office/drawing/2014/main" id="{C04BDB87-6B1B-5009-8BBB-BE6BAAF780CC}"/>
                </a:ext>
              </a:extLst>
            </p:cNvPr>
            <p:cNvSpPr/>
            <p:nvPr/>
          </p:nvSpPr>
          <p:spPr>
            <a:xfrm>
              <a:off x="13257529" y="9174480"/>
              <a:ext cx="3810" cy="33019"/>
            </a:xfrm>
            <a:custGeom>
              <a:avLst/>
              <a:gdLst>
                <a:gd name="connsiteX0" fmla="*/ 3810 w 3810"/>
                <a:gd name="connsiteY0" fmla="*/ 33020 h 33019"/>
                <a:gd name="connsiteX1" fmla="*/ 0 w 3810"/>
                <a:gd name="connsiteY1" fmla="*/ 33020 h 33019"/>
                <a:gd name="connsiteX2" fmla="*/ 0 w 3810"/>
                <a:gd name="connsiteY2" fmla="*/ 0 h 33019"/>
                <a:gd name="connsiteX3" fmla="*/ 3810 w 3810"/>
                <a:gd name="connsiteY3" fmla="*/ 0 h 33019"/>
                <a:gd name="connsiteX4" fmla="*/ 3810 w 3810"/>
                <a:gd name="connsiteY4" fmla="*/ 33020 h 3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" h="33019">
                  <a:moveTo>
                    <a:pt x="3810" y="33020"/>
                  </a:moveTo>
                  <a:lnTo>
                    <a:pt x="0" y="33020"/>
                  </a:lnTo>
                  <a:lnTo>
                    <a:pt x="0" y="0"/>
                  </a:lnTo>
                  <a:lnTo>
                    <a:pt x="3810" y="0"/>
                  </a:lnTo>
                  <a:lnTo>
                    <a:pt x="3810" y="3302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87" name="Volný tvar: obrazec 586">
              <a:extLst>
                <a:ext uri="{FF2B5EF4-FFF2-40B4-BE49-F238E27FC236}">
                  <a16:creationId xmlns:a16="http://schemas.microsoft.com/office/drawing/2014/main" id="{2ABE0F8A-239C-579B-40BA-11F11F32E707}"/>
                </a:ext>
              </a:extLst>
            </p:cNvPr>
            <p:cNvSpPr/>
            <p:nvPr/>
          </p:nvSpPr>
          <p:spPr>
            <a:xfrm>
              <a:off x="13275309" y="9173209"/>
              <a:ext cx="30480" cy="34290"/>
            </a:xfrm>
            <a:custGeom>
              <a:avLst/>
              <a:gdLst>
                <a:gd name="connsiteX0" fmla="*/ 8890 w 30480"/>
                <a:gd name="connsiteY0" fmla="*/ 25400 h 34290"/>
                <a:gd name="connsiteX1" fmla="*/ 5080 w 30480"/>
                <a:gd name="connsiteY1" fmla="*/ 34290 h 34290"/>
                <a:gd name="connsiteX2" fmla="*/ 0 w 30480"/>
                <a:gd name="connsiteY2" fmla="*/ 34290 h 34290"/>
                <a:gd name="connsiteX3" fmla="*/ 15240 w 30480"/>
                <a:gd name="connsiteY3" fmla="*/ 0 h 34290"/>
                <a:gd name="connsiteX4" fmla="*/ 30480 w 30480"/>
                <a:gd name="connsiteY4" fmla="*/ 34290 h 34290"/>
                <a:gd name="connsiteX5" fmla="*/ 25400 w 30480"/>
                <a:gd name="connsiteY5" fmla="*/ 34290 h 34290"/>
                <a:gd name="connsiteX6" fmla="*/ 21590 w 30480"/>
                <a:gd name="connsiteY6" fmla="*/ 25400 h 34290"/>
                <a:gd name="connsiteX7" fmla="*/ 6350 w 30480"/>
                <a:gd name="connsiteY7" fmla="*/ 25400 h 34290"/>
                <a:gd name="connsiteX8" fmla="*/ 16510 w 30480"/>
                <a:gd name="connsiteY8" fmla="*/ 8890 h 34290"/>
                <a:gd name="connsiteX9" fmla="*/ 10160 w 30480"/>
                <a:gd name="connsiteY9" fmla="*/ 21590 h 34290"/>
                <a:gd name="connsiteX10" fmla="*/ 21590 w 30480"/>
                <a:gd name="connsiteY10" fmla="*/ 21590 h 34290"/>
                <a:gd name="connsiteX11" fmla="*/ 15240 w 30480"/>
                <a:gd name="connsiteY11" fmla="*/ 8890 h 34290"/>
                <a:gd name="connsiteX12" fmla="*/ 15240 w 30480"/>
                <a:gd name="connsiteY12" fmla="*/ 889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" h="34290">
                  <a:moveTo>
                    <a:pt x="8890" y="25400"/>
                  </a:moveTo>
                  <a:lnTo>
                    <a:pt x="5080" y="34290"/>
                  </a:lnTo>
                  <a:lnTo>
                    <a:pt x="0" y="34290"/>
                  </a:lnTo>
                  <a:lnTo>
                    <a:pt x="15240" y="0"/>
                  </a:lnTo>
                  <a:lnTo>
                    <a:pt x="30480" y="34290"/>
                  </a:lnTo>
                  <a:lnTo>
                    <a:pt x="25400" y="34290"/>
                  </a:lnTo>
                  <a:lnTo>
                    <a:pt x="21590" y="25400"/>
                  </a:lnTo>
                  <a:lnTo>
                    <a:pt x="6350" y="25400"/>
                  </a:lnTo>
                  <a:close/>
                  <a:moveTo>
                    <a:pt x="16510" y="8890"/>
                  </a:moveTo>
                  <a:lnTo>
                    <a:pt x="10160" y="21590"/>
                  </a:lnTo>
                  <a:lnTo>
                    <a:pt x="21590" y="21590"/>
                  </a:lnTo>
                  <a:lnTo>
                    <a:pt x="15240" y="8890"/>
                  </a:lnTo>
                  <a:lnTo>
                    <a:pt x="15240" y="889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88" name="Volný tvar: obrazec 587">
              <a:extLst>
                <a:ext uri="{FF2B5EF4-FFF2-40B4-BE49-F238E27FC236}">
                  <a16:creationId xmlns:a16="http://schemas.microsoft.com/office/drawing/2014/main" id="{ADF5D811-6F35-9871-44D2-6BC7427C0765}"/>
                </a:ext>
              </a:extLst>
            </p:cNvPr>
            <p:cNvSpPr/>
            <p:nvPr/>
          </p:nvSpPr>
          <p:spPr>
            <a:xfrm>
              <a:off x="13747750" y="8416290"/>
              <a:ext cx="34290" cy="49529"/>
            </a:xfrm>
            <a:custGeom>
              <a:avLst/>
              <a:gdLst>
                <a:gd name="connsiteX0" fmla="*/ 26670 w 34290"/>
                <a:gd name="connsiteY0" fmla="*/ 0 h 49529"/>
                <a:gd name="connsiteX1" fmla="*/ 34290 w 34290"/>
                <a:gd name="connsiteY1" fmla="*/ 0 h 49529"/>
                <a:gd name="connsiteX2" fmla="*/ 12700 w 34290"/>
                <a:gd name="connsiteY2" fmla="*/ 21590 h 49529"/>
                <a:gd name="connsiteX3" fmla="*/ 34290 w 34290"/>
                <a:gd name="connsiteY3" fmla="*/ 48260 h 49529"/>
                <a:gd name="connsiteX4" fmla="*/ 26670 w 34290"/>
                <a:gd name="connsiteY4" fmla="*/ 48260 h 49529"/>
                <a:gd name="connsiteX5" fmla="*/ 8890 w 34290"/>
                <a:gd name="connsiteY5" fmla="*/ 26670 h 49529"/>
                <a:gd name="connsiteX6" fmla="*/ 6350 w 34290"/>
                <a:gd name="connsiteY6" fmla="*/ 29210 h 49529"/>
                <a:gd name="connsiteX7" fmla="*/ 6350 w 34290"/>
                <a:gd name="connsiteY7" fmla="*/ 49530 h 49529"/>
                <a:gd name="connsiteX8" fmla="*/ 0 w 34290"/>
                <a:gd name="connsiteY8" fmla="*/ 49530 h 49529"/>
                <a:gd name="connsiteX9" fmla="*/ 0 w 34290"/>
                <a:gd name="connsiteY9" fmla="*/ 2540 h 49529"/>
                <a:gd name="connsiteX10" fmla="*/ 6350 w 34290"/>
                <a:gd name="connsiteY10" fmla="*/ 2540 h 49529"/>
                <a:gd name="connsiteX11" fmla="*/ 6350 w 34290"/>
                <a:gd name="connsiteY11" fmla="*/ 22860 h 49529"/>
                <a:gd name="connsiteX12" fmla="*/ 26670 w 34290"/>
                <a:gd name="connsiteY12" fmla="*/ 2540 h 49529"/>
                <a:gd name="connsiteX13" fmla="*/ 26670 w 34290"/>
                <a:gd name="connsiteY13" fmla="*/ 2540 h 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90" h="49529">
                  <a:moveTo>
                    <a:pt x="26670" y="0"/>
                  </a:moveTo>
                  <a:lnTo>
                    <a:pt x="34290" y="0"/>
                  </a:lnTo>
                  <a:lnTo>
                    <a:pt x="12700" y="21590"/>
                  </a:lnTo>
                  <a:lnTo>
                    <a:pt x="34290" y="48260"/>
                  </a:lnTo>
                  <a:lnTo>
                    <a:pt x="26670" y="48260"/>
                  </a:lnTo>
                  <a:lnTo>
                    <a:pt x="8890" y="26670"/>
                  </a:lnTo>
                  <a:lnTo>
                    <a:pt x="6350" y="29210"/>
                  </a:lnTo>
                  <a:lnTo>
                    <a:pt x="6350" y="49530"/>
                  </a:lnTo>
                  <a:lnTo>
                    <a:pt x="0" y="49530"/>
                  </a:lnTo>
                  <a:lnTo>
                    <a:pt x="0" y="2540"/>
                  </a:lnTo>
                  <a:lnTo>
                    <a:pt x="6350" y="2540"/>
                  </a:lnTo>
                  <a:lnTo>
                    <a:pt x="6350" y="22860"/>
                  </a:lnTo>
                  <a:lnTo>
                    <a:pt x="26670" y="2540"/>
                  </a:lnTo>
                  <a:lnTo>
                    <a:pt x="26670" y="254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89" name="Volný tvar: obrazec 588">
              <a:extLst>
                <a:ext uri="{FF2B5EF4-FFF2-40B4-BE49-F238E27FC236}">
                  <a16:creationId xmlns:a16="http://schemas.microsoft.com/office/drawing/2014/main" id="{FD453DAB-CA36-CCD8-9C95-5DBB2DDE124B}"/>
                </a:ext>
              </a:extLst>
            </p:cNvPr>
            <p:cNvSpPr/>
            <p:nvPr/>
          </p:nvSpPr>
          <p:spPr>
            <a:xfrm>
              <a:off x="13468350" y="8415019"/>
              <a:ext cx="29209" cy="49530"/>
            </a:xfrm>
            <a:custGeom>
              <a:avLst/>
              <a:gdLst>
                <a:gd name="connsiteX0" fmla="*/ 22860 w 29209"/>
                <a:gd name="connsiteY0" fmla="*/ 10161 h 49530"/>
                <a:gd name="connsiteX1" fmla="*/ 15240 w 29209"/>
                <a:gd name="connsiteY1" fmla="*/ 6350 h 49530"/>
                <a:gd name="connsiteX2" fmla="*/ 7620 w 29209"/>
                <a:gd name="connsiteY2" fmla="*/ 12700 h 49530"/>
                <a:gd name="connsiteX3" fmla="*/ 13970 w 29209"/>
                <a:gd name="connsiteY3" fmla="*/ 19050 h 49530"/>
                <a:gd name="connsiteX4" fmla="*/ 17780 w 29209"/>
                <a:gd name="connsiteY4" fmla="*/ 19050 h 49530"/>
                <a:gd name="connsiteX5" fmla="*/ 29210 w 29209"/>
                <a:gd name="connsiteY5" fmla="*/ 34290 h 49530"/>
                <a:gd name="connsiteX6" fmla="*/ 13970 w 29209"/>
                <a:gd name="connsiteY6" fmla="*/ 49530 h 49530"/>
                <a:gd name="connsiteX7" fmla="*/ 0 w 29209"/>
                <a:gd name="connsiteY7" fmla="*/ 36830 h 49530"/>
                <a:gd name="connsiteX8" fmla="*/ 6350 w 29209"/>
                <a:gd name="connsiteY8" fmla="*/ 36830 h 49530"/>
                <a:gd name="connsiteX9" fmla="*/ 15240 w 29209"/>
                <a:gd name="connsiteY9" fmla="*/ 44450 h 49530"/>
                <a:gd name="connsiteX10" fmla="*/ 24130 w 29209"/>
                <a:gd name="connsiteY10" fmla="*/ 35561 h 49530"/>
                <a:gd name="connsiteX11" fmla="*/ 16510 w 29209"/>
                <a:gd name="connsiteY11" fmla="*/ 26670 h 49530"/>
                <a:gd name="connsiteX12" fmla="*/ 12700 w 29209"/>
                <a:gd name="connsiteY12" fmla="*/ 26670 h 49530"/>
                <a:gd name="connsiteX13" fmla="*/ 2540 w 29209"/>
                <a:gd name="connsiteY13" fmla="*/ 12700 h 49530"/>
                <a:gd name="connsiteX14" fmla="*/ 16510 w 29209"/>
                <a:gd name="connsiteY14" fmla="*/ 0 h 49530"/>
                <a:gd name="connsiteX15" fmla="*/ 29210 w 29209"/>
                <a:gd name="connsiteY15" fmla="*/ 7620 h 49530"/>
                <a:gd name="connsiteX16" fmla="*/ 24130 w 29209"/>
                <a:gd name="connsiteY16" fmla="*/ 10161 h 49530"/>
                <a:gd name="connsiteX17" fmla="*/ 24130 w 29209"/>
                <a:gd name="connsiteY17" fmla="*/ 10161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09" h="49530">
                  <a:moveTo>
                    <a:pt x="22860" y="10161"/>
                  </a:moveTo>
                  <a:cubicBezTo>
                    <a:pt x="21590" y="7620"/>
                    <a:pt x="19050" y="6350"/>
                    <a:pt x="15240" y="6350"/>
                  </a:cubicBezTo>
                  <a:cubicBezTo>
                    <a:pt x="11430" y="6350"/>
                    <a:pt x="7620" y="8890"/>
                    <a:pt x="7620" y="12700"/>
                  </a:cubicBezTo>
                  <a:cubicBezTo>
                    <a:pt x="7620" y="16511"/>
                    <a:pt x="11430" y="19050"/>
                    <a:pt x="13970" y="19050"/>
                  </a:cubicBezTo>
                  <a:lnTo>
                    <a:pt x="17780" y="19050"/>
                  </a:lnTo>
                  <a:cubicBezTo>
                    <a:pt x="24130" y="22861"/>
                    <a:pt x="29210" y="26670"/>
                    <a:pt x="29210" y="34290"/>
                  </a:cubicBezTo>
                  <a:cubicBezTo>
                    <a:pt x="29210" y="41911"/>
                    <a:pt x="22860" y="49530"/>
                    <a:pt x="13970" y="49530"/>
                  </a:cubicBezTo>
                  <a:cubicBezTo>
                    <a:pt x="5080" y="49530"/>
                    <a:pt x="0" y="43180"/>
                    <a:pt x="0" y="36830"/>
                  </a:cubicBezTo>
                  <a:lnTo>
                    <a:pt x="6350" y="36830"/>
                  </a:lnTo>
                  <a:cubicBezTo>
                    <a:pt x="6350" y="40640"/>
                    <a:pt x="10160" y="44450"/>
                    <a:pt x="15240" y="44450"/>
                  </a:cubicBezTo>
                  <a:cubicBezTo>
                    <a:pt x="20320" y="44450"/>
                    <a:pt x="24130" y="40640"/>
                    <a:pt x="24130" y="35561"/>
                  </a:cubicBezTo>
                  <a:cubicBezTo>
                    <a:pt x="24130" y="30480"/>
                    <a:pt x="20320" y="27940"/>
                    <a:pt x="16510" y="26670"/>
                  </a:cubicBezTo>
                  <a:lnTo>
                    <a:pt x="12700" y="26670"/>
                  </a:lnTo>
                  <a:cubicBezTo>
                    <a:pt x="7620" y="22861"/>
                    <a:pt x="2540" y="20320"/>
                    <a:pt x="2540" y="12700"/>
                  </a:cubicBezTo>
                  <a:cubicBezTo>
                    <a:pt x="2540" y="5080"/>
                    <a:pt x="8890" y="0"/>
                    <a:pt x="16510" y="0"/>
                  </a:cubicBezTo>
                  <a:cubicBezTo>
                    <a:pt x="24130" y="0"/>
                    <a:pt x="26670" y="2540"/>
                    <a:pt x="29210" y="7620"/>
                  </a:cubicBezTo>
                  <a:lnTo>
                    <a:pt x="24130" y="10161"/>
                  </a:lnTo>
                  <a:lnTo>
                    <a:pt x="24130" y="10161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90" name="Volný tvar: obrazec 589">
              <a:extLst>
                <a:ext uri="{FF2B5EF4-FFF2-40B4-BE49-F238E27FC236}">
                  <a16:creationId xmlns:a16="http://schemas.microsoft.com/office/drawing/2014/main" id="{23F39F4E-7AB2-69D4-DE91-6A8741ADA507}"/>
                </a:ext>
              </a:extLst>
            </p:cNvPr>
            <p:cNvSpPr/>
            <p:nvPr/>
          </p:nvSpPr>
          <p:spPr>
            <a:xfrm>
              <a:off x="13521690" y="8416290"/>
              <a:ext cx="20319" cy="46990"/>
            </a:xfrm>
            <a:custGeom>
              <a:avLst/>
              <a:gdLst>
                <a:gd name="connsiteX0" fmla="*/ 6350 w 20319"/>
                <a:gd name="connsiteY0" fmla="*/ 41910 h 46990"/>
                <a:gd name="connsiteX1" fmla="*/ 20320 w 20319"/>
                <a:gd name="connsiteY1" fmla="*/ 41910 h 46990"/>
                <a:gd name="connsiteX2" fmla="*/ 20320 w 20319"/>
                <a:gd name="connsiteY2" fmla="*/ 46990 h 46990"/>
                <a:gd name="connsiteX3" fmla="*/ 0 w 20319"/>
                <a:gd name="connsiteY3" fmla="*/ 46990 h 46990"/>
                <a:gd name="connsiteX4" fmla="*/ 0 w 20319"/>
                <a:gd name="connsiteY4" fmla="*/ 0 h 46990"/>
                <a:gd name="connsiteX5" fmla="*/ 6350 w 20319"/>
                <a:gd name="connsiteY5" fmla="*/ 0 h 46990"/>
                <a:gd name="connsiteX6" fmla="*/ 6350 w 20319"/>
                <a:gd name="connsiteY6" fmla="*/ 41910 h 4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19" h="46990">
                  <a:moveTo>
                    <a:pt x="6350" y="41910"/>
                  </a:moveTo>
                  <a:lnTo>
                    <a:pt x="20320" y="41910"/>
                  </a:lnTo>
                  <a:lnTo>
                    <a:pt x="20320" y="46990"/>
                  </a:lnTo>
                  <a:lnTo>
                    <a:pt x="0" y="46990"/>
                  </a:lnTo>
                  <a:lnTo>
                    <a:pt x="0" y="0"/>
                  </a:lnTo>
                  <a:lnTo>
                    <a:pt x="6350" y="0"/>
                  </a:lnTo>
                  <a:lnTo>
                    <a:pt x="6350" y="4191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91" name="Volný tvar: obrazec 590">
              <a:extLst>
                <a:ext uri="{FF2B5EF4-FFF2-40B4-BE49-F238E27FC236}">
                  <a16:creationId xmlns:a16="http://schemas.microsoft.com/office/drawing/2014/main" id="{FA0A9B3F-F44E-BF2A-BFA6-D353BA65EF88}"/>
                </a:ext>
              </a:extLst>
            </p:cNvPr>
            <p:cNvSpPr/>
            <p:nvPr/>
          </p:nvSpPr>
          <p:spPr>
            <a:xfrm>
              <a:off x="13559790" y="8413750"/>
              <a:ext cx="50800" cy="50800"/>
            </a:xfrm>
            <a:custGeom>
              <a:avLst/>
              <a:gdLst>
                <a:gd name="connsiteX0" fmla="*/ 50800 w 50800"/>
                <a:gd name="connsiteY0" fmla="*/ 25400 h 50800"/>
                <a:gd name="connsiteX1" fmla="*/ 25400 w 50800"/>
                <a:gd name="connsiteY1" fmla="*/ 50800 h 50800"/>
                <a:gd name="connsiteX2" fmla="*/ 0 w 50800"/>
                <a:gd name="connsiteY2" fmla="*/ 25400 h 50800"/>
                <a:gd name="connsiteX3" fmla="*/ 25400 w 50800"/>
                <a:gd name="connsiteY3" fmla="*/ 0 h 50800"/>
                <a:gd name="connsiteX4" fmla="*/ 50800 w 50800"/>
                <a:gd name="connsiteY4" fmla="*/ 25400 h 50800"/>
                <a:gd name="connsiteX5" fmla="*/ 44450 w 50800"/>
                <a:gd name="connsiteY5" fmla="*/ 25400 h 50800"/>
                <a:gd name="connsiteX6" fmla="*/ 25400 w 50800"/>
                <a:gd name="connsiteY6" fmla="*/ 6350 h 50800"/>
                <a:gd name="connsiteX7" fmla="*/ 6350 w 50800"/>
                <a:gd name="connsiteY7" fmla="*/ 25400 h 50800"/>
                <a:gd name="connsiteX8" fmla="*/ 25400 w 50800"/>
                <a:gd name="connsiteY8" fmla="*/ 44450 h 50800"/>
                <a:gd name="connsiteX9" fmla="*/ 44450 w 50800"/>
                <a:gd name="connsiteY9" fmla="*/ 254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800" h="50800">
                  <a:moveTo>
                    <a:pt x="50800" y="25400"/>
                  </a:moveTo>
                  <a:cubicBezTo>
                    <a:pt x="50800" y="39370"/>
                    <a:pt x="39370" y="50800"/>
                    <a:pt x="25400" y="50800"/>
                  </a:cubicBezTo>
                  <a:cubicBezTo>
                    <a:pt x="11430" y="50800"/>
                    <a:pt x="0" y="40640"/>
                    <a:pt x="0" y="25400"/>
                  </a:cubicBezTo>
                  <a:cubicBezTo>
                    <a:pt x="0" y="10160"/>
                    <a:pt x="11430" y="0"/>
                    <a:pt x="25400" y="0"/>
                  </a:cubicBezTo>
                  <a:cubicBezTo>
                    <a:pt x="39370" y="0"/>
                    <a:pt x="50800" y="11430"/>
                    <a:pt x="50800" y="25400"/>
                  </a:cubicBezTo>
                  <a:close/>
                  <a:moveTo>
                    <a:pt x="44450" y="25400"/>
                  </a:moveTo>
                  <a:cubicBezTo>
                    <a:pt x="44450" y="15240"/>
                    <a:pt x="36830" y="6350"/>
                    <a:pt x="25400" y="6350"/>
                  </a:cubicBezTo>
                  <a:cubicBezTo>
                    <a:pt x="13970" y="6350"/>
                    <a:pt x="6350" y="15240"/>
                    <a:pt x="6350" y="25400"/>
                  </a:cubicBezTo>
                  <a:cubicBezTo>
                    <a:pt x="6350" y="35560"/>
                    <a:pt x="15240" y="44450"/>
                    <a:pt x="25400" y="44450"/>
                  </a:cubicBezTo>
                  <a:cubicBezTo>
                    <a:pt x="35560" y="44450"/>
                    <a:pt x="44450" y="35560"/>
                    <a:pt x="44450" y="25400"/>
                  </a:cubicBez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92" name="Volný tvar: obrazec 591">
              <a:extLst>
                <a:ext uri="{FF2B5EF4-FFF2-40B4-BE49-F238E27FC236}">
                  <a16:creationId xmlns:a16="http://schemas.microsoft.com/office/drawing/2014/main" id="{F6953CFD-D1F0-BED1-89AD-0DA9E6D876A8}"/>
                </a:ext>
              </a:extLst>
            </p:cNvPr>
            <p:cNvSpPr/>
            <p:nvPr/>
          </p:nvSpPr>
          <p:spPr>
            <a:xfrm>
              <a:off x="13628370" y="8415019"/>
              <a:ext cx="40639" cy="49530"/>
            </a:xfrm>
            <a:custGeom>
              <a:avLst/>
              <a:gdLst>
                <a:gd name="connsiteX0" fmla="*/ 20320 w 40639"/>
                <a:gd name="connsiteY0" fmla="*/ 35561 h 49530"/>
                <a:gd name="connsiteX1" fmla="*/ 34290 w 40639"/>
                <a:gd name="connsiteY1" fmla="*/ 0 h 49530"/>
                <a:gd name="connsiteX2" fmla="*/ 40640 w 40639"/>
                <a:gd name="connsiteY2" fmla="*/ 0 h 49530"/>
                <a:gd name="connsiteX3" fmla="*/ 20320 w 40639"/>
                <a:gd name="connsiteY3" fmla="*/ 49530 h 49530"/>
                <a:gd name="connsiteX4" fmla="*/ 0 w 40639"/>
                <a:gd name="connsiteY4" fmla="*/ 0 h 49530"/>
                <a:gd name="connsiteX5" fmla="*/ 6350 w 40639"/>
                <a:gd name="connsiteY5" fmla="*/ 0 h 49530"/>
                <a:gd name="connsiteX6" fmla="*/ 20320 w 40639"/>
                <a:gd name="connsiteY6" fmla="*/ 35561 h 49530"/>
                <a:gd name="connsiteX7" fmla="*/ 20320 w 40639"/>
                <a:gd name="connsiteY7" fmla="*/ 35561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39" h="49530">
                  <a:moveTo>
                    <a:pt x="20320" y="35561"/>
                  </a:moveTo>
                  <a:lnTo>
                    <a:pt x="34290" y="0"/>
                  </a:lnTo>
                  <a:lnTo>
                    <a:pt x="40640" y="0"/>
                  </a:lnTo>
                  <a:lnTo>
                    <a:pt x="20320" y="49530"/>
                  </a:lnTo>
                  <a:lnTo>
                    <a:pt x="0" y="0"/>
                  </a:lnTo>
                  <a:lnTo>
                    <a:pt x="6350" y="0"/>
                  </a:lnTo>
                  <a:lnTo>
                    <a:pt x="20320" y="35561"/>
                  </a:lnTo>
                  <a:lnTo>
                    <a:pt x="20320" y="35561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93" name="Volný tvar: obrazec 592">
              <a:extLst>
                <a:ext uri="{FF2B5EF4-FFF2-40B4-BE49-F238E27FC236}">
                  <a16:creationId xmlns:a16="http://schemas.microsoft.com/office/drawing/2014/main" id="{897A3663-7CB8-C58C-1D15-7C55BFE5749D}"/>
                </a:ext>
              </a:extLst>
            </p:cNvPr>
            <p:cNvSpPr/>
            <p:nvPr/>
          </p:nvSpPr>
          <p:spPr>
            <a:xfrm>
              <a:off x="13808709" y="8416290"/>
              <a:ext cx="6350" cy="46990"/>
            </a:xfrm>
            <a:custGeom>
              <a:avLst/>
              <a:gdLst>
                <a:gd name="connsiteX0" fmla="*/ 6350 w 6350"/>
                <a:gd name="connsiteY0" fmla="*/ 46990 h 46990"/>
                <a:gd name="connsiteX1" fmla="*/ 0 w 6350"/>
                <a:gd name="connsiteY1" fmla="*/ 46990 h 46990"/>
                <a:gd name="connsiteX2" fmla="*/ 0 w 6350"/>
                <a:gd name="connsiteY2" fmla="*/ 0 h 46990"/>
                <a:gd name="connsiteX3" fmla="*/ 6350 w 6350"/>
                <a:gd name="connsiteY3" fmla="*/ 0 h 46990"/>
                <a:gd name="connsiteX4" fmla="*/ 6350 w 6350"/>
                <a:gd name="connsiteY4" fmla="*/ 46990 h 4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" h="46990">
                  <a:moveTo>
                    <a:pt x="6350" y="46990"/>
                  </a:moveTo>
                  <a:lnTo>
                    <a:pt x="0" y="46990"/>
                  </a:lnTo>
                  <a:lnTo>
                    <a:pt x="0" y="0"/>
                  </a:lnTo>
                  <a:lnTo>
                    <a:pt x="6350" y="0"/>
                  </a:lnTo>
                  <a:lnTo>
                    <a:pt x="6350" y="4699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94" name="Volný tvar: obrazec 593">
              <a:extLst>
                <a:ext uri="{FF2B5EF4-FFF2-40B4-BE49-F238E27FC236}">
                  <a16:creationId xmlns:a16="http://schemas.microsoft.com/office/drawing/2014/main" id="{FBCAA158-42F7-DDF4-A13E-D2CAE7AB54D4}"/>
                </a:ext>
              </a:extLst>
            </p:cNvPr>
            <p:cNvSpPr/>
            <p:nvPr/>
          </p:nvSpPr>
          <p:spPr>
            <a:xfrm>
              <a:off x="13681709" y="8413750"/>
              <a:ext cx="45720" cy="49530"/>
            </a:xfrm>
            <a:custGeom>
              <a:avLst/>
              <a:gdLst>
                <a:gd name="connsiteX0" fmla="*/ 11430 w 45720"/>
                <a:gd name="connsiteY0" fmla="*/ 38100 h 49530"/>
                <a:gd name="connsiteX1" fmla="*/ 6350 w 45720"/>
                <a:gd name="connsiteY1" fmla="*/ 49530 h 49530"/>
                <a:gd name="connsiteX2" fmla="*/ 0 w 45720"/>
                <a:gd name="connsiteY2" fmla="*/ 49530 h 49530"/>
                <a:gd name="connsiteX3" fmla="*/ 22860 w 45720"/>
                <a:gd name="connsiteY3" fmla="*/ 0 h 49530"/>
                <a:gd name="connsiteX4" fmla="*/ 45720 w 45720"/>
                <a:gd name="connsiteY4" fmla="*/ 49530 h 49530"/>
                <a:gd name="connsiteX5" fmla="*/ 39370 w 45720"/>
                <a:gd name="connsiteY5" fmla="*/ 49530 h 49530"/>
                <a:gd name="connsiteX6" fmla="*/ 34290 w 45720"/>
                <a:gd name="connsiteY6" fmla="*/ 38100 h 49530"/>
                <a:gd name="connsiteX7" fmla="*/ 12700 w 45720"/>
                <a:gd name="connsiteY7" fmla="*/ 38100 h 49530"/>
                <a:gd name="connsiteX8" fmla="*/ 21590 w 45720"/>
                <a:gd name="connsiteY8" fmla="*/ 12700 h 49530"/>
                <a:gd name="connsiteX9" fmla="*/ 12700 w 45720"/>
                <a:gd name="connsiteY9" fmla="*/ 31750 h 49530"/>
                <a:gd name="connsiteX10" fmla="*/ 29210 w 45720"/>
                <a:gd name="connsiteY10" fmla="*/ 31750 h 49530"/>
                <a:gd name="connsiteX11" fmla="*/ 20320 w 45720"/>
                <a:gd name="connsiteY11" fmla="*/ 12700 h 49530"/>
                <a:gd name="connsiteX12" fmla="*/ 20320 w 45720"/>
                <a:gd name="connsiteY12" fmla="*/ 12700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" h="49530">
                  <a:moveTo>
                    <a:pt x="11430" y="38100"/>
                  </a:moveTo>
                  <a:lnTo>
                    <a:pt x="6350" y="49530"/>
                  </a:lnTo>
                  <a:lnTo>
                    <a:pt x="0" y="49530"/>
                  </a:lnTo>
                  <a:lnTo>
                    <a:pt x="22860" y="0"/>
                  </a:lnTo>
                  <a:lnTo>
                    <a:pt x="45720" y="49530"/>
                  </a:lnTo>
                  <a:lnTo>
                    <a:pt x="39370" y="49530"/>
                  </a:lnTo>
                  <a:lnTo>
                    <a:pt x="34290" y="38100"/>
                  </a:lnTo>
                  <a:lnTo>
                    <a:pt x="12700" y="38100"/>
                  </a:lnTo>
                  <a:close/>
                  <a:moveTo>
                    <a:pt x="21590" y="12700"/>
                  </a:moveTo>
                  <a:lnTo>
                    <a:pt x="12700" y="31750"/>
                  </a:lnTo>
                  <a:lnTo>
                    <a:pt x="29210" y="31750"/>
                  </a:lnTo>
                  <a:lnTo>
                    <a:pt x="20320" y="12700"/>
                  </a:lnTo>
                  <a:lnTo>
                    <a:pt x="20320" y="1270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95" name="Volný tvar: obrazec 594">
              <a:extLst>
                <a:ext uri="{FF2B5EF4-FFF2-40B4-BE49-F238E27FC236}">
                  <a16:creationId xmlns:a16="http://schemas.microsoft.com/office/drawing/2014/main" id="{6FE31950-1611-37A9-FB8A-1399CC46CA74}"/>
                </a:ext>
              </a:extLst>
            </p:cNvPr>
            <p:cNvSpPr/>
            <p:nvPr/>
          </p:nvSpPr>
          <p:spPr>
            <a:xfrm>
              <a:off x="13836650" y="8413750"/>
              <a:ext cx="45720" cy="49530"/>
            </a:xfrm>
            <a:custGeom>
              <a:avLst/>
              <a:gdLst>
                <a:gd name="connsiteX0" fmla="*/ 11430 w 45720"/>
                <a:gd name="connsiteY0" fmla="*/ 38100 h 49530"/>
                <a:gd name="connsiteX1" fmla="*/ 6350 w 45720"/>
                <a:gd name="connsiteY1" fmla="*/ 49530 h 49530"/>
                <a:gd name="connsiteX2" fmla="*/ 0 w 45720"/>
                <a:gd name="connsiteY2" fmla="*/ 49530 h 49530"/>
                <a:gd name="connsiteX3" fmla="*/ 22860 w 45720"/>
                <a:gd name="connsiteY3" fmla="*/ 0 h 49530"/>
                <a:gd name="connsiteX4" fmla="*/ 45720 w 45720"/>
                <a:gd name="connsiteY4" fmla="*/ 49530 h 49530"/>
                <a:gd name="connsiteX5" fmla="*/ 39370 w 45720"/>
                <a:gd name="connsiteY5" fmla="*/ 49530 h 49530"/>
                <a:gd name="connsiteX6" fmla="*/ 34290 w 45720"/>
                <a:gd name="connsiteY6" fmla="*/ 38100 h 49530"/>
                <a:gd name="connsiteX7" fmla="*/ 12700 w 45720"/>
                <a:gd name="connsiteY7" fmla="*/ 38100 h 49530"/>
                <a:gd name="connsiteX8" fmla="*/ 21590 w 45720"/>
                <a:gd name="connsiteY8" fmla="*/ 12700 h 49530"/>
                <a:gd name="connsiteX9" fmla="*/ 12700 w 45720"/>
                <a:gd name="connsiteY9" fmla="*/ 31750 h 49530"/>
                <a:gd name="connsiteX10" fmla="*/ 29210 w 45720"/>
                <a:gd name="connsiteY10" fmla="*/ 31750 h 49530"/>
                <a:gd name="connsiteX11" fmla="*/ 20320 w 45720"/>
                <a:gd name="connsiteY11" fmla="*/ 12700 h 49530"/>
                <a:gd name="connsiteX12" fmla="*/ 20320 w 45720"/>
                <a:gd name="connsiteY12" fmla="*/ 12700 h 4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" h="49530">
                  <a:moveTo>
                    <a:pt x="11430" y="38100"/>
                  </a:moveTo>
                  <a:lnTo>
                    <a:pt x="6350" y="49530"/>
                  </a:lnTo>
                  <a:lnTo>
                    <a:pt x="0" y="49530"/>
                  </a:lnTo>
                  <a:lnTo>
                    <a:pt x="22860" y="0"/>
                  </a:lnTo>
                  <a:lnTo>
                    <a:pt x="45720" y="49530"/>
                  </a:lnTo>
                  <a:lnTo>
                    <a:pt x="39370" y="49530"/>
                  </a:lnTo>
                  <a:lnTo>
                    <a:pt x="34290" y="38100"/>
                  </a:lnTo>
                  <a:lnTo>
                    <a:pt x="12700" y="38100"/>
                  </a:lnTo>
                  <a:close/>
                  <a:moveTo>
                    <a:pt x="21590" y="12700"/>
                  </a:moveTo>
                  <a:lnTo>
                    <a:pt x="12700" y="31750"/>
                  </a:lnTo>
                  <a:lnTo>
                    <a:pt x="29210" y="31750"/>
                  </a:lnTo>
                  <a:lnTo>
                    <a:pt x="20320" y="12700"/>
                  </a:lnTo>
                  <a:lnTo>
                    <a:pt x="20320" y="1270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96" name="Volný tvar: obrazec 595">
              <a:extLst>
                <a:ext uri="{FF2B5EF4-FFF2-40B4-BE49-F238E27FC236}">
                  <a16:creationId xmlns:a16="http://schemas.microsoft.com/office/drawing/2014/main" id="{129B635B-0DC8-2AD1-178C-6D7585C50AA2}"/>
                </a:ext>
              </a:extLst>
            </p:cNvPr>
            <p:cNvSpPr/>
            <p:nvPr/>
          </p:nvSpPr>
          <p:spPr>
            <a:xfrm>
              <a:off x="12715240" y="9056369"/>
              <a:ext cx="22859" cy="35560"/>
            </a:xfrm>
            <a:custGeom>
              <a:avLst/>
              <a:gdLst>
                <a:gd name="connsiteX0" fmla="*/ 19050 w 22859"/>
                <a:gd name="connsiteY0" fmla="*/ 6350 h 35560"/>
                <a:gd name="connsiteX1" fmla="*/ 12700 w 22859"/>
                <a:gd name="connsiteY1" fmla="*/ 2540 h 35560"/>
                <a:gd name="connsiteX2" fmla="*/ 6350 w 22859"/>
                <a:gd name="connsiteY2" fmla="*/ 7620 h 35560"/>
                <a:gd name="connsiteX3" fmla="*/ 11430 w 22859"/>
                <a:gd name="connsiteY3" fmla="*/ 12700 h 35560"/>
                <a:gd name="connsiteX4" fmla="*/ 13970 w 22859"/>
                <a:gd name="connsiteY4" fmla="*/ 12700 h 35560"/>
                <a:gd name="connsiteX5" fmla="*/ 22860 w 22859"/>
                <a:gd name="connsiteY5" fmla="*/ 24130 h 35560"/>
                <a:gd name="connsiteX6" fmla="*/ 11430 w 22859"/>
                <a:gd name="connsiteY6" fmla="*/ 35561 h 35560"/>
                <a:gd name="connsiteX7" fmla="*/ 0 w 22859"/>
                <a:gd name="connsiteY7" fmla="*/ 25400 h 35560"/>
                <a:gd name="connsiteX8" fmla="*/ 5080 w 22859"/>
                <a:gd name="connsiteY8" fmla="*/ 25400 h 35560"/>
                <a:gd name="connsiteX9" fmla="*/ 11430 w 22859"/>
                <a:gd name="connsiteY9" fmla="*/ 31750 h 35560"/>
                <a:gd name="connsiteX10" fmla="*/ 17780 w 22859"/>
                <a:gd name="connsiteY10" fmla="*/ 25400 h 35560"/>
                <a:gd name="connsiteX11" fmla="*/ 11430 w 22859"/>
                <a:gd name="connsiteY11" fmla="*/ 19050 h 35560"/>
                <a:gd name="connsiteX12" fmla="*/ 8890 w 22859"/>
                <a:gd name="connsiteY12" fmla="*/ 19050 h 35560"/>
                <a:gd name="connsiteX13" fmla="*/ 1270 w 22859"/>
                <a:gd name="connsiteY13" fmla="*/ 8890 h 35560"/>
                <a:gd name="connsiteX14" fmla="*/ 11430 w 22859"/>
                <a:gd name="connsiteY14" fmla="*/ 0 h 35560"/>
                <a:gd name="connsiteX15" fmla="*/ 20320 w 22859"/>
                <a:gd name="connsiteY15" fmla="*/ 5080 h 35560"/>
                <a:gd name="connsiteX16" fmla="*/ 16510 w 22859"/>
                <a:gd name="connsiteY16" fmla="*/ 7620 h 35560"/>
                <a:gd name="connsiteX17" fmla="*/ 16510 w 22859"/>
                <a:gd name="connsiteY17" fmla="*/ 7620 h 3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859" h="35560">
                  <a:moveTo>
                    <a:pt x="19050" y="6350"/>
                  </a:moveTo>
                  <a:cubicBezTo>
                    <a:pt x="17780" y="3811"/>
                    <a:pt x="16510" y="2540"/>
                    <a:pt x="12700" y="2540"/>
                  </a:cubicBezTo>
                  <a:cubicBezTo>
                    <a:pt x="8890" y="2540"/>
                    <a:pt x="6350" y="5080"/>
                    <a:pt x="6350" y="7620"/>
                  </a:cubicBezTo>
                  <a:cubicBezTo>
                    <a:pt x="6350" y="10161"/>
                    <a:pt x="8890" y="11430"/>
                    <a:pt x="11430" y="12700"/>
                  </a:cubicBezTo>
                  <a:lnTo>
                    <a:pt x="13970" y="12700"/>
                  </a:lnTo>
                  <a:cubicBezTo>
                    <a:pt x="19050" y="15240"/>
                    <a:pt x="22860" y="19050"/>
                    <a:pt x="22860" y="24130"/>
                  </a:cubicBezTo>
                  <a:cubicBezTo>
                    <a:pt x="22860" y="29211"/>
                    <a:pt x="17780" y="35561"/>
                    <a:pt x="11430" y="35561"/>
                  </a:cubicBezTo>
                  <a:cubicBezTo>
                    <a:pt x="5080" y="35561"/>
                    <a:pt x="1270" y="31750"/>
                    <a:pt x="0" y="25400"/>
                  </a:cubicBezTo>
                  <a:lnTo>
                    <a:pt x="5080" y="25400"/>
                  </a:lnTo>
                  <a:cubicBezTo>
                    <a:pt x="5080" y="27940"/>
                    <a:pt x="7620" y="31750"/>
                    <a:pt x="11430" y="31750"/>
                  </a:cubicBezTo>
                  <a:cubicBezTo>
                    <a:pt x="15240" y="31750"/>
                    <a:pt x="17780" y="29211"/>
                    <a:pt x="17780" y="25400"/>
                  </a:cubicBezTo>
                  <a:cubicBezTo>
                    <a:pt x="17780" y="21590"/>
                    <a:pt x="15240" y="20320"/>
                    <a:pt x="11430" y="19050"/>
                  </a:cubicBezTo>
                  <a:lnTo>
                    <a:pt x="8890" y="19050"/>
                  </a:lnTo>
                  <a:cubicBezTo>
                    <a:pt x="5080" y="16511"/>
                    <a:pt x="1270" y="13970"/>
                    <a:pt x="1270" y="8890"/>
                  </a:cubicBezTo>
                  <a:cubicBezTo>
                    <a:pt x="1270" y="3811"/>
                    <a:pt x="6350" y="0"/>
                    <a:pt x="11430" y="0"/>
                  </a:cubicBezTo>
                  <a:cubicBezTo>
                    <a:pt x="16510" y="0"/>
                    <a:pt x="19050" y="2540"/>
                    <a:pt x="20320" y="5080"/>
                  </a:cubicBezTo>
                  <a:lnTo>
                    <a:pt x="16510" y="7620"/>
                  </a:lnTo>
                  <a:lnTo>
                    <a:pt x="16510" y="762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97" name="Volný tvar: obrazec 596">
              <a:extLst>
                <a:ext uri="{FF2B5EF4-FFF2-40B4-BE49-F238E27FC236}">
                  <a16:creationId xmlns:a16="http://schemas.microsoft.com/office/drawing/2014/main" id="{8195C879-8142-7C6F-AB24-23B35FAA9B2A}"/>
                </a:ext>
              </a:extLst>
            </p:cNvPr>
            <p:cNvSpPr/>
            <p:nvPr/>
          </p:nvSpPr>
          <p:spPr>
            <a:xfrm>
              <a:off x="12757150" y="9055100"/>
              <a:ext cx="15240" cy="35559"/>
            </a:xfrm>
            <a:custGeom>
              <a:avLst/>
              <a:gdLst>
                <a:gd name="connsiteX0" fmla="*/ 3810 w 15240"/>
                <a:gd name="connsiteY0" fmla="*/ 31750 h 35559"/>
                <a:gd name="connsiteX1" fmla="*/ 15240 w 15240"/>
                <a:gd name="connsiteY1" fmla="*/ 31750 h 35559"/>
                <a:gd name="connsiteX2" fmla="*/ 15240 w 15240"/>
                <a:gd name="connsiteY2" fmla="*/ 35560 h 35559"/>
                <a:gd name="connsiteX3" fmla="*/ 0 w 15240"/>
                <a:gd name="connsiteY3" fmla="*/ 35560 h 35559"/>
                <a:gd name="connsiteX4" fmla="*/ 0 w 15240"/>
                <a:gd name="connsiteY4" fmla="*/ 0 h 35559"/>
                <a:gd name="connsiteX5" fmla="*/ 5080 w 15240"/>
                <a:gd name="connsiteY5" fmla="*/ 0 h 35559"/>
                <a:gd name="connsiteX6" fmla="*/ 5080 w 15240"/>
                <a:gd name="connsiteY6" fmla="*/ 31750 h 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40" h="35559">
                  <a:moveTo>
                    <a:pt x="3810" y="31750"/>
                  </a:moveTo>
                  <a:lnTo>
                    <a:pt x="15240" y="31750"/>
                  </a:lnTo>
                  <a:lnTo>
                    <a:pt x="15240" y="35560"/>
                  </a:lnTo>
                  <a:lnTo>
                    <a:pt x="0" y="35560"/>
                  </a:lnTo>
                  <a:lnTo>
                    <a:pt x="0" y="0"/>
                  </a:lnTo>
                  <a:lnTo>
                    <a:pt x="5080" y="0"/>
                  </a:lnTo>
                  <a:lnTo>
                    <a:pt x="5080" y="317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98" name="Volný tvar: obrazec 597">
              <a:extLst>
                <a:ext uri="{FF2B5EF4-FFF2-40B4-BE49-F238E27FC236}">
                  <a16:creationId xmlns:a16="http://schemas.microsoft.com/office/drawing/2014/main" id="{CDCFE340-D3CB-EBE7-CBB0-F160A79FBDA0}"/>
                </a:ext>
              </a:extLst>
            </p:cNvPr>
            <p:cNvSpPr/>
            <p:nvPr/>
          </p:nvSpPr>
          <p:spPr>
            <a:xfrm>
              <a:off x="12785090" y="9055100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  <a:gd name="connsiteX5" fmla="*/ 33020 w 38100"/>
                <a:gd name="connsiteY5" fmla="*/ 19050 h 38100"/>
                <a:gd name="connsiteX6" fmla="*/ 19050 w 38100"/>
                <a:gd name="connsiteY6" fmla="*/ 5080 h 38100"/>
                <a:gd name="connsiteX7" fmla="*/ 5080 w 38100"/>
                <a:gd name="connsiteY7" fmla="*/ 19050 h 38100"/>
                <a:gd name="connsiteX8" fmla="*/ 19050 w 38100"/>
                <a:gd name="connsiteY8" fmla="*/ 33020 h 38100"/>
                <a:gd name="connsiteX9" fmla="*/ 33020 w 38100"/>
                <a:gd name="connsiteY9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210"/>
                    <a:pt x="29210" y="38100"/>
                    <a:pt x="19050" y="38100"/>
                  </a:cubicBezTo>
                  <a:cubicBezTo>
                    <a:pt x="8890" y="38100"/>
                    <a:pt x="0" y="30480"/>
                    <a:pt x="0" y="19050"/>
                  </a:cubicBezTo>
                  <a:cubicBezTo>
                    <a:pt x="0" y="7620"/>
                    <a:pt x="8890" y="0"/>
                    <a:pt x="19050" y="0"/>
                  </a:cubicBezTo>
                  <a:cubicBezTo>
                    <a:pt x="29210" y="0"/>
                    <a:pt x="38100" y="8890"/>
                    <a:pt x="38100" y="19050"/>
                  </a:cubicBezTo>
                  <a:close/>
                  <a:moveTo>
                    <a:pt x="33020" y="19050"/>
                  </a:moveTo>
                  <a:cubicBezTo>
                    <a:pt x="33020" y="11430"/>
                    <a:pt x="26670" y="5080"/>
                    <a:pt x="19050" y="5080"/>
                  </a:cubicBezTo>
                  <a:cubicBezTo>
                    <a:pt x="11430" y="5080"/>
                    <a:pt x="5080" y="11430"/>
                    <a:pt x="5080" y="19050"/>
                  </a:cubicBezTo>
                  <a:cubicBezTo>
                    <a:pt x="5080" y="26670"/>
                    <a:pt x="11430" y="33020"/>
                    <a:pt x="19050" y="33020"/>
                  </a:cubicBezTo>
                  <a:cubicBezTo>
                    <a:pt x="26670" y="33020"/>
                    <a:pt x="33020" y="26670"/>
                    <a:pt x="33020" y="19050"/>
                  </a:cubicBez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599" name="Volný tvar: obrazec 598">
              <a:extLst>
                <a:ext uri="{FF2B5EF4-FFF2-40B4-BE49-F238E27FC236}">
                  <a16:creationId xmlns:a16="http://schemas.microsoft.com/office/drawing/2014/main" id="{A45D9D8A-9532-8AC6-73E0-674B5BFB6036}"/>
                </a:ext>
              </a:extLst>
            </p:cNvPr>
            <p:cNvSpPr/>
            <p:nvPr/>
          </p:nvSpPr>
          <p:spPr>
            <a:xfrm>
              <a:off x="12835890" y="9055100"/>
              <a:ext cx="30479" cy="38100"/>
            </a:xfrm>
            <a:custGeom>
              <a:avLst/>
              <a:gdLst>
                <a:gd name="connsiteX0" fmla="*/ 15240 w 30479"/>
                <a:gd name="connsiteY0" fmla="*/ 26670 h 38100"/>
                <a:gd name="connsiteX1" fmla="*/ 25400 w 30479"/>
                <a:gd name="connsiteY1" fmla="*/ 0 h 38100"/>
                <a:gd name="connsiteX2" fmla="*/ 30480 w 30479"/>
                <a:gd name="connsiteY2" fmla="*/ 0 h 38100"/>
                <a:gd name="connsiteX3" fmla="*/ 15240 w 30479"/>
                <a:gd name="connsiteY3" fmla="*/ 38100 h 38100"/>
                <a:gd name="connsiteX4" fmla="*/ 0 w 30479"/>
                <a:gd name="connsiteY4" fmla="*/ 0 h 38100"/>
                <a:gd name="connsiteX5" fmla="*/ 5080 w 30479"/>
                <a:gd name="connsiteY5" fmla="*/ 0 h 38100"/>
                <a:gd name="connsiteX6" fmla="*/ 15240 w 30479"/>
                <a:gd name="connsiteY6" fmla="*/ 26670 h 38100"/>
                <a:gd name="connsiteX7" fmla="*/ 15240 w 30479"/>
                <a:gd name="connsiteY7" fmla="*/ 2667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79" h="38100">
                  <a:moveTo>
                    <a:pt x="15240" y="26670"/>
                  </a:moveTo>
                  <a:lnTo>
                    <a:pt x="25400" y="0"/>
                  </a:lnTo>
                  <a:lnTo>
                    <a:pt x="30480" y="0"/>
                  </a:lnTo>
                  <a:lnTo>
                    <a:pt x="15240" y="38100"/>
                  </a:lnTo>
                  <a:lnTo>
                    <a:pt x="0" y="0"/>
                  </a:lnTo>
                  <a:lnTo>
                    <a:pt x="5080" y="0"/>
                  </a:lnTo>
                  <a:lnTo>
                    <a:pt x="15240" y="26670"/>
                  </a:lnTo>
                  <a:lnTo>
                    <a:pt x="15240" y="2667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00" name="Volný tvar: obrazec 599">
              <a:extLst>
                <a:ext uri="{FF2B5EF4-FFF2-40B4-BE49-F238E27FC236}">
                  <a16:creationId xmlns:a16="http://schemas.microsoft.com/office/drawing/2014/main" id="{982BA9E3-62D2-D107-94C4-A51546FA4613}"/>
                </a:ext>
              </a:extLst>
            </p:cNvPr>
            <p:cNvSpPr/>
            <p:nvPr/>
          </p:nvSpPr>
          <p:spPr>
            <a:xfrm>
              <a:off x="12884150" y="9056369"/>
              <a:ext cx="19050" cy="35560"/>
            </a:xfrm>
            <a:custGeom>
              <a:avLst/>
              <a:gdLst>
                <a:gd name="connsiteX0" fmla="*/ 0 w 19050"/>
                <a:gd name="connsiteY0" fmla="*/ 0 h 35560"/>
                <a:gd name="connsiteX1" fmla="*/ 19050 w 19050"/>
                <a:gd name="connsiteY1" fmla="*/ 0 h 35560"/>
                <a:gd name="connsiteX2" fmla="*/ 19050 w 19050"/>
                <a:gd name="connsiteY2" fmla="*/ 3811 h 35560"/>
                <a:gd name="connsiteX3" fmla="*/ 3810 w 19050"/>
                <a:gd name="connsiteY3" fmla="*/ 3811 h 35560"/>
                <a:gd name="connsiteX4" fmla="*/ 3810 w 19050"/>
                <a:gd name="connsiteY4" fmla="*/ 13970 h 35560"/>
                <a:gd name="connsiteX5" fmla="*/ 17780 w 19050"/>
                <a:gd name="connsiteY5" fmla="*/ 13970 h 35560"/>
                <a:gd name="connsiteX6" fmla="*/ 17780 w 19050"/>
                <a:gd name="connsiteY6" fmla="*/ 17780 h 35560"/>
                <a:gd name="connsiteX7" fmla="*/ 3810 w 19050"/>
                <a:gd name="connsiteY7" fmla="*/ 17780 h 35560"/>
                <a:gd name="connsiteX8" fmla="*/ 3810 w 19050"/>
                <a:gd name="connsiteY8" fmla="*/ 31750 h 35560"/>
                <a:gd name="connsiteX9" fmla="*/ 19050 w 19050"/>
                <a:gd name="connsiteY9" fmla="*/ 31750 h 35560"/>
                <a:gd name="connsiteX10" fmla="*/ 19050 w 19050"/>
                <a:gd name="connsiteY10" fmla="*/ 35561 h 35560"/>
                <a:gd name="connsiteX11" fmla="*/ 0 w 19050"/>
                <a:gd name="connsiteY11" fmla="*/ 35561 h 35560"/>
                <a:gd name="connsiteX12" fmla="*/ 0 w 19050"/>
                <a:gd name="connsiteY12" fmla="*/ 0 h 35560"/>
                <a:gd name="connsiteX13" fmla="*/ 0 w 19050"/>
                <a:gd name="connsiteY13" fmla="*/ 0 h 3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50" h="35560">
                  <a:moveTo>
                    <a:pt x="0" y="0"/>
                  </a:moveTo>
                  <a:lnTo>
                    <a:pt x="19050" y="0"/>
                  </a:lnTo>
                  <a:lnTo>
                    <a:pt x="19050" y="3811"/>
                  </a:lnTo>
                  <a:lnTo>
                    <a:pt x="3810" y="3811"/>
                  </a:lnTo>
                  <a:lnTo>
                    <a:pt x="3810" y="13970"/>
                  </a:lnTo>
                  <a:lnTo>
                    <a:pt x="17780" y="13970"/>
                  </a:lnTo>
                  <a:lnTo>
                    <a:pt x="17780" y="17780"/>
                  </a:lnTo>
                  <a:lnTo>
                    <a:pt x="3810" y="17780"/>
                  </a:lnTo>
                  <a:lnTo>
                    <a:pt x="3810" y="31750"/>
                  </a:lnTo>
                  <a:lnTo>
                    <a:pt x="19050" y="31750"/>
                  </a:lnTo>
                  <a:lnTo>
                    <a:pt x="19050" y="35561"/>
                  </a:lnTo>
                  <a:lnTo>
                    <a:pt x="0" y="3556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01" name="Volný tvar: obrazec 600">
              <a:extLst>
                <a:ext uri="{FF2B5EF4-FFF2-40B4-BE49-F238E27FC236}">
                  <a16:creationId xmlns:a16="http://schemas.microsoft.com/office/drawing/2014/main" id="{EFCDF204-C1D7-A26C-3B73-DEC8FC25DA40}"/>
                </a:ext>
              </a:extLst>
            </p:cNvPr>
            <p:cNvSpPr/>
            <p:nvPr/>
          </p:nvSpPr>
          <p:spPr>
            <a:xfrm>
              <a:off x="12920979" y="9053830"/>
              <a:ext cx="31750" cy="38100"/>
            </a:xfrm>
            <a:custGeom>
              <a:avLst/>
              <a:gdLst>
                <a:gd name="connsiteX0" fmla="*/ 0 w 31750"/>
                <a:gd name="connsiteY0" fmla="*/ 0 h 38100"/>
                <a:gd name="connsiteX1" fmla="*/ 26670 w 31750"/>
                <a:gd name="connsiteY1" fmla="*/ 27939 h 38100"/>
                <a:gd name="connsiteX2" fmla="*/ 26670 w 31750"/>
                <a:gd name="connsiteY2" fmla="*/ 1270 h 38100"/>
                <a:gd name="connsiteX3" fmla="*/ 31750 w 31750"/>
                <a:gd name="connsiteY3" fmla="*/ 1270 h 38100"/>
                <a:gd name="connsiteX4" fmla="*/ 31750 w 31750"/>
                <a:gd name="connsiteY4" fmla="*/ 38100 h 38100"/>
                <a:gd name="connsiteX5" fmla="*/ 5080 w 31750"/>
                <a:gd name="connsiteY5" fmla="*/ 10160 h 38100"/>
                <a:gd name="connsiteX6" fmla="*/ 5080 w 31750"/>
                <a:gd name="connsiteY6" fmla="*/ 36830 h 38100"/>
                <a:gd name="connsiteX7" fmla="*/ 0 w 31750"/>
                <a:gd name="connsiteY7" fmla="*/ 36830 h 38100"/>
                <a:gd name="connsiteX8" fmla="*/ 0 w 31750"/>
                <a:gd name="connsiteY8" fmla="*/ 0 h 38100"/>
                <a:gd name="connsiteX9" fmla="*/ 0 w 31750"/>
                <a:gd name="connsiteY9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50" h="38100">
                  <a:moveTo>
                    <a:pt x="0" y="0"/>
                  </a:moveTo>
                  <a:lnTo>
                    <a:pt x="26670" y="27939"/>
                  </a:lnTo>
                  <a:lnTo>
                    <a:pt x="26670" y="1270"/>
                  </a:lnTo>
                  <a:lnTo>
                    <a:pt x="31750" y="1270"/>
                  </a:lnTo>
                  <a:lnTo>
                    <a:pt x="31750" y="38100"/>
                  </a:lnTo>
                  <a:lnTo>
                    <a:pt x="5080" y="10160"/>
                  </a:lnTo>
                  <a:lnTo>
                    <a:pt x="5080" y="36830"/>
                  </a:lnTo>
                  <a:lnTo>
                    <a:pt x="0" y="368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02" name="Volný tvar: obrazec 601">
              <a:extLst>
                <a:ext uri="{FF2B5EF4-FFF2-40B4-BE49-F238E27FC236}">
                  <a16:creationId xmlns:a16="http://schemas.microsoft.com/office/drawing/2014/main" id="{5CEB8AEB-CD7C-5DBB-2B1C-27C5FBF889A8}"/>
                </a:ext>
              </a:extLst>
            </p:cNvPr>
            <p:cNvSpPr/>
            <p:nvPr/>
          </p:nvSpPr>
          <p:spPr>
            <a:xfrm>
              <a:off x="12971779" y="9056369"/>
              <a:ext cx="5079" cy="35560"/>
            </a:xfrm>
            <a:custGeom>
              <a:avLst/>
              <a:gdLst>
                <a:gd name="connsiteX0" fmla="*/ 5080 w 5079"/>
                <a:gd name="connsiteY0" fmla="*/ 35561 h 35560"/>
                <a:gd name="connsiteX1" fmla="*/ 0 w 5079"/>
                <a:gd name="connsiteY1" fmla="*/ 35561 h 35560"/>
                <a:gd name="connsiteX2" fmla="*/ 0 w 5079"/>
                <a:gd name="connsiteY2" fmla="*/ 0 h 35560"/>
                <a:gd name="connsiteX3" fmla="*/ 5080 w 5079"/>
                <a:gd name="connsiteY3" fmla="*/ 0 h 35560"/>
                <a:gd name="connsiteX4" fmla="*/ 5080 w 5079"/>
                <a:gd name="connsiteY4" fmla="*/ 35561 h 35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79" h="35560">
                  <a:moveTo>
                    <a:pt x="5080" y="35561"/>
                  </a:moveTo>
                  <a:lnTo>
                    <a:pt x="0" y="35561"/>
                  </a:lnTo>
                  <a:lnTo>
                    <a:pt x="0" y="0"/>
                  </a:lnTo>
                  <a:lnTo>
                    <a:pt x="5080" y="0"/>
                  </a:lnTo>
                  <a:lnTo>
                    <a:pt x="5080" y="35561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03" name="Volný tvar: obrazec 602">
              <a:extLst>
                <a:ext uri="{FF2B5EF4-FFF2-40B4-BE49-F238E27FC236}">
                  <a16:creationId xmlns:a16="http://schemas.microsoft.com/office/drawing/2014/main" id="{ACCAB3F0-6ED5-4BA1-AFD7-383E823CBDB3}"/>
                </a:ext>
              </a:extLst>
            </p:cNvPr>
            <p:cNvSpPr/>
            <p:nvPr/>
          </p:nvSpPr>
          <p:spPr>
            <a:xfrm>
              <a:off x="12992100" y="9055100"/>
              <a:ext cx="33020" cy="36830"/>
            </a:xfrm>
            <a:custGeom>
              <a:avLst/>
              <a:gdLst>
                <a:gd name="connsiteX0" fmla="*/ 8890 w 33020"/>
                <a:gd name="connsiteY0" fmla="*/ 27940 h 36830"/>
                <a:gd name="connsiteX1" fmla="*/ 5080 w 33020"/>
                <a:gd name="connsiteY1" fmla="*/ 36830 h 36830"/>
                <a:gd name="connsiteX2" fmla="*/ 0 w 33020"/>
                <a:gd name="connsiteY2" fmla="*/ 36830 h 36830"/>
                <a:gd name="connsiteX3" fmla="*/ 16510 w 33020"/>
                <a:gd name="connsiteY3" fmla="*/ 0 h 36830"/>
                <a:gd name="connsiteX4" fmla="*/ 33020 w 33020"/>
                <a:gd name="connsiteY4" fmla="*/ 36830 h 36830"/>
                <a:gd name="connsiteX5" fmla="*/ 27940 w 33020"/>
                <a:gd name="connsiteY5" fmla="*/ 36830 h 36830"/>
                <a:gd name="connsiteX6" fmla="*/ 24130 w 33020"/>
                <a:gd name="connsiteY6" fmla="*/ 27940 h 36830"/>
                <a:gd name="connsiteX7" fmla="*/ 7620 w 33020"/>
                <a:gd name="connsiteY7" fmla="*/ 27940 h 36830"/>
                <a:gd name="connsiteX8" fmla="*/ 7620 w 33020"/>
                <a:gd name="connsiteY8" fmla="*/ 27940 h 36830"/>
                <a:gd name="connsiteX9" fmla="*/ 17780 w 33020"/>
                <a:gd name="connsiteY9" fmla="*/ 8890 h 36830"/>
                <a:gd name="connsiteX10" fmla="*/ 11430 w 33020"/>
                <a:gd name="connsiteY10" fmla="*/ 22860 h 36830"/>
                <a:gd name="connsiteX11" fmla="*/ 24130 w 33020"/>
                <a:gd name="connsiteY11" fmla="*/ 22860 h 36830"/>
                <a:gd name="connsiteX12" fmla="*/ 17780 w 33020"/>
                <a:gd name="connsiteY12" fmla="*/ 8890 h 36830"/>
                <a:gd name="connsiteX13" fmla="*/ 17780 w 33020"/>
                <a:gd name="connsiteY13" fmla="*/ 8890 h 3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020" h="36830">
                  <a:moveTo>
                    <a:pt x="8890" y="27940"/>
                  </a:moveTo>
                  <a:lnTo>
                    <a:pt x="5080" y="36830"/>
                  </a:lnTo>
                  <a:lnTo>
                    <a:pt x="0" y="36830"/>
                  </a:lnTo>
                  <a:lnTo>
                    <a:pt x="16510" y="0"/>
                  </a:lnTo>
                  <a:lnTo>
                    <a:pt x="33020" y="36830"/>
                  </a:lnTo>
                  <a:lnTo>
                    <a:pt x="27940" y="36830"/>
                  </a:lnTo>
                  <a:lnTo>
                    <a:pt x="24130" y="27940"/>
                  </a:lnTo>
                  <a:lnTo>
                    <a:pt x="7620" y="27940"/>
                  </a:lnTo>
                  <a:lnTo>
                    <a:pt x="7620" y="27940"/>
                  </a:lnTo>
                  <a:close/>
                  <a:moveTo>
                    <a:pt x="17780" y="8890"/>
                  </a:moveTo>
                  <a:lnTo>
                    <a:pt x="11430" y="22860"/>
                  </a:lnTo>
                  <a:lnTo>
                    <a:pt x="24130" y="22860"/>
                  </a:lnTo>
                  <a:lnTo>
                    <a:pt x="17780" y="8890"/>
                  </a:lnTo>
                  <a:lnTo>
                    <a:pt x="17780" y="889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04" name="Volný tvar: obrazec 603">
              <a:extLst>
                <a:ext uri="{FF2B5EF4-FFF2-40B4-BE49-F238E27FC236}">
                  <a16:creationId xmlns:a16="http://schemas.microsoft.com/office/drawing/2014/main" id="{A0049E7D-FD38-A23B-B899-B14ABE8A4AF1}"/>
                </a:ext>
              </a:extLst>
            </p:cNvPr>
            <p:cNvSpPr/>
            <p:nvPr/>
          </p:nvSpPr>
          <p:spPr>
            <a:xfrm>
              <a:off x="10298429" y="8610600"/>
              <a:ext cx="92710" cy="190500"/>
            </a:xfrm>
            <a:custGeom>
              <a:avLst/>
              <a:gdLst>
                <a:gd name="connsiteX0" fmla="*/ 24130 w 92710"/>
                <a:gd name="connsiteY0" fmla="*/ 21590 h 190500"/>
                <a:gd name="connsiteX1" fmla="*/ 24130 w 92710"/>
                <a:gd name="connsiteY1" fmla="*/ 74930 h 190500"/>
                <a:gd name="connsiteX2" fmla="*/ 90170 w 92710"/>
                <a:gd name="connsiteY2" fmla="*/ 74930 h 190500"/>
                <a:gd name="connsiteX3" fmla="*/ 90170 w 92710"/>
                <a:gd name="connsiteY3" fmla="*/ 96520 h 190500"/>
                <a:gd name="connsiteX4" fmla="*/ 24130 w 92710"/>
                <a:gd name="connsiteY4" fmla="*/ 96520 h 190500"/>
                <a:gd name="connsiteX5" fmla="*/ 24130 w 92710"/>
                <a:gd name="connsiteY5" fmla="*/ 190500 h 190500"/>
                <a:gd name="connsiteX6" fmla="*/ 0 w 92710"/>
                <a:gd name="connsiteY6" fmla="*/ 190500 h 190500"/>
                <a:gd name="connsiteX7" fmla="*/ 0 w 92710"/>
                <a:gd name="connsiteY7" fmla="*/ 0 h 190500"/>
                <a:gd name="connsiteX8" fmla="*/ 92710 w 92710"/>
                <a:gd name="connsiteY8" fmla="*/ 0 h 190500"/>
                <a:gd name="connsiteX9" fmla="*/ 92710 w 92710"/>
                <a:gd name="connsiteY9" fmla="*/ 21590 h 190500"/>
                <a:gd name="connsiteX10" fmla="*/ 24130 w 92710"/>
                <a:gd name="connsiteY10" fmla="*/ 2159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710" h="190500">
                  <a:moveTo>
                    <a:pt x="24130" y="21590"/>
                  </a:moveTo>
                  <a:lnTo>
                    <a:pt x="24130" y="74930"/>
                  </a:lnTo>
                  <a:lnTo>
                    <a:pt x="90170" y="74930"/>
                  </a:lnTo>
                  <a:lnTo>
                    <a:pt x="90170" y="96520"/>
                  </a:lnTo>
                  <a:lnTo>
                    <a:pt x="24130" y="96520"/>
                  </a:lnTo>
                  <a:lnTo>
                    <a:pt x="24130" y="190500"/>
                  </a:lnTo>
                  <a:lnTo>
                    <a:pt x="0" y="190500"/>
                  </a:lnTo>
                  <a:lnTo>
                    <a:pt x="0" y="0"/>
                  </a:lnTo>
                  <a:lnTo>
                    <a:pt x="92710" y="0"/>
                  </a:lnTo>
                  <a:lnTo>
                    <a:pt x="92710" y="21590"/>
                  </a:lnTo>
                  <a:lnTo>
                    <a:pt x="24130" y="2159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05" name="Volný tvar: obrazec 604">
              <a:extLst>
                <a:ext uri="{FF2B5EF4-FFF2-40B4-BE49-F238E27FC236}">
                  <a16:creationId xmlns:a16="http://schemas.microsoft.com/office/drawing/2014/main" id="{EA36043F-2266-60AE-03D4-3B686DE77503}"/>
                </a:ext>
              </a:extLst>
            </p:cNvPr>
            <p:cNvSpPr/>
            <p:nvPr/>
          </p:nvSpPr>
          <p:spPr>
            <a:xfrm>
              <a:off x="10488929" y="8610600"/>
              <a:ext cx="120650" cy="190500"/>
            </a:xfrm>
            <a:custGeom>
              <a:avLst/>
              <a:gdLst>
                <a:gd name="connsiteX0" fmla="*/ 119380 w 120650"/>
                <a:gd name="connsiteY0" fmla="*/ 190500 h 190500"/>
                <a:gd name="connsiteX1" fmla="*/ 90170 w 120650"/>
                <a:gd name="connsiteY1" fmla="*/ 190500 h 190500"/>
                <a:gd name="connsiteX2" fmla="*/ 34290 w 120650"/>
                <a:gd name="connsiteY2" fmla="*/ 109220 h 190500"/>
                <a:gd name="connsiteX3" fmla="*/ 24130 w 120650"/>
                <a:gd name="connsiteY3" fmla="*/ 109220 h 190500"/>
                <a:gd name="connsiteX4" fmla="*/ 24130 w 120650"/>
                <a:gd name="connsiteY4" fmla="*/ 190500 h 190500"/>
                <a:gd name="connsiteX5" fmla="*/ 0 w 120650"/>
                <a:gd name="connsiteY5" fmla="*/ 190500 h 190500"/>
                <a:gd name="connsiteX6" fmla="*/ 0 w 120650"/>
                <a:gd name="connsiteY6" fmla="*/ 0 h 190500"/>
                <a:gd name="connsiteX7" fmla="*/ 29210 w 120650"/>
                <a:gd name="connsiteY7" fmla="*/ 0 h 190500"/>
                <a:gd name="connsiteX8" fmla="*/ 80010 w 120650"/>
                <a:gd name="connsiteY8" fmla="*/ 8890 h 190500"/>
                <a:gd name="connsiteX9" fmla="*/ 105410 w 120650"/>
                <a:gd name="connsiteY9" fmla="*/ 54610 h 190500"/>
                <a:gd name="connsiteX10" fmla="*/ 59690 w 120650"/>
                <a:gd name="connsiteY10" fmla="*/ 107950 h 190500"/>
                <a:gd name="connsiteX11" fmla="*/ 120650 w 120650"/>
                <a:gd name="connsiteY11" fmla="*/ 190500 h 190500"/>
                <a:gd name="connsiteX12" fmla="*/ 120650 w 120650"/>
                <a:gd name="connsiteY12" fmla="*/ 190500 h 190500"/>
                <a:gd name="connsiteX13" fmla="*/ 24130 w 120650"/>
                <a:gd name="connsiteY13" fmla="*/ 90170 h 190500"/>
                <a:gd name="connsiteX14" fmla="*/ 31750 w 120650"/>
                <a:gd name="connsiteY14" fmla="*/ 90170 h 190500"/>
                <a:gd name="connsiteX15" fmla="*/ 82550 w 120650"/>
                <a:gd name="connsiteY15" fmla="*/ 54610 h 190500"/>
                <a:gd name="connsiteX16" fmla="*/ 30480 w 120650"/>
                <a:gd name="connsiteY16" fmla="*/ 20320 h 190500"/>
                <a:gd name="connsiteX17" fmla="*/ 24130 w 120650"/>
                <a:gd name="connsiteY17" fmla="*/ 20320 h 190500"/>
                <a:gd name="connsiteX18" fmla="*/ 24130 w 120650"/>
                <a:gd name="connsiteY18" fmla="*/ 90170 h 190500"/>
                <a:gd name="connsiteX19" fmla="*/ 24130 w 120650"/>
                <a:gd name="connsiteY19" fmla="*/ 9017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650" h="190500">
                  <a:moveTo>
                    <a:pt x="119380" y="190500"/>
                  </a:moveTo>
                  <a:lnTo>
                    <a:pt x="90170" y="190500"/>
                  </a:lnTo>
                  <a:lnTo>
                    <a:pt x="34290" y="109220"/>
                  </a:lnTo>
                  <a:lnTo>
                    <a:pt x="24130" y="109220"/>
                  </a:lnTo>
                  <a:lnTo>
                    <a:pt x="24130" y="190500"/>
                  </a:lnTo>
                  <a:lnTo>
                    <a:pt x="0" y="190500"/>
                  </a:lnTo>
                  <a:lnTo>
                    <a:pt x="0" y="0"/>
                  </a:lnTo>
                  <a:lnTo>
                    <a:pt x="29210" y="0"/>
                  </a:lnTo>
                  <a:cubicBezTo>
                    <a:pt x="45720" y="0"/>
                    <a:pt x="64770" y="0"/>
                    <a:pt x="80010" y="8890"/>
                  </a:cubicBezTo>
                  <a:cubicBezTo>
                    <a:pt x="96520" y="17780"/>
                    <a:pt x="105410" y="36830"/>
                    <a:pt x="105410" y="54610"/>
                  </a:cubicBezTo>
                  <a:cubicBezTo>
                    <a:pt x="105410" y="82550"/>
                    <a:pt x="87630" y="105410"/>
                    <a:pt x="59690" y="107950"/>
                  </a:cubicBezTo>
                  <a:lnTo>
                    <a:pt x="120650" y="190500"/>
                  </a:lnTo>
                  <a:lnTo>
                    <a:pt x="120650" y="190500"/>
                  </a:lnTo>
                  <a:close/>
                  <a:moveTo>
                    <a:pt x="24130" y="90170"/>
                  </a:moveTo>
                  <a:lnTo>
                    <a:pt x="31750" y="90170"/>
                  </a:lnTo>
                  <a:cubicBezTo>
                    <a:pt x="55880" y="90170"/>
                    <a:pt x="82550" y="85090"/>
                    <a:pt x="82550" y="54610"/>
                  </a:cubicBezTo>
                  <a:cubicBezTo>
                    <a:pt x="82550" y="24130"/>
                    <a:pt x="54610" y="20320"/>
                    <a:pt x="30480" y="20320"/>
                  </a:cubicBezTo>
                  <a:lnTo>
                    <a:pt x="24130" y="20320"/>
                  </a:lnTo>
                  <a:lnTo>
                    <a:pt x="24130" y="90170"/>
                  </a:lnTo>
                  <a:lnTo>
                    <a:pt x="24130" y="901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06" name="Volný tvar: obrazec 605">
              <a:extLst>
                <a:ext uri="{FF2B5EF4-FFF2-40B4-BE49-F238E27FC236}">
                  <a16:creationId xmlns:a16="http://schemas.microsoft.com/office/drawing/2014/main" id="{083F8872-CC69-7CA7-180F-9BE1E2004B4A}"/>
                </a:ext>
              </a:extLst>
            </p:cNvPr>
            <p:cNvSpPr/>
            <p:nvPr/>
          </p:nvSpPr>
          <p:spPr>
            <a:xfrm>
              <a:off x="10676889" y="8601709"/>
              <a:ext cx="182880" cy="199390"/>
            </a:xfrm>
            <a:custGeom>
              <a:avLst/>
              <a:gdLst>
                <a:gd name="connsiteX0" fmla="*/ 46990 w 182880"/>
                <a:gd name="connsiteY0" fmla="*/ 151130 h 199390"/>
                <a:gd name="connsiteX1" fmla="*/ 25400 w 182880"/>
                <a:gd name="connsiteY1" fmla="*/ 199390 h 199390"/>
                <a:gd name="connsiteX2" fmla="*/ 0 w 182880"/>
                <a:gd name="connsiteY2" fmla="*/ 199390 h 199390"/>
                <a:gd name="connsiteX3" fmla="*/ 91440 w 182880"/>
                <a:gd name="connsiteY3" fmla="*/ 0 h 199390"/>
                <a:gd name="connsiteX4" fmla="*/ 182880 w 182880"/>
                <a:gd name="connsiteY4" fmla="*/ 199390 h 199390"/>
                <a:gd name="connsiteX5" fmla="*/ 157480 w 182880"/>
                <a:gd name="connsiteY5" fmla="*/ 199390 h 199390"/>
                <a:gd name="connsiteX6" fmla="*/ 135890 w 182880"/>
                <a:gd name="connsiteY6" fmla="*/ 151130 h 199390"/>
                <a:gd name="connsiteX7" fmla="*/ 48260 w 182880"/>
                <a:gd name="connsiteY7" fmla="*/ 151130 h 199390"/>
                <a:gd name="connsiteX8" fmla="*/ 91440 w 182880"/>
                <a:gd name="connsiteY8" fmla="*/ 52070 h 199390"/>
                <a:gd name="connsiteX9" fmla="*/ 57150 w 182880"/>
                <a:gd name="connsiteY9" fmla="*/ 129540 h 199390"/>
                <a:gd name="connsiteX10" fmla="*/ 125730 w 182880"/>
                <a:gd name="connsiteY10" fmla="*/ 129540 h 199390"/>
                <a:gd name="connsiteX11" fmla="*/ 91440 w 182880"/>
                <a:gd name="connsiteY11" fmla="*/ 52070 h 199390"/>
                <a:gd name="connsiteX12" fmla="*/ 91440 w 182880"/>
                <a:gd name="connsiteY12" fmla="*/ 52070 h 19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880" h="199390">
                  <a:moveTo>
                    <a:pt x="46990" y="151130"/>
                  </a:moveTo>
                  <a:lnTo>
                    <a:pt x="25400" y="199390"/>
                  </a:lnTo>
                  <a:lnTo>
                    <a:pt x="0" y="199390"/>
                  </a:lnTo>
                  <a:lnTo>
                    <a:pt x="91440" y="0"/>
                  </a:lnTo>
                  <a:lnTo>
                    <a:pt x="182880" y="199390"/>
                  </a:lnTo>
                  <a:lnTo>
                    <a:pt x="157480" y="199390"/>
                  </a:lnTo>
                  <a:lnTo>
                    <a:pt x="135890" y="151130"/>
                  </a:lnTo>
                  <a:lnTo>
                    <a:pt x="48260" y="151130"/>
                  </a:lnTo>
                  <a:close/>
                  <a:moveTo>
                    <a:pt x="91440" y="52070"/>
                  </a:moveTo>
                  <a:lnTo>
                    <a:pt x="57150" y="129540"/>
                  </a:lnTo>
                  <a:lnTo>
                    <a:pt x="125730" y="129540"/>
                  </a:lnTo>
                  <a:lnTo>
                    <a:pt x="91440" y="52070"/>
                  </a:lnTo>
                  <a:lnTo>
                    <a:pt x="91440" y="520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07" name="Volný tvar: obrazec 606">
              <a:extLst>
                <a:ext uri="{FF2B5EF4-FFF2-40B4-BE49-F238E27FC236}">
                  <a16:creationId xmlns:a16="http://schemas.microsoft.com/office/drawing/2014/main" id="{7EA1EB24-F5E4-CA02-6AC1-ADDDC17D0E86}"/>
                </a:ext>
              </a:extLst>
            </p:cNvPr>
            <p:cNvSpPr/>
            <p:nvPr/>
          </p:nvSpPr>
          <p:spPr>
            <a:xfrm>
              <a:off x="10943589" y="8600440"/>
              <a:ext cx="167639" cy="208279"/>
            </a:xfrm>
            <a:custGeom>
              <a:avLst/>
              <a:gdLst>
                <a:gd name="connsiteX0" fmla="*/ 0 w 167639"/>
                <a:gd name="connsiteY0" fmla="*/ 0 h 208279"/>
                <a:gd name="connsiteX1" fmla="*/ 143510 w 167639"/>
                <a:gd name="connsiteY1" fmla="*/ 149860 h 208279"/>
                <a:gd name="connsiteX2" fmla="*/ 143510 w 167639"/>
                <a:gd name="connsiteY2" fmla="*/ 8890 h 208279"/>
                <a:gd name="connsiteX3" fmla="*/ 167640 w 167639"/>
                <a:gd name="connsiteY3" fmla="*/ 8890 h 208279"/>
                <a:gd name="connsiteX4" fmla="*/ 167640 w 167639"/>
                <a:gd name="connsiteY4" fmla="*/ 208280 h 208279"/>
                <a:gd name="connsiteX5" fmla="*/ 24130 w 167639"/>
                <a:gd name="connsiteY5" fmla="*/ 58420 h 208279"/>
                <a:gd name="connsiteX6" fmla="*/ 24130 w 167639"/>
                <a:gd name="connsiteY6" fmla="*/ 200660 h 208279"/>
                <a:gd name="connsiteX7" fmla="*/ 0 w 167639"/>
                <a:gd name="connsiteY7" fmla="*/ 200660 h 208279"/>
                <a:gd name="connsiteX8" fmla="*/ 0 w 167639"/>
                <a:gd name="connsiteY8" fmla="*/ 0 h 208279"/>
                <a:gd name="connsiteX9" fmla="*/ 0 w 167639"/>
                <a:gd name="connsiteY9" fmla="*/ 0 h 20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639" h="208279">
                  <a:moveTo>
                    <a:pt x="0" y="0"/>
                  </a:moveTo>
                  <a:lnTo>
                    <a:pt x="143510" y="149860"/>
                  </a:lnTo>
                  <a:lnTo>
                    <a:pt x="143510" y="8890"/>
                  </a:lnTo>
                  <a:lnTo>
                    <a:pt x="167640" y="8890"/>
                  </a:lnTo>
                  <a:lnTo>
                    <a:pt x="167640" y="208280"/>
                  </a:lnTo>
                  <a:lnTo>
                    <a:pt x="24130" y="58420"/>
                  </a:lnTo>
                  <a:lnTo>
                    <a:pt x="24130" y="200660"/>
                  </a:lnTo>
                  <a:lnTo>
                    <a:pt x="0" y="2006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08" name="Volný tvar: obrazec 607">
              <a:extLst>
                <a:ext uri="{FF2B5EF4-FFF2-40B4-BE49-F238E27FC236}">
                  <a16:creationId xmlns:a16="http://schemas.microsoft.com/office/drawing/2014/main" id="{EA979A79-93C8-B529-FCA2-84565C57AE29}"/>
                </a:ext>
              </a:extLst>
            </p:cNvPr>
            <p:cNvSpPr/>
            <p:nvPr/>
          </p:nvSpPr>
          <p:spPr>
            <a:xfrm>
              <a:off x="11206479" y="8604250"/>
              <a:ext cx="149860" cy="199390"/>
            </a:xfrm>
            <a:custGeom>
              <a:avLst/>
              <a:gdLst>
                <a:gd name="connsiteX0" fmla="*/ 148590 w 149860"/>
                <a:gd name="connsiteY0" fmla="*/ 41910 h 199390"/>
                <a:gd name="connsiteX1" fmla="*/ 97790 w 149860"/>
                <a:gd name="connsiteY1" fmla="*/ 22860 h 199390"/>
                <a:gd name="connsiteX2" fmla="*/ 22860 w 149860"/>
                <a:gd name="connsiteY2" fmla="*/ 100330 h 199390"/>
                <a:gd name="connsiteX3" fmla="*/ 97790 w 149860"/>
                <a:gd name="connsiteY3" fmla="*/ 177800 h 199390"/>
                <a:gd name="connsiteX4" fmla="*/ 148590 w 149860"/>
                <a:gd name="connsiteY4" fmla="*/ 157480 h 199390"/>
                <a:gd name="connsiteX5" fmla="*/ 148590 w 149860"/>
                <a:gd name="connsiteY5" fmla="*/ 185420 h 199390"/>
                <a:gd name="connsiteX6" fmla="*/ 99060 w 149860"/>
                <a:gd name="connsiteY6" fmla="*/ 199390 h 199390"/>
                <a:gd name="connsiteX7" fmla="*/ 0 w 149860"/>
                <a:gd name="connsiteY7" fmla="*/ 100330 h 199390"/>
                <a:gd name="connsiteX8" fmla="*/ 101600 w 149860"/>
                <a:gd name="connsiteY8" fmla="*/ 0 h 199390"/>
                <a:gd name="connsiteX9" fmla="*/ 149860 w 149860"/>
                <a:gd name="connsiteY9" fmla="*/ 12700 h 199390"/>
                <a:gd name="connsiteX10" fmla="*/ 149860 w 149860"/>
                <a:gd name="connsiteY10" fmla="*/ 40640 h 199390"/>
                <a:gd name="connsiteX11" fmla="*/ 149860 w 149860"/>
                <a:gd name="connsiteY11" fmla="*/ 40640 h 199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9860" h="199390">
                  <a:moveTo>
                    <a:pt x="148590" y="41910"/>
                  </a:moveTo>
                  <a:cubicBezTo>
                    <a:pt x="134620" y="29210"/>
                    <a:pt x="115570" y="22860"/>
                    <a:pt x="97790" y="22860"/>
                  </a:cubicBezTo>
                  <a:cubicBezTo>
                    <a:pt x="54610" y="22860"/>
                    <a:pt x="22860" y="58420"/>
                    <a:pt x="22860" y="100330"/>
                  </a:cubicBezTo>
                  <a:cubicBezTo>
                    <a:pt x="22860" y="142240"/>
                    <a:pt x="55880" y="177800"/>
                    <a:pt x="97790" y="177800"/>
                  </a:cubicBezTo>
                  <a:cubicBezTo>
                    <a:pt x="139700" y="177800"/>
                    <a:pt x="134620" y="170180"/>
                    <a:pt x="148590" y="157480"/>
                  </a:cubicBezTo>
                  <a:lnTo>
                    <a:pt x="148590" y="185420"/>
                  </a:lnTo>
                  <a:cubicBezTo>
                    <a:pt x="133350" y="194310"/>
                    <a:pt x="115570" y="199390"/>
                    <a:pt x="99060" y="199390"/>
                  </a:cubicBezTo>
                  <a:cubicBezTo>
                    <a:pt x="44450" y="199390"/>
                    <a:pt x="0" y="156210"/>
                    <a:pt x="0" y="100330"/>
                  </a:cubicBezTo>
                  <a:cubicBezTo>
                    <a:pt x="0" y="44450"/>
                    <a:pt x="45720" y="0"/>
                    <a:pt x="101600" y="0"/>
                  </a:cubicBezTo>
                  <a:cubicBezTo>
                    <a:pt x="157480" y="0"/>
                    <a:pt x="134620" y="3810"/>
                    <a:pt x="149860" y="12700"/>
                  </a:cubicBezTo>
                  <a:lnTo>
                    <a:pt x="149860" y="40640"/>
                  </a:lnTo>
                  <a:lnTo>
                    <a:pt x="149860" y="406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09" name="Volný tvar: obrazec 608">
              <a:extLst>
                <a:ext uri="{FF2B5EF4-FFF2-40B4-BE49-F238E27FC236}">
                  <a16:creationId xmlns:a16="http://schemas.microsoft.com/office/drawing/2014/main" id="{F4D70D7D-47F5-8A13-88BB-986AFAFC66CB}"/>
                </a:ext>
              </a:extLst>
            </p:cNvPr>
            <p:cNvSpPr/>
            <p:nvPr/>
          </p:nvSpPr>
          <p:spPr>
            <a:xfrm>
              <a:off x="11454129" y="8610600"/>
              <a:ext cx="102870" cy="190500"/>
            </a:xfrm>
            <a:custGeom>
              <a:avLst/>
              <a:gdLst>
                <a:gd name="connsiteX0" fmla="*/ 0 w 102870"/>
                <a:gd name="connsiteY0" fmla="*/ 0 h 190500"/>
                <a:gd name="connsiteX1" fmla="*/ 102870 w 102870"/>
                <a:gd name="connsiteY1" fmla="*/ 0 h 190500"/>
                <a:gd name="connsiteX2" fmla="*/ 102870 w 102870"/>
                <a:gd name="connsiteY2" fmla="*/ 21590 h 190500"/>
                <a:gd name="connsiteX3" fmla="*/ 24130 w 102870"/>
                <a:gd name="connsiteY3" fmla="*/ 21590 h 190500"/>
                <a:gd name="connsiteX4" fmla="*/ 24130 w 102870"/>
                <a:gd name="connsiteY4" fmla="*/ 74930 h 190500"/>
                <a:gd name="connsiteX5" fmla="*/ 100330 w 102870"/>
                <a:gd name="connsiteY5" fmla="*/ 74930 h 190500"/>
                <a:gd name="connsiteX6" fmla="*/ 100330 w 102870"/>
                <a:gd name="connsiteY6" fmla="*/ 96520 h 190500"/>
                <a:gd name="connsiteX7" fmla="*/ 24130 w 102870"/>
                <a:gd name="connsiteY7" fmla="*/ 96520 h 190500"/>
                <a:gd name="connsiteX8" fmla="*/ 24130 w 102870"/>
                <a:gd name="connsiteY8" fmla="*/ 168910 h 190500"/>
                <a:gd name="connsiteX9" fmla="*/ 102870 w 102870"/>
                <a:gd name="connsiteY9" fmla="*/ 168910 h 190500"/>
                <a:gd name="connsiteX10" fmla="*/ 102870 w 102870"/>
                <a:gd name="connsiteY10" fmla="*/ 190500 h 190500"/>
                <a:gd name="connsiteX11" fmla="*/ 0 w 102870"/>
                <a:gd name="connsiteY11" fmla="*/ 190500 h 190500"/>
                <a:gd name="connsiteX12" fmla="*/ 0 w 102870"/>
                <a:gd name="connsiteY12" fmla="*/ 0 h 190500"/>
                <a:gd name="connsiteX13" fmla="*/ 0 w 102870"/>
                <a:gd name="connsiteY13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2870" h="190500">
                  <a:moveTo>
                    <a:pt x="0" y="0"/>
                  </a:moveTo>
                  <a:lnTo>
                    <a:pt x="102870" y="0"/>
                  </a:lnTo>
                  <a:lnTo>
                    <a:pt x="102870" y="21590"/>
                  </a:lnTo>
                  <a:lnTo>
                    <a:pt x="24130" y="21590"/>
                  </a:lnTo>
                  <a:lnTo>
                    <a:pt x="24130" y="74930"/>
                  </a:lnTo>
                  <a:lnTo>
                    <a:pt x="100330" y="74930"/>
                  </a:lnTo>
                  <a:lnTo>
                    <a:pt x="100330" y="96520"/>
                  </a:lnTo>
                  <a:lnTo>
                    <a:pt x="24130" y="96520"/>
                  </a:lnTo>
                  <a:lnTo>
                    <a:pt x="24130" y="168910"/>
                  </a:lnTo>
                  <a:lnTo>
                    <a:pt x="102870" y="168910"/>
                  </a:lnTo>
                  <a:lnTo>
                    <a:pt x="102870" y="190500"/>
                  </a:lnTo>
                  <a:lnTo>
                    <a:pt x="0" y="19050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10" name="Volný tvar: obrazec 609">
              <a:extLst>
                <a:ext uri="{FF2B5EF4-FFF2-40B4-BE49-F238E27FC236}">
                  <a16:creationId xmlns:a16="http://schemas.microsoft.com/office/drawing/2014/main" id="{F1A9CB4E-246D-F9FE-02A1-55AFB6D92C0F}"/>
                </a:ext>
              </a:extLst>
            </p:cNvPr>
            <p:cNvSpPr/>
            <p:nvPr/>
          </p:nvSpPr>
          <p:spPr>
            <a:xfrm>
              <a:off x="9706610" y="10139680"/>
              <a:ext cx="95250" cy="157479"/>
            </a:xfrm>
            <a:custGeom>
              <a:avLst/>
              <a:gdLst>
                <a:gd name="connsiteX0" fmla="*/ 73660 w 95250"/>
                <a:gd name="connsiteY0" fmla="*/ 31750 h 157479"/>
                <a:gd name="connsiteX1" fmla="*/ 49530 w 95250"/>
                <a:gd name="connsiteY1" fmla="*/ 17780 h 157479"/>
                <a:gd name="connsiteX2" fmla="*/ 24130 w 95250"/>
                <a:gd name="connsiteY2" fmla="*/ 39370 h 157479"/>
                <a:gd name="connsiteX3" fmla="*/ 45720 w 95250"/>
                <a:gd name="connsiteY3" fmla="*/ 60960 h 157479"/>
                <a:gd name="connsiteX4" fmla="*/ 57150 w 95250"/>
                <a:gd name="connsiteY4" fmla="*/ 64770 h 157479"/>
                <a:gd name="connsiteX5" fmla="*/ 95250 w 95250"/>
                <a:gd name="connsiteY5" fmla="*/ 110489 h 157479"/>
                <a:gd name="connsiteX6" fmla="*/ 46990 w 95250"/>
                <a:gd name="connsiteY6" fmla="*/ 157480 h 157479"/>
                <a:gd name="connsiteX7" fmla="*/ 0 w 95250"/>
                <a:gd name="connsiteY7" fmla="*/ 114300 h 157479"/>
                <a:gd name="connsiteX8" fmla="*/ 19050 w 95250"/>
                <a:gd name="connsiteY8" fmla="*/ 110489 h 157479"/>
                <a:gd name="connsiteX9" fmla="*/ 48260 w 95250"/>
                <a:gd name="connsiteY9" fmla="*/ 139700 h 157479"/>
                <a:gd name="connsiteX10" fmla="*/ 76200 w 95250"/>
                <a:gd name="connsiteY10" fmla="*/ 110489 h 157479"/>
                <a:gd name="connsiteX11" fmla="*/ 49530 w 95250"/>
                <a:gd name="connsiteY11" fmla="*/ 81280 h 157479"/>
                <a:gd name="connsiteX12" fmla="*/ 39370 w 95250"/>
                <a:gd name="connsiteY12" fmla="*/ 77470 h 157479"/>
                <a:gd name="connsiteX13" fmla="*/ 6350 w 95250"/>
                <a:gd name="connsiteY13" fmla="*/ 39370 h 157479"/>
                <a:gd name="connsiteX14" fmla="*/ 50800 w 95250"/>
                <a:gd name="connsiteY14" fmla="*/ 0 h 157479"/>
                <a:gd name="connsiteX15" fmla="*/ 90170 w 95250"/>
                <a:gd name="connsiteY15" fmla="*/ 22860 h 157479"/>
                <a:gd name="connsiteX16" fmla="*/ 74930 w 95250"/>
                <a:gd name="connsiteY16" fmla="*/ 31750 h 15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157479">
                  <a:moveTo>
                    <a:pt x="73660" y="31750"/>
                  </a:moveTo>
                  <a:cubicBezTo>
                    <a:pt x="68580" y="21589"/>
                    <a:pt x="60960" y="17780"/>
                    <a:pt x="49530" y="17780"/>
                  </a:cubicBezTo>
                  <a:cubicBezTo>
                    <a:pt x="38100" y="17780"/>
                    <a:pt x="24130" y="26670"/>
                    <a:pt x="24130" y="39370"/>
                  </a:cubicBezTo>
                  <a:cubicBezTo>
                    <a:pt x="24130" y="52070"/>
                    <a:pt x="35560" y="57150"/>
                    <a:pt x="45720" y="60960"/>
                  </a:cubicBezTo>
                  <a:lnTo>
                    <a:pt x="57150" y="64770"/>
                  </a:lnTo>
                  <a:cubicBezTo>
                    <a:pt x="78740" y="73660"/>
                    <a:pt x="95250" y="85089"/>
                    <a:pt x="95250" y="110489"/>
                  </a:cubicBezTo>
                  <a:cubicBezTo>
                    <a:pt x="95250" y="135889"/>
                    <a:pt x="73660" y="157480"/>
                    <a:pt x="46990" y="157480"/>
                  </a:cubicBezTo>
                  <a:cubicBezTo>
                    <a:pt x="20320" y="157480"/>
                    <a:pt x="2540" y="139700"/>
                    <a:pt x="0" y="114300"/>
                  </a:cubicBezTo>
                  <a:lnTo>
                    <a:pt x="19050" y="110489"/>
                  </a:lnTo>
                  <a:cubicBezTo>
                    <a:pt x="19050" y="127000"/>
                    <a:pt x="31750" y="139700"/>
                    <a:pt x="48260" y="139700"/>
                  </a:cubicBezTo>
                  <a:cubicBezTo>
                    <a:pt x="64770" y="139700"/>
                    <a:pt x="76200" y="125730"/>
                    <a:pt x="76200" y="110489"/>
                  </a:cubicBezTo>
                  <a:cubicBezTo>
                    <a:pt x="76200" y="95250"/>
                    <a:pt x="63500" y="87630"/>
                    <a:pt x="49530" y="81280"/>
                  </a:cubicBezTo>
                  <a:lnTo>
                    <a:pt x="39370" y="77470"/>
                  </a:lnTo>
                  <a:cubicBezTo>
                    <a:pt x="21590" y="69850"/>
                    <a:pt x="6350" y="59689"/>
                    <a:pt x="6350" y="39370"/>
                  </a:cubicBezTo>
                  <a:cubicBezTo>
                    <a:pt x="6350" y="19050"/>
                    <a:pt x="27940" y="0"/>
                    <a:pt x="50800" y="0"/>
                  </a:cubicBezTo>
                  <a:cubicBezTo>
                    <a:pt x="73660" y="0"/>
                    <a:pt x="81280" y="8889"/>
                    <a:pt x="90170" y="22860"/>
                  </a:cubicBezTo>
                  <a:lnTo>
                    <a:pt x="74930" y="317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11" name="Volný tvar: obrazec 610">
              <a:extLst>
                <a:ext uri="{FF2B5EF4-FFF2-40B4-BE49-F238E27FC236}">
                  <a16:creationId xmlns:a16="http://schemas.microsoft.com/office/drawing/2014/main" id="{95D9D6E9-0BE9-9080-6D89-E91BC2C7F7C5}"/>
                </a:ext>
              </a:extLst>
            </p:cNvPr>
            <p:cNvSpPr/>
            <p:nvPr/>
          </p:nvSpPr>
          <p:spPr>
            <a:xfrm>
              <a:off x="9878060" y="10142219"/>
              <a:ext cx="82550" cy="152400"/>
            </a:xfrm>
            <a:custGeom>
              <a:avLst/>
              <a:gdLst>
                <a:gd name="connsiteX0" fmla="*/ 19050 w 82550"/>
                <a:gd name="connsiteY0" fmla="*/ 152400 h 152400"/>
                <a:gd name="connsiteX1" fmla="*/ 0 w 82550"/>
                <a:gd name="connsiteY1" fmla="*/ 152400 h 152400"/>
                <a:gd name="connsiteX2" fmla="*/ 0 w 82550"/>
                <a:gd name="connsiteY2" fmla="*/ 0 h 152400"/>
                <a:gd name="connsiteX3" fmla="*/ 21590 w 82550"/>
                <a:gd name="connsiteY3" fmla="*/ 0 h 152400"/>
                <a:gd name="connsiteX4" fmla="*/ 82550 w 82550"/>
                <a:gd name="connsiteY4" fmla="*/ 44450 h 152400"/>
                <a:gd name="connsiteX5" fmla="*/ 29210 w 82550"/>
                <a:gd name="connsiteY5" fmla="*/ 88900 h 152400"/>
                <a:gd name="connsiteX6" fmla="*/ 17780 w 82550"/>
                <a:gd name="connsiteY6" fmla="*/ 88900 h 152400"/>
                <a:gd name="connsiteX7" fmla="*/ 17780 w 82550"/>
                <a:gd name="connsiteY7" fmla="*/ 152400 h 152400"/>
                <a:gd name="connsiteX8" fmla="*/ 17780 w 82550"/>
                <a:gd name="connsiteY8" fmla="*/ 152400 h 152400"/>
                <a:gd name="connsiteX9" fmla="*/ 19050 w 82550"/>
                <a:gd name="connsiteY9" fmla="*/ 72390 h 152400"/>
                <a:gd name="connsiteX10" fmla="*/ 25400 w 82550"/>
                <a:gd name="connsiteY10" fmla="*/ 72390 h 152400"/>
                <a:gd name="connsiteX11" fmla="*/ 66040 w 82550"/>
                <a:gd name="connsiteY11" fmla="*/ 44450 h 152400"/>
                <a:gd name="connsiteX12" fmla="*/ 24130 w 82550"/>
                <a:gd name="connsiteY12" fmla="*/ 17780 h 152400"/>
                <a:gd name="connsiteX13" fmla="*/ 19050 w 82550"/>
                <a:gd name="connsiteY13" fmla="*/ 17780 h 152400"/>
                <a:gd name="connsiteX14" fmla="*/ 19050 w 82550"/>
                <a:gd name="connsiteY14" fmla="*/ 72390 h 152400"/>
                <a:gd name="connsiteX15" fmla="*/ 19050 w 82550"/>
                <a:gd name="connsiteY15" fmla="*/ 7239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2550" h="152400">
                  <a:moveTo>
                    <a:pt x="19050" y="152400"/>
                  </a:moveTo>
                  <a:lnTo>
                    <a:pt x="0" y="152400"/>
                  </a:lnTo>
                  <a:lnTo>
                    <a:pt x="0" y="0"/>
                  </a:lnTo>
                  <a:lnTo>
                    <a:pt x="21590" y="0"/>
                  </a:lnTo>
                  <a:cubicBezTo>
                    <a:pt x="68580" y="0"/>
                    <a:pt x="82550" y="16511"/>
                    <a:pt x="82550" y="44450"/>
                  </a:cubicBezTo>
                  <a:cubicBezTo>
                    <a:pt x="82550" y="72390"/>
                    <a:pt x="58420" y="88900"/>
                    <a:pt x="29210" y="88900"/>
                  </a:cubicBezTo>
                  <a:lnTo>
                    <a:pt x="17780" y="88900"/>
                  </a:lnTo>
                  <a:lnTo>
                    <a:pt x="17780" y="152400"/>
                  </a:lnTo>
                  <a:lnTo>
                    <a:pt x="17780" y="152400"/>
                  </a:lnTo>
                  <a:close/>
                  <a:moveTo>
                    <a:pt x="19050" y="72390"/>
                  </a:moveTo>
                  <a:lnTo>
                    <a:pt x="25400" y="72390"/>
                  </a:lnTo>
                  <a:cubicBezTo>
                    <a:pt x="44450" y="72390"/>
                    <a:pt x="66040" y="68580"/>
                    <a:pt x="66040" y="44450"/>
                  </a:cubicBezTo>
                  <a:cubicBezTo>
                    <a:pt x="66040" y="20320"/>
                    <a:pt x="43180" y="17780"/>
                    <a:pt x="24130" y="17780"/>
                  </a:cubicBezTo>
                  <a:lnTo>
                    <a:pt x="19050" y="17780"/>
                  </a:lnTo>
                  <a:lnTo>
                    <a:pt x="19050" y="72390"/>
                  </a:lnTo>
                  <a:lnTo>
                    <a:pt x="19050" y="7239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12" name="Volný tvar: obrazec 611">
              <a:extLst>
                <a:ext uri="{FF2B5EF4-FFF2-40B4-BE49-F238E27FC236}">
                  <a16:creationId xmlns:a16="http://schemas.microsoft.com/office/drawing/2014/main" id="{0318123C-A7F3-9895-83AA-7A1142FF0226}"/>
                </a:ext>
              </a:extLst>
            </p:cNvPr>
            <p:cNvSpPr/>
            <p:nvPr/>
          </p:nvSpPr>
          <p:spPr>
            <a:xfrm>
              <a:off x="10002519" y="10135869"/>
              <a:ext cx="144780" cy="158750"/>
            </a:xfrm>
            <a:custGeom>
              <a:avLst/>
              <a:gdLst>
                <a:gd name="connsiteX0" fmla="*/ 38100 w 144780"/>
                <a:gd name="connsiteY0" fmla="*/ 120650 h 158750"/>
                <a:gd name="connsiteX1" fmla="*/ 20320 w 144780"/>
                <a:gd name="connsiteY1" fmla="*/ 158750 h 158750"/>
                <a:gd name="connsiteX2" fmla="*/ 0 w 144780"/>
                <a:gd name="connsiteY2" fmla="*/ 158750 h 158750"/>
                <a:gd name="connsiteX3" fmla="*/ 72390 w 144780"/>
                <a:gd name="connsiteY3" fmla="*/ 0 h 158750"/>
                <a:gd name="connsiteX4" fmla="*/ 144780 w 144780"/>
                <a:gd name="connsiteY4" fmla="*/ 158750 h 158750"/>
                <a:gd name="connsiteX5" fmla="*/ 124460 w 144780"/>
                <a:gd name="connsiteY5" fmla="*/ 158750 h 158750"/>
                <a:gd name="connsiteX6" fmla="*/ 106680 w 144780"/>
                <a:gd name="connsiteY6" fmla="*/ 120650 h 158750"/>
                <a:gd name="connsiteX7" fmla="*/ 36830 w 144780"/>
                <a:gd name="connsiteY7" fmla="*/ 120650 h 158750"/>
                <a:gd name="connsiteX8" fmla="*/ 72390 w 144780"/>
                <a:gd name="connsiteY8" fmla="*/ 41911 h 158750"/>
                <a:gd name="connsiteX9" fmla="*/ 45720 w 144780"/>
                <a:gd name="connsiteY9" fmla="*/ 104140 h 158750"/>
                <a:gd name="connsiteX10" fmla="*/ 100330 w 144780"/>
                <a:gd name="connsiteY10" fmla="*/ 104140 h 158750"/>
                <a:gd name="connsiteX11" fmla="*/ 73660 w 144780"/>
                <a:gd name="connsiteY11" fmla="*/ 41911 h 158750"/>
                <a:gd name="connsiteX12" fmla="*/ 73660 w 144780"/>
                <a:gd name="connsiteY12" fmla="*/ 41911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4780" h="158750">
                  <a:moveTo>
                    <a:pt x="38100" y="120650"/>
                  </a:moveTo>
                  <a:lnTo>
                    <a:pt x="20320" y="158750"/>
                  </a:lnTo>
                  <a:lnTo>
                    <a:pt x="0" y="158750"/>
                  </a:lnTo>
                  <a:lnTo>
                    <a:pt x="72390" y="0"/>
                  </a:lnTo>
                  <a:lnTo>
                    <a:pt x="144780" y="158750"/>
                  </a:lnTo>
                  <a:lnTo>
                    <a:pt x="124460" y="158750"/>
                  </a:lnTo>
                  <a:lnTo>
                    <a:pt x="106680" y="120650"/>
                  </a:lnTo>
                  <a:lnTo>
                    <a:pt x="36830" y="120650"/>
                  </a:lnTo>
                  <a:close/>
                  <a:moveTo>
                    <a:pt x="72390" y="41911"/>
                  </a:moveTo>
                  <a:lnTo>
                    <a:pt x="45720" y="104140"/>
                  </a:lnTo>
                  <a:lnTo>
                    <a:pt x="100330" y="104140"/>
                  </a:lnTo>
                  <a:lnTo>
                    <a:pt x="73660" y="41911"/>
                  </a:lnTo>
                  <a:lnTo>
                    <a:pt x="73660" y="4191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13" name="Volný tvar: obrazec 612">
              <a:extLst>
                <a:ext uri="{FF2B5EF4-FFF2-40B4-BE49-F238E27FC236}">
                  <a16:creationId xmlns:a16="http://schemas.microsoft.com/office/drawing/2014/main" id="{CE7EF906-12B4-99CC-3333-F07C5B07265B}"/>
                </a:ext>
              </a:extLst>
            </p:cNvPr>
            <p:cNvSpPr/>
            <p:nvPr/>
          </p:nvSpPr>
          <p:spPr>
            <a:xfrm>
              <a:off x="10217150" y="10142219"/>
              <a:ext cx="19050" cy="152400"/>
            </a:xfrm>
            <a:custGeom>
              <a:avLst/>
              <a:gdLst>
                <a:gd name="connsiteX0" fmla="*/ 19050 w 19050"/>
                <a:gd name="connsiteY0" fmla="*/ 152400 h 152400"/>
                <a:gd name="connsiteX1" fmla="*/ 0 w 19050"/>
                <a:gd name="connsiteY1" fmla="*/ 152400 h 152400"/>
                <a:gd name="connsiteX2" fmla="*/ 0 w 19050"/>
                <a:gd name="connsiteY2" fmla="*/ 0 h 152400"/>
                <a:gd name="connsiteX3" fmla="*/ 19050 w 19050"/>
                <a:gd name="connsiteY3" fmla="*/ 0 h 152400"/>
                <a:gd name="connsiteX4" fmla="*/ 19050 w 19050"/>
                <a:gd name="connsiteY4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152400">
                  <a:moveTo>
                    <a:pt x="19050" y="152400"/>
                  </a:moveTo>
                  <a:lnTo>
                    <a:pt x="0" y="152400"/>
                  </a:lnTo>
                  <a:lnTo>
                    <a:pt x="0" y="0"/>
                  </a:lnTo>
                  <a:lnTo>
                    <a:pt x="19050" y="0"/>
                  </a:lnTo>
                  <a:lnTo>
                    <a:pt x="19050" y="152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14" name="Volný tvar: obrazec 613">
              <a:extLst>
                <a:ext uri="{FF2B5EF4-FFF2-40B4-BE49-F238E27FC236}">
                  <a16:creationId xmlns:a16="http://schemas.microsoft.com/office/drawing/2014/main" id="{F6B56870-DAB9-46F3-2E4D-A592B47BD1C0}"/>
                </a:ext>
              </a:extLst>
            </p:cNvPr>
            <p:cNvSpPr/>
            <p:nvPr/>
          </p:nvSpPr>
          <p:spPr>
            <a:xfrm>
              <a:off x="10320020" y="10135869"/>
              <a:ext cx="133350" cy="166370"/>
            </a:xfrm>
            <a:custGeom>
              <a:avLst/>
              <a:gdLst>
                <a:gd name="connsiteX0" fmla="*/ 0 w 133350"/>
                <a:gd name="connsiteY0" fmla="*/ 0 h 166370"/>
                <a:gd name="connsiteX1" fmla="*/ 114300 w 133350"/>
                <a:gd name="connsiteY1" fmla="*/ 120650 h 166370"/>
                <a:gd name="connsiteX2" fmla="*/ 114300 w 133350"/>
                <a:gd name="connsiteY2" fmla="*/ 7620 h 166370"/>
                <a:gd name="connsiteX3" fmla="*/ 133350 w 133350"/>
                <a:gd name="connsiteY3" fmla="*/ 7620 h 166370"/>
                <a:gd name="connsiteX4" fmla="*/ 133350 w 133350"/>
                <a:gd name="connsiteY4" fmla="*/ 166370 h 166370"/>
                <a:gd name="connsiteX5" fmla="*/ 19050 w 133350"/>
                <a:gd name="connsiteY5" fmla="*/ 45720 h 166370"/>
                <a:gd name="connsiteX6" fmla="*/ 19050 w 133350"/>
                <a:gd name="connsiteY6" fmla="*/ 160020 h 166370"/>
                <a:gd name="connsiteX7" fmla="*/ 0 w 133350"/>
                <a:gd name="connsiteY7" fmla="*/ 160020 h 166370"/>
                <a:gd name="connsiteX8" fmla="*/ 0 w 133350"/>
                <a:gd name="connsiteY8" fmla="*/ 0 h 166370"/>
                <a:gd name="connsiteX9" fmla="*/ 0 w 133350"/>
                <a:gd name="connsiteY9" fmla="*/ 0 h 166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166370">
                  <a:moveTo>
                    <a:pt x="0" y="0"/>
                  </a:moveTo>
                  <a:lnTo>
                    <a:pt x="114300" y="120650"/>
                  </a:lnTo>
                  <a:lnTo>
                    <a:pt x="114300" y="7620"/>
                  </a:lnTo>
                  <a:lnTo>
                    <a:pt x="133350" y="7620"/>
                  </a:lnTo>
                  <a:lnTo>
                    <a:pt x="133350" y="166370"/>
                  </a:lnTo>
                  <a:lnTo>
                    <a:pt x="19050" y="45720"/>
                  </a:lnTo>
                  <a:lnTo>
                    <a:pt x="19050" y="160020"/>
                  </a:lnTo>
                  <a:lnTo>
                    <a:pt x="0" y="1600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15" name="Volný tvar: obrazec 614">
              <a:extLst>
                <a:ext uri="{FF2B5EF4-FFF2-40B4-BE49-F238E27FC236}">
                  <a16:creationId xmlns:a16="http://schemas.microsoft.com/office/drawing/2014/main" id="{1F2D3F6D-CCF6-FA5A-7CAE-474D1152343A}"/>
                </a:ext>
              </a:extLst>
            </p:cNvPr>
            <p:cNvSpPr/>
            <p:nvPr/>
          </p:nvSpPr>
          <p:spPr>
            <a:xfrm>
              <a:off x="9969500" y="12562840"/>
              <a:ext cx="218439" cy="238759"/>
            </a:xfrm>
            <a:custGeom>
              <a:avLst/>
              <a:gdLst>
                <a:gd name="connsiteX0" fmla="*/ 57150 w 218439"/>
                <a:gd name="connsiteY0" fmla="*/ 181610 h 238759"/>
                <a:gd name="connsiteX1" fmla="*/ 30480 w 218439"/>
                <a:gd name="connsiteY1" fmla="*/ 238760 h 238759"/>
                <a:gd name="connsiteX2" fmla="*/ 0 w 218439"/>
                <a:gd name="connsiteY2" fmla="*/ 238760 h 238759"/>
                <a:gd name="connsiteX3" fmla="*/ 109220 w 218439"/>
                <a:gd name="connsiteY3" fmla="*/ 0 h 238759"/>
                <a:gd name="connsiteX4" fmla="*/ 218440 w 218439"/>
                <a:gd name="connsiteY4" fmla="*/ 238760 h 238759"/>
                <a:gd name="connsiteX5" fmla="*/ 187960 w 218439"/>
                <a:gd name="connsiteY5" fmla="*/ 238760 h 238759"/>
                <a:gd name="connsiteX6" fmla="*/ 161290 w 218439"/>
                <a:gd name="connsiteY6" fmla="*/ 181610 h 238759"/>
                <a:gd name="connsiteX7" fmla="*/ 55880 w 218439"/>
                <a:gd name="connsiteY7" fmla="*/ 181610 h 238759"/>
                <a:gd name="connsiteX8" fmla="*/ 110490 w 218439"/>
                <a:gd name="connsiteY8" fmla="*/ 62230 h 238759"/>
                <a:gd name="connsiteX9" fmla="*/ 69850 w 218439"/>
                <a:gd name="connsiteY9" fmla="*/ 154940 h 238759"/>
                <a:gd name="connsiteX10" fmla="*/ 151130 w 218439"/>
                <a:gd name="connsiteY10" fmla="*/ 154940 h 238759"/>
                <a:gd name="connsiteX11" fmla="*/ 110490 w 218439"/>
                <a:gd name="connsiteY11" fmla="*/ 62230 h 238759"/>
                <a:gd name="connsiteX12" fmla="*/ 110490 w 218439"/>
                <a:gd name="connsiteY12" fmla="*/ 62230 h 23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439" h="238759">
                  <a:moveTo>
                    <a:pt x="57150" y="181610"/>
                  </a:moveTo>
                  <a:lnTo>
                    <a:pt x="30480" y="238760"/>
                  </a:lnTo>
                  <a:lnTo>
                    <a:pt x="0" y="238760"/>
                  </a:lnTo>
                  <a:lnTo>
                    <a:pt x="109220" y="0"/>
                  </a:lnTo>
                  <a:lnTo>
                    <a:pt x="218440" y="238760"/>
                  </a:lnTo>
                  <a:lnTo>
                    <a:pt x="187960" y="238760"/>
                  </a:lnTo>
                  <a:lnTo>
                    <a:pt x="161290" y="181610"/>
                  </a:lnTo>
                  <a:lnTo>
                    <a:pt x="55880" y="181610"/>
                  </a:lnTo>
                  <a:close/>
                  <a:moveTo>
                    <a:pt x="110490" y="62230"/>
                  </a:moveTo>
                  <a:lnTo>
                    <a:pt x="69850" y="154940"/>
                  </a:lnTo>
                  <a:lnTo>
                    <a:pt x="151130" y="154940"/>
                  </a:lnTo>
                  <a:lnTo>
                    <a:pt x="110490" y="62230"/>
                  </a:lnTo>
                  <a:lnTo>
                    <a:pt x="110490" y="622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16" name="Volný tvar: obrazec 615">
              <a:extLst>
                <a:ext uri="{FF2B5EF4-FFF2-40B4-BE49-F238E27FC236}">
                  <a16:creationId xmlns:a16="http://schemas.microsoft.com/office/drawing/2014/main" id="{EF696563-938B-47A2-9055-CD43CB0258B8}"/>
                </a:ext>
              </a:extLst>
            </p:cNvPr>
            <p:cNvSpPr/>
            <p:nvPr/>
          </p:nvSpPr>
          <p:spPr>
            <a:xfrm>
              <a:off x="10293350" y="12571730"/>
              <a:ext cx="97789" cy="228600"/>
            </a:xfrm>
            <a:custGeom>
              <a:avLst/>
              <a:gdLst>
                <a:gd name="connsiteX0" fmla="*/ 27940 w 97789"/>
                <a:gd name="connsiteY0" fmla="*/ 203200 h 228600"/>
                <a:gd name="connsiteX1" fmla="*/ 97790 w 97789"/>
                <a:gd name="connsiteY1" fmla="*/ 203200 h 228600"/>
                <a:gd name="connsiteX2" fmla="*/ 97790 w 97789"/>
                <a:gd name="connsiteY2" fmla="*/ 228600 h 228600"/>
                <a:gd name="connsiteX3" fmla="*/ 0 w 97789"/>
                <a:gd name="connsiteY3" fmla="*/ 228600 h 228600"/>
                <a:gd name="connsiteX4" fmla="*/ 0 w 97789"/>
                <a:gd name="connsiteY4" fmla="*/ 0 h 228600"/>
                <a:gd name="connsiteX5" fmla="*/ 27940 w 97789"/>
                <a:gd name="connsiteY5" fmla="*/ 0 h 228600"/>
                <a:gd name="connsiteX6" fmla="*/ 27940 w 97789"/>
                <a:gd name="connsiteY6" fmla="*/ 203200 h 228600"/>
                <a:gd name="connsiteX7" fmla="*/ 27940 w 97789"/>
                <a:gd name="connsiteY7" fmla="*/ 2032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789" h="228600">
                  <a:moveTo>
                    <a:pt x="27940" y="203200"/>
                  </a:moveTo>
                  <a:lnTo>
                    <a:pt x="97790" y="203200"/>
                  </a:lnTo>
                  <a:lnTo>
                    <a:pt x="97790" y="228600"/>
                  </a:lnTo>
                  <a:lnTo>
                    <a:pt x="0" y="228600"/>
                  </a:lnTo>
                  <a:lnTo>
                    <a:pt x="0" y="0"/>
                  </a:lnTo>
                  <a:lnTo>
                    <a:pt x="27940" y="0"/>
                  </a:lnTo>
                  <a:lnTo>
                    <a:pt x="27940" y="203200"/>
                  </a:lnTo>
                  <a:lnTo>
                    <a:pt x="27940" y="2032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17" name="Volný tvar: obrazec 616">
              <a:extLst>
                <a:ext uri="{FF2B5EF4-FFF2-40B4-BE49-F238E27FC236}">
                  <a16:creationId xmlns:a16="http://schemas.microsoft.com/office/drawing/2014/main" id="{F8E0BAC6-46FE-DF91-162E-DA1B27DC7639}"/>
                </a:ext>
              </a:extLst>
            </p:cNvPr>
            <p:cNvSpPr/>
            <p:nvPr/>
          </p:nvSpPr>
          <p:spPr>
            <a:xfrm>
              <a:off x="10480039" y="12567919"/>
              <a:ext cx="223520" cy="237490"/>
            </a:xfrm>
            <a:custGeom>
              <a:avLst/>
              <a:gdLst>
                <a:gd name="connsiteX0" fmla="*/ 223520 w 223520"/>
                <a:gd name="connsiteY0" fmla="*/ 118111 h 237490"/>
                <a:gd name="connsiteX1" fmla="*/ 223520 w 223520"/>
                <a:gd name="connsiteY1" fmla="*/ 127000 h 237490"/>
                <a:gd name="connsiteX2" fmla="*/ 115570 w 223520"/>
                <a:gd name="connsiteY2" fmla="*/ 237490 h 237490"/>
                <a:gd name="connsiteX3" fmla="*/ 0 w 223520"/>
                <a:gd name="connsiteY3" fmla="*/ 119380 h 237490"/>
                <a:gd name="connsiteX4" fmla="*/ 118110 w 223520"/>
                <a:gd name="connsiteY4" fmla="*/ 0 h 237490"/>
                <a:gd name="connsiteX5" fmla="*/ 210820 w 223520"/>
                <a:gd name="connsiteY5" fmla="*/ 44450 h 237490"/>
                <a:gd name="connsiteX6" fmla="*/ 190500 w 223520"/>
                <a:gd name="connsiteY6" fmla="*/ 63500 h 237490"/>
                <a:gd name="connsiteX7" fmla="*/ 118110 w 223520"/>
                <a:gd name="connsiteY7" fmla="*/ 26670 h 237490"/>
                <a:gd name="connsiteX8" fmla="*/ 26670 w 223520"/>
                <a:gd name="connsiteY8" fmla="*/ 119380 h 237490"/>
                <a:gd name="connsiteX9" fmla="*/ 115570 w 223520"/>
                <a:gd name="connsiteY9" fmla="*/ 213361 h 237490"/>
                <a:gd name="connsiteX10" fmla="*/ 190500 w 223520"/>
                <a:gd name="connsiteY10" fmla="*/ 146050 h 237490"/>
                <a:gd name="connsiteX11" fmla="*/ 130810 w 223520"/>
                <a:gd name="connsiteY11" fmla="*/ 146050 h 237490"/>
                <a:gd name="connsiteX12" fmla="*/ 130810 w 223520"/>
                <a:gd name="connsiteY12" fmla="*/ 120650 h 237490"/>
                <a:gd name="connsiteX13" fmla="*/ 220980 w 223520"/>
                <a:gd name="connsiteY13" fmla="*/ 120650 h 237490"/>
                <a:gd name="connsiteX14" fmla="*/ 220980 w 223520"/>
                <a:gd name="connsiteY14" fmla="*/ 120650 h 23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3520" h="237490">
                  <a:moveTo>
                    <a:pt x="223520" y="118111"/>
                  </a:moveTo>
                  <a:lnTo>
                    <a:pt x="223520" y="127000"/>
                  </a:lnTo>
                  <a:cubicBezTo>
                    <a:pt x="223520" y="190500"/>
                    <a:pt x="179070" y="237490"/>
                    <a:pt x="115570" y="237490"/>
                  </a:cubicBezTo>
                  <a:cubicBezTo>
                    <a:pt x="52070" y="237490"/>
                    <a:pt x="0" y="182880"/>
                    <a:pt x="0" y="119380"/>
                  </a:cubicBezTo>
                  <a:cubicBezTo>
                    <a:pt x="0" y="55880"/>
                    <a:pt x="53340" y="0"/>
                    <a:pt x="118110" y="0"/>
                  </a:cubicBezTo>
                  <a:cubicBezTo>
                    <a:pt x="182880" y="0"/>
                    <a:pt x="189230" y="16511"/>
                    <a:pt x="210820" y="44450"/>
                  </a:cubicBezTo>
                  <a:lnTo>
                    <a:pt x="190500" y="63500"/>
                  </a:lnTo>
                  <a:cubicBezTo>
                    <a:pt x="173990" y="40640"/>
                    <a:pt x="146050" y="26670"/>
                    <a:pt x="118110" y="26670"/>
                  </a:cubicBezTo>
                  <a:cubicBezTo>
                    <a:pt x="67310" y="26670"/>
                    <a:pt x="26670" y="68580"/>
                    <a:pt x="26670" y="119380"/>
                  </a:cubicBezTo>
                  <a:cubicBezTo>
                    <a:pt x="26670" y="170180"/>
                    <a:pt x="66040" y="213361"/>
                    <a:pt x="115570" y="213361"/>
                  </a:cubicBezTo>
                  <a:cubicBezTo>
                    <a:pt x="165100" y="213361"/>
                    <a:pt x="189230" y="182880"/>
                    <a:pt x="190500" y="146050"/>
                  </a:cubicBezTo>
                  <a:lnTo>
                    <a:pt x="130810" y="146050"/>
                  </a:lnTo>
                  <a:lnTo>
                    <a:pt x="130810" y="120650"/>
                  </a:lnTo>
                  <a:lnTo>
                    <a:pt x="220980" y="120650"/>
                  </a:lnTo>
                  <a:lnTo>
                    <a:pt x="220980" y="1206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18" name="Volný tvar: obrazec 617">
              <a:extLst>
                <a:ext uri="{FF2B5EF4-FFF2-40B4-BE49-F238E27FC236}">
                  <a16:creationId xmlns:a16="http://schemas.microsoft.com/office/drawing/2014/main" id="{11F52866-398A-274D-8BB1-9B344C5727D6}"/>
                </a:ext>
              </a:extLst>
            </p:cNvPr>
            <p:cNvSpPr/>
            <p:nvPr/>
          </p:nvSpPr>
          <p:spPr>
            <a:xfrm>
              <a:off x="10816589" y="12570459"/>
              <a:ext cx="123189" cy="228600"/>
            </a:xfrm>
            <a:custGeom>
              <a:avLst/>
              <a:gdLst>
                <a:gd name="connsiteX0" fmla="*/ 0 w 123189"/>
                <a:gd name="connsiteY0" fmla="*/ 2540 h 228600"/>
                <a:gd name="connsiteX1" fmla="*/ 123190 w 123189"/>
                <a:gd name="connsiteY1" fmla="*/ 2540 h 228600"/>
                <a:gd name="connsiteX2" fmla="*/ 123190 w 123189"/>
                <a:gd name="connsiteY2" fmla="*/ 27940 h 228600"/>
                <a:gd name="connsiteX3" fmla="*/ 29210 w 123189"/>
                <a:gd name="connsiteY3" fmla="*/ 27940 h 228600"/>
                <a:gd name="connsiteX4" fmla="*/ 29210 w 123189"/>
                <a:gd name="connsiteY4" fmla="*/ 91440 h 228600"/>
                <a:gd name="connsiteX5" fmla="*/ 120650 w 123189"/>
                <a:gd name="connsiteY5" fmla="*/ 91440 h 228600"/>
                <a:gd name="connsiteX6" fmla="*/ 120650 w 123189"/>
                <a:gd name="connsiteY6" fmla="*/ 116840 h 228600"/>
                <a:gd name="connsiteX7" fmla="*/ 29210 w 123189"/>
                <a:gd name="connsiteY7" fmla="*/ 116840 h 228600"/>
                <a:gd name="connsiteX8" fmla="*/ 29210 w 123189"/>
                <a:gd name="connsiteY8" fmla="*/ 203200 h 228600"/>
                <a:gd name="connsiteX9" fmla="*/ 123190 w 123189"/>
                <a:gd name="connsiteY9" fmla="*/ 203200 h 228600"/>
                <a:gd name="connsiteX10" fmla="*/ 123190 w 123189"/>
                <a:gd name="connsiteY10" fmla="*/ 228600 h 228600"/>
                <a:gd name="connsiteX11" fmla="*/ 0 w 123189"/>
                <a:gd name="connsiteY11" fmla="*/ 228600 h 228600"/>
                <a:gd name="connsiteX12" fmla="*/ 0 w 123189"/>
                <a:gd name="connsiteY12" fmla="*/ 0 h 228600"/>
                <a:gd name="connsiteX13" fmla="*/ 0 w 123189"/>
                <a:gd name="connsiteY13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189" h="228600">
                  <a:moveTo>
                    <a:pt x="0" y="2540"/>
                  </a:moveTo>
                  <a:lnTo>
                    <a:pt x="123190" y="2540"/>
                  </a:lnTo>
                  <a:lnTo>
                    <a:pt x="123190" y="27940"/>
                  </a:lnTo>
                  <a:lnTo>
                    <a:pt x="29210" y="27940"/>
                  </a:lnTo>
                  <a:lnTo>
                    <a:pt x="29210" y="91440"/>
                  </a:lnTo>
                  <a:lnTo>
                    <a:pt x="120650" y="91440"/>
                  </a:lnTo>
                  <a:lnTo>
                    <a:pt x="120650" y="116840"/>
                  </a:lnTo>
                  <a:lnTo>
                    <a:pt x="29210" y="116840"/>
                  </a:lnTo>
                  <a:lnTo>
                    <a:pt x="29210" y="203200"/>
                  </a:lnTo>
                  <a:lnTo>
                    <a:pt x="123190" y="203200"/>
                  </a:lnTo>
                  <a:lnTo>
                    <a:pt x="123190" y="228600"/>
                  </a:lnTo>
                  <a:lnTo>
                    <a:pt x="0" y="22860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19" name="Volný tvar: obrazec 618">
              <a:extLst>
                <a:ext uri="{FF2B5EF4-FFF2-40B4-BE49-F238E27FC236}">
                  <a16:creationId xmlns:a16="http://schemas.microsoft.com/office/drawing/2014/main" id="{1C7A52CF-985D-A5FB-9BF0-8F32FC07E166}"/>
                </a:ext>
              </a:extLst>
            </p:cNvPr>
            <p:cNvSpPr/>
            <p:nvPr/>
          </p:nvSpPr>
          <p:spPr>
            <a:xfrm>
              <a:off x="11061700" y="12573000"/>
              <a:ext cx="143510" cy="228600"/>
            </a:xfrm>
            <a:custGeom>
              <a:avLst/>
              <a:gdLst>
                <a:gd name="connsiteX0" fmla="*/ 140970 w 143510"/>
                <a:gd name="connsiteY0" fmla="*/ 228600 h 228600"/>
                <a:gd name="connsiteX1" fmla="*/ 106680 w 143510"/>
                <a:gd name="connsiteY1" fmla="*/ 228600 h 228600"/>
                <a:gd name="connsiteX2" fmla="*/ 39370 w 143510"/>
                <a:gd name="connsiteY2" fmla="*/ 132080 h 228600"/>
                <a:gd name="connsiteX3" fmla="*/ 27940 w 143510"/>
                <a:gd name="connsiteY3" fmla="*/ 132080 h 228600"/>
                <a:gd name="connsiteX4" fmla="*/ 27940 w 143510"/>
                <a:gd name="connsiteY4" fmla="*/ 228600 h 228600"/>
                <a:gd name="connsiteX5" fmla="*/ 0 w 143510"/>
                <a:gd name="connsiteY5" fmla="*/ 228600 h 228600"/>
                <a:gd name="connsiteX6" fmla="*/ 0 w 143510"/>
                <a:gd name="connsiteY6" fmla="*/ 0 h 228600"/>
                <a:gd name="connsiteX7" fmla="*/ 34290 w 143510"/>
                <a:gd name="connsiteY7" fmla="*/ 0 h 228600"/>
                <a:gd name="connsiteX8" fmla="*/ 95250 w 143510"/>
                <a:gd name="connsiteY8" fmla="*/ 10160 h 228600"/>
                <a:gd name="connsiteX9" fmla="*/ 125730 w 143510"/>
                <a:gd name="connsiteY9" fmla="*/ 64770 h 228600"/>
                <a:gd name="connsiteX10" fmla="*/ 71120 w 143510"/>
                <a:gd name="connsiteY10" fmla="*/ 128270 h 228600"/>
                <a:gd name="connsiteX11" fmla="*/ 143510 w 143510"/>
                <a:gd name="connsiteY11" fmla="*/ 227330 h 228600"/>
                <a:gd name="connsiteX12" fmla="*/ 143510 w 143510"/>
                <a:gd name="connsiteY12" fmla="*/ 227330 h 228600"/>
                <a:gd name="connsiteX13" fmla="*/ 26670 w 143510"/>
                <a:gd name="connsiteY13" fmla="*/ 107950 h 228600"/>
                <a:gd name="connsiteX14" fmla="*/ 35560 w 143510"/>
                <a:gd name="connsiteY14" fmla="*/ 107950 h 228600"/>
                <a:gd name="connsiteX15" fmla="*/ 96520 w 143510"/>
                <a:gd name="connsiteY15" fmla="*/ 66040 h 228600"/>
                <a:gd name="connsiteX16" fmla="*/ 34290 w 143510"/>
                <a:gd name="connsiteY16" fmla="*/ 25400 h 228600"/>
                <a:gd name="connsiteX17" fmla="*/ 26670 w 143510"/>
                <a:gd name="connsiteY17" fmla="*/ 25400 h 228600"/>
                <a:gd name="connsiteX18" fmla="*/ 26670 w 143510"/>
                <a:gd name="connsiteY18" fmla="*/ 107950 h 228600"/>
                <a:gd name="connsiteX19" fmla="*/ 26670 w 143510"/>
                <a:gd name="connsiteY19" fmla="*/ 10795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3510" h="228600">
                  <a:moveTo>
                    <a:pt x="140970" y="228600"/>
                  </a:moveTo>
                  <a:lnTo>
                    <a:pt x="106680" y="228600"/>
                  </a:lnTo>
                  <a:lnTo>
                    <a:pt x="39370" y="132080"/>
                  </a:lnTo>
                  <a:lnTo>
                    <a:pt x="27940" y="132080"/>
                  </a:lnTo>
                  <a:lnTo>
                    <a:pt x="27940" y="228600"/>
                  </a:lnTo>
                  <a:lnTo>
                    <a:pt x="0" y="228600"/>
                  </a:lnTo>
                  <a:lnTo>
                    <a:pt x="0" y="0"/>
                  </a:lnTo>
                  <a:lnTo>
                    <a:pt x="34290" y="0"/>
                  </a:lnTo>
                  <a:cubicBezTo>
                    <a:pt x="54610" y="0"/>
                    <a:pt x="76200" y="0"/>
                    <a:pt x="95250" y="10160"/>
                  </a:cubicBezTo>
                  <a:cubicBezTo>
                    <a:pt x="114300" y="21590"/>
                    <a:pt x="125730" y="43180"/>
                    <a:pt x="125730" y="64770"/>
                  </a:cubicBezTo>
                  <a:cubicBezTo>
                    <a:pt x="125730" y="97790"/>
                    <a:pt x="104140" y="124460"/>
                    <a:pt x="71120" y="128270"/>
                  </a:cubicBezTo>
                  <a:lnTo>
                    <a:pt x="143510" y="227330"/>
                  </a:lnTo>
                  <a:lnTo>
                    <a:pt x="143510" y="227330"/>
                  </a:lnTo>
                  <a:close/>
                  <a:moveTo>
                    <a:pt x="26670" y="107950"/>
                  </a:moveTo>
                  <a:lnTo>
                    <a:pt x="35560" y="107950"/>
                  </a:lnTo>
                  <a:cubicBezTo>
                    <a:pt x="64770" y="107950"/>
                    <a:pt x="96520" y="102870"/>
                    <a:pt x="96520" y="66040"/>
                  </a:cubicBezTo>
                  <a:cubicBezTo>
                    <a:pt x="96520" y="29210"/>
                    <a:pt x="62230" y="25400"/>
                    <a:pt x="34290" y="25400"/>
                  </a:cubicBezTo>
                  <a:lnTo>
                    <a:pt x="26670" y="25400"/>
                  </a:lnTo>
                  <a:lnTo>
                    <a:pt x="26670" y="107950"/>
                  </a:lnTo>
                  <a:lnTo>
                    <a:pt x="26670" y="1079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20" name="Volný tvar: obrazec 619">
              <a:extLst>
                <a:ext uri="{FF2B5EF4-FFF2-40B4-BE49-F238E27FC236}">
                  <a16:creationId xmlns:a16="http://schemas.microsoft.com/office/drawing/2014/main" id="{431C7F51-7C3D-4F50-B9B9-71F935A2C398}"/>
                </a:ext>
              </a:extLst>
            </p:cNvPr>
            <p:cNvSpPr/>
            <p:nvPr/>
          </p:nvSpPr>
          <p:spPr>
            <a:xfrm>
              <a:off x="11309350" y="12573000"/>
              <a:ext cx="27939" cy="228600"/>
            </a:xfrm>
            <a:custGeom>
              <a:avLst/>
              <a:gdLst>
                <a:gd name="connsiteX0" fmla="*/ 27940 w 27939"/>
                <a:gd name="connsiteY0" fmla="*/ 228600 h 228600"/>
                <a:gd name="connsiteX1" fmla="*/ 0 w 27939"/>
                <a:gd name="connsiteY1" fmla="*/ 228600 h 228600"/>
                <a:gd name="connsiteX2" fmla="*/ 0 w 27939"/>
                <a:gd name="connsiteY2" fmla="*/ 0 h 228600"/>
                <a:gd name="connsiteX3" fmla="*/ 27940 w 27939"/>
                <a:gd name="connsiteY3" fmla="*/ 0 h 228600"/>
                <a:gd name="connsiteX4" fmla="*/ 27940 w 27939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39" h="228600">
                  <a:moveTo>
                    <a:pt x="27940" y="228600"/>
                  </a:moveTo>
                  <a:lnTo>
                    <a:pt x="0" y="228600"/>
                  </a:lnTo>
                  <a:lnTo>
                    <a:pt x="0" y="0"/>
                  </a:lnTo>
                  <a:lnTo>
                    <a:pt x="27940" y="0"/>
                  </a:lnTo>
                  <a:lnTo>
                    <a:pt x="27940" y="2286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21" name="Volný tvar: obrazec 620">
              <a:extLst>
                <a:ext uri="{FF2B5EF4-FFF2-40B4-BE49-F238E27FC236}">
                  <a16:creationId xmlns:a16="http://schemas.microsoft.com/office/drawing/2014/main" id="{D7E20F41-6E4E-B56C-7651-BB34AF88B94B}"/>
                </a:ext>
              </a:extLst>
            </p:cNvPr>
            <p:cNvSpPr/>
            <p:nvPr/>
          </p:nvSpPr>
          <p:spPr>
            <a:xfrm>
              <a:off x="11440160" y="12562840"/>
              <a:ext cx="218439" cy="238759"/>
            </a:xfrm>
            <a:custGeom>
              <a:avLst/>
              <a:gdLst>
                <a:gd name="connsiteX0" fmla="*/ 57150 w 218439"/>
                <a:gd name="connsiteY0" fmla="*/ 181610 h 238759"/>
                <a:gd name="connsiteX1" fmla="*/ 30480 w 218439"/>
                <a:gd name="connsiteY1" fmla="*/ 238760 h 238759"/>
                <a:gd name="connsiteX2" fmla="*/ 0 w 218439"/>
                <a:gd name="connsiteY2" fmla="*/ 238760 h 238759"/>
                <a:gd name="connsiteX3" fmla="*/ 109220 w 218439"/>
                <a:gd name="connsiteY3" fmla="*/ 0 h 238759"/>
                <a:gd name="connsiteX4" fmla="*/ 218440 w 218439"/>
                <a:gd name="connsiteY4" fmla="*/ 238760 h 238759"/>
                <a:gd name="connsiteX5" fmla="*/ 187960 w 218439"/>
                <a:gd name="connsiteY5" fmla="*/ 238760 h 238759"/>
                <a:gd name="connsiteX6" fmla="*/ 161290 w 218439"/>
                <a:gd name="connsiteY6" fmla="*/ 181610 h 238759"/>
                <a:gd name="connsiteX7" fmla="*/ 55880 w 218439"/>
                <a:gd name="connsiteY7" fmla="*/ 181610 h 238759"/>
                <a:gd name="connsiteX8" fmla="*/ 110490 w 218439"/>
                <a:gd name="connsiteY8" fmla="*/ 62230 h 238759"/>
                <a:gd name="connsiteX9" fmla="*/ 69850 w 218439"/>
                <a:gd name="connsiteY9" fmla="*/ 154940 h 238759"/>
                <a:gd name="connsiteX10" fmla="*/ 151130 w 218439"/>
                <a:gd name="connsiteY10" fmla="*/ 154940 h 238759"/>
                <a:gd name="connsiteX11" fmla="*/ 110490 w 218439"/>
                <a:gd name="connsiteY11" fmla="*/ 62230 h 238759"/>
                <a:gd name="connsiteX12" fmla="*/ 110490 w 218439"/>
                <a:gd name="connsiteY12" fmla="*/ 62230 h 23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439" h="238759">
                  <a:moveTo>
                    <a:pt x="57150" y="181610"/>
                  </a:moveTo>
                  <a:lnTo>
                    <a:pt x="30480" y="238760"/>
                  </a:lnTo>
                  <a:lnTo>
                    <a:pt x="0" y="238760"/>
                  </a:lnTo>
                  <a:lnTo>
                    <a:pt x="109220" y="0"/>
                  </a:lnTo>
                  <a:lnTo>
                    <a:pt x="218440" y="238760"/>
                  </a:lnTo>
                  <a:lnTo>
                    <a:pt x="187960" y="238760"/>
                  </a:lnTo>
                  <a:lnTo>
                    <a:pt x="161290" y="181610"/>
                  </a:lnTo>
                  <a:lnTo>
                    <a:pt x="55880" y="181610"/>
                  </a:lnTo>
                  <a:close/>
                  <a:moveTo>
                    <a:pt x="110490" y="62230"/>
                  </a:moveTo>
                  <a:lnTo>
                    <a:pt x="69850" y="154940"/>
                  </a:lnTo>
                  <a:lnTo>
                    <a:pt x="151130" y="154940"/>
                  </a:lnTo>
                  <a:lnTo>
                    <a:pt x="110490" y="62230"/>
                  </a:lnTo>
                  <a:lnTo>
                    <a:pt x="110490" y="622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22" name="Volný tvar: obrazec 621">
              <a:extLst>
                <a:ext uri="{FF2B5EF4-FFF2-40B4-BE49-F238E27FC236}">
                  <a16:creationId xmlns:a16="http://schemas.microsoft.com/office/drawing/2014/main" id="{30DC5B12-F4E3-A5B4-56F2-A4EEA983EA6C}"/>
                </a:ext>
              </a:extLst>
            </p:cNvPr>
            <p:cNvSpPr/>
            <p:nvPr/>
          </p:nvSpPr>
          <p:spPr>
            <a:xfrm>
              <a:off x="9276080" y="11814809"/>
              <a:ext cx="88900" cy="88900"/>
            </a:xfrm>
            <a:custGeom>
              <a:avLst/>
              <a:gdLst>
                <a:gd name="connsiteX0" fmla="*/ 20320 w 88900"/>
                <a:gd name="connsiteY0" fmla="*/ 31750 h 88900"/>
                <a:gd name="connsiteX1" fmla="*/ 20320 w 88900"/>
                <a:gd name="connsiteY1" fmla="*/ 31750 h 88900"/>
                <a:gd name="connsiteX2" fmla="*/ 10160 w 88900"/>
                <a:gd name="connsiteY2" fmla="*/ 86360 h 88900"/>
                <a:gd name="connsiteX3" fmla="*/ 0 w 88900"/>
                <a:gd name="connsiteY3" fmla="*/ 86360 h 88900"/>
                <a:gd name="connsiteX4" fmla="*/ 16510 w 88900"/>
                <a:gd name="connsiteY4" fmla="*/ 0 h 88900"/>
                <a:gd name="connsiteX5" fmla="*/ 44450 w 88900"/>
                <a:gd name="connsiteY5" fmla="*/ 66040 h 88900"/>
                <a:gd name="connsiteX6" fmla="*/ 72390 w 88900"/>
                <a:gd name="connsiteY6" fmla="*/ 0 h 88900"/>
                <a:gd name="connsiteX7" fmla="*/ 88900 w 88900"/>
                <a:gd name="connsiteY7" fmla="*/ 86360 h 88900"/>
                <a:gd name="connsiteX8" fmla="*/ 78740 w 88900"/>
                <a:gd name="connsiteY8" fmla="*/ 86360 h 88900"/>
                <a:gd name="connsiteX9" fmla="*/ 68580 w 88900"/>
                <a:gd name="connsiteY9" fmla="*/ 31750 h 88900"/>
                <a:gd name="connsiteX10" fmla="*/ 68580 w 88900"/>
                <a:gd name="connsiteY10" fmla="*/ 31750 h 88900"/>
                <a:gd name="connsiteX11" fmla="*/ 43180 w 88900"/>
                <a:gd name="connsiteY11" fmla="*/ 88900 h 88900"/>
                <a:gd name="connsiteX12" fmla="*/ 17780 w 88900"/>
                <a:gd name="connsiteY12" fmla="*/ 3175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8900" h="88900">
                  <a:moveTo>
                    <a:pt x="20320" y="31750"/>
                  </a:moveTo>
                  <a:lnTo>
                    <a:pt x="20320" y="31750"/>
                  </a:lnTo>
                  <a:lnTo>
                    <a:pt x="10160" y="86360"/>
                  </a:lnTo>
                  <a:lnTo>
                    <a:pt x="0" y="86360"/>
                  </a:lnTo>
                  <a:lnTo>
                    <a:pt x="16510" y="0"/>
                  </a:lnTo>
                  <a:lnTo>
                    <a:pt x="44450" y="66040"/>
                  </a:lnTo>
                  <a:lnTo>
                    <a:pt x="72390" y="0"/>
                  </a:lnTo>
                  <a:lnTo>
                    <a:pt x="88900" y="86360"/>
                  </a:lnTo>
                  <a:lnTo>
                    <a:pt x="78740" y="86360"/>
                  </a:lnTo>
                  <a:lnTo>
                    <a:pt x="68580" y="31750"/>
                  </a:lnTo>
                  <a:lnTo>
                    <a:pt x="68580" y="31750"/>
                  </a:lnTo>
                  <a:lnTo>
                    <a:pt x="43180" y="88900"/>
                  </a:lnTo>
                  <a:cubicBezTo>
                    <a:pt x="43180" y="88900"/>
                    <a:pt x="17780" y="31750"/>
                    <a:pt x="17780" y="3175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23" name="Volný tvar: obrazec 622">
              <a:extLst>
                <a:ext uri="{FF2B5EF4-FFF2-40B4-BE49-F238E27FC236}">
                  <a16:creationId xmlns:a16="http://schemas.microsoft.com/office/drawing/2014/main" id="{8D2C535A-8CE8-BB1A-577A-A1EAFF0A0722}"/>
                </a:ext>
              </a:extLst>
            </p:cNvPr>
            <p:cNvSpPr/>
            <p:nvPr/>
          </p:nvSpPr>
          <p:spPr>
            <a:xfrm>
              <a:off x="9401810" y="11817350"/>
              <a:ext cx="86359" cy="86359"/>
            </a:xfrm>
            <a:custGeom>
              <a:avLst/>
              <a:gdLst>
                <a:gd name="connsiteX0" fmla="*/ 86360 w 86359"/>
                <a:gd name="connsiteY0" fmla="*/ 43180 h 86359"/>
                <a:gd name="connsiteX1" fmla="*/ 43180 w 86359"/>
                <a:gd name="connsiteY1" fmla="*/ 86360 h 86359"/>
                <a:gd name="connsiteX2" fmla="*/ 0 w 86359"/>
                <a:gd name="connsiteY2" fmla="*/ 43180 h 86359"/>
                <a:gd name="connsiteX3" fmla="*/ 43180 w 86359"/>
                <a:gd name="connsiteY3" fmla="*/ 0 h 86359"/>
                <a:gd name="connsiteX4" fmla="*/ 86360 w 86359"/>
                <a:gd name="connsiteY4" fmla="*/ 43180 h 86359"/>
                <a:gd name="connsiteX5" fmla="*/ 76200 w 86359"/>
                <a:gd name="connsiteY5" fmla="*/ 43180 h 86359"/>
                <a:gd name="connsiteX6" fmla="*/ 43180 w 86359"/>
                <a:gd name="connsiteY6" fmla="*/ 8890 h 86359"/>
                <a:gd name="connsiteX7" fmla="*/ 10160 w 86359"/>
                <a:gd name="connsiteY7" fmla="*/ 43180 h 86359"/>
                <a:gd name="connsiteX8" fmla="*/ 43180 w 86359"/>
                <a:gd name="connsiteY8" fmla="*/ 77470 h 86359"/>
                <a:gd name="connsiteX9" fmla="*/ 76200 w 86359"/>
                <a:gd name="connsiteY9" fmla="*/ 43180 h 8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359" h="86359">
                  <a:moveTo>
                    <a:pt x="86360" y="43180"/>
                  </a:moveTo>
                  <a:cubicBezTo>
                    <a:pt x="86360" y="68580"/>
                    <a:pt x="67310" y="86360"/>
                    <a:pt x="43180" y="86360"/>
                  </a:cubicBezTo>
                  <a:cubicBezTo>
                    <a:pt x="19050" y="86360"/>
                    <a:pt x="0" y="67310"/>
                    <a:pt x="0" y="43180"/>
                  </a:cubicBezTo>
                  <a:cubicBezTo>
                    <a:pt x="0" y="19050"/>
                    <a:pt x="20320" y="0"/>
                    <a:pt x="43180" y="0"/>
                  </a:cubicBezTo>
                  <a:cubicBezTo>
                    <a:pt x="66040" y="0"/>
                    <a:pt x="86360" y="19050"/>
                    <a:pt x="86360" y="43180"/>
                  </a:cubicBezTo>
                  <a:close/>
                  <a:moveTo>
                    <a:pt x="76200" y="43180"/>
                  </a:moveTo>
                  <a:cubicBezTo>
                    <a:pt x="76200" y="25400"/>
                    <a:pt x="62230" y="8890"/>
                    <a:pt x="43180" y="8890"/>
                  </a:cubicBezTo>
                  <a:cubicBezTo>
                    <a:pt x="24130" y="8890"/>
                    <a:pt x="10160" y="24130"/>
                    <a:pt x="10160" y="43180"/>
                  </a:cubicBezTo>
                  <a:cubicBezTo>
                    <a:pt x="10160" y="62230"/>
                    <a:pt x="25400" y="77470"/>
                    <a:pt x="43180" y="77470"/>
                  </a:cubicBezTo>
                  <a:cubicBezTo>
                    <a:pt x="60960" y="77470"/>
                    <a:pt x="76200" y="62230"/>
                    <a:pt x="76200" y="4318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24" name="Volný tvar: obrazec 623">
              <a:extLst>
                <a:ext uri="{FF2B5EF4-FFF2-40B4-BE49-F238E27FC236}">
                  <a16:creationId xmlns:a16="http://schemas.microsoft.com/office/drawing/2014/main" id="{2F31D242-2038-F568-F935-FE0F8D970FA0}"/>
                </a:ext>
              </a:extLst>
            </p:cNvPr>
            <p:cNvSpPr/>
            <p:nvPr/>
          </p:nvSpPr>
          <p:spPr>
            <a:xfrm>
              <a:off x="9530080" y="11818619"/>
              <a:ext cx="52069" cy="83820"/>
            </a:xfrm>
            <a:custGeom>
              <a:avLst/>
              <a:gdLst>
                <a:gd name="connsiteX0" fmla="*/ 50800 w 52069"/>
                <a:gd name="connsiteY0" fmla="*/ 83820 h 83820"/>
                <a:gd name="connsiteX1" fmla="*/ 38100 w 52069"/>
                <a:gd name="connsiteY1" fmla="*/ 83820 h 83820"/>
                <a:gd name="connsiteX2" fmla="*/ 13970 w 52069"/>
                <a:gd name="connsiteY2" fmla="*/ 48261 h 83820"/>
                <a:gd name="connsiteX3" fmla="*/ 10160 w 52069"/>
                <a:gd name="connsiteY3" fmla="*/ 48261 h 83820"/>
                <a:gd name="connsiteX4" fmla="*/ 10160 w 52069"/>
                <a:gd name="connsiteY4" fmla="*/ 83820 h 83820"/>
                <a:gd name="connsiteX5" fmla="*/ 0 w 52069"/>
                <a:gd name="connsiteY5" fmla="*/ 83820 h 83820"/>
                <a:gd name="connsiteX6" fmla="*/ 0 w 52069"/>
                <a:gd name="connsiteY6" fmla="*/ 0 h 83820"/>
                <a:gd name="connsiteX7" fmla="*/ 12700 w 52069"/>
                <a:gd name="connsiteY7" fmla="*/ 0 h 83820"/>
                <a:gd name="connsiteX8" fmla="*/ 34290 w 52069"/>
                <a:gd name="connsiteY8" fmla="*/ 3811 h 83820"/>
                <a:gd name="connsiteX9" fmla="*/ 45720 w 52069"/>
                <a:gd name="connsiteY9" fmla="*/ 24130 h 83820"/>
                <a:gd name="connsiteX10" fmla="*/ 25400 w 52069"/>
                <a:gd name="connsiteY10" fmla="*/ 46990 h 83820"/>
                <a:gd name="connsiteX11" fmla="*/ 52070 w 52069"/>
                <a:gd name="connsiteY11" fmla="*/ 82550 h 83820"/>
                <a:gd name="connsiteX12" fmla="*/ 52070 w 52069"/>
                <a:gd name="connsiteY12" fmla="*/ 82550 h 83820"/>
                <a:gd name="connsiteX13" fmla="*/ 8890 w 52069"/>
                <a:gd name="connsiteY13" fmla="*/ 39370 h 83820"/>
                <a:gd name="connsiteX14" fmla="*/ 12700 w 52069"/>
                <a:gd name="connsiteY14" fmla="*/ 39370 h 83820"/>
                <a:gd name="connsiteX15" fmla="*/ 34290 w 52069"/>
                <a:gd name="connsiteY15" fmla="*/ 24130 h 83820"/>
                <a:gd name="connsiteX16" fmla="*/ 11430 w 52069"/>
                <a:gd name="connsiteY16" fmla="*/ 8890 h 83820"/>
                <a:gd name="connsiteX17" fmla="*/ 8890 w 52069"/>
                <a:gd name="connsiteY17" fmla="*/ 8890 h 83820"/>
                <a:gd name="connsiteX18" fmla="*/ 8890 w 52069"/>
                <a:gd name="connsiteY18" fmla="*/ 39370 h 83820"/>
                <a:gd name="connsiteX19" fmla="*/ 8890 w 52069"/>
                <a:gd name="connsiteY19" fmla="*/ 3937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069" h="83820">
                  <a:moveTo>
                    <a:pt x="50800" y="83820"/>
                  </a:moveTo>
                  <a:lnTo>
                    <a:pt x="38100" y="83820"/>
                  </a:lnTo>
                  <a:lnTo>
                    <a:pt x="13970" y="48261"/>
                  </a:lnTo>
                  <a:lnTo>
                    <a:pt x="10160" y="48261"/>
                  </a:lnTo>
                  <a:lnTo>
                    <a:pt x="10160" y="83820"/>
                  </a:lnTo>
                  <a:lnTo>
                    <a:pt x="0" y="83820"/>
                  </a:lnTo>
                  <a:lnTo>
                    <a:pt x="0" y="0"/>
                  </a:lnTo>
                  <a:lnTo>
                    <a:pt x="12700" y="0"/>
                  </a:lnTo>
                  <a:cubicBezTo>
                    <a:pt x="20320" y="0"/>
                    <a:pt x="27940" y="0"/>
                    <a:pt x="34290" y="3811"/>
                  </a:cubicBezTo>
                  <a:cubicBezTo>
                    <a:pt x="41910" y="7620"/>
                    <a:pt x="45720" y="15240"/>
                    <a:pt x="45720" y="24130"/>
                  </a:cubicBezTo>
                  <a:cubicBezTo>
                    <a:pt x="45720" y="35561"/>
                    <a:pt x="38100" y="45720"/>
                    <a:pt x="25400" y="46990"/>
                  </a:cubicBezTo>
                  <a:lnTo>
                    <a:pt x="52070" y="82550"/>
                  </a:lnTo>
                  <a:lnTo>
                    <a:pt x="52070" y="82550"/>
                  </a:lnTo>
                  <a:close/>
                  <a:moveTo>
                    <a:pt x="8890" y="39370"/>
                  </a:moveTo>
                  <a:lnTo>
                    <a:pt x="12700" y="39370"/>
                  </a:lnTo>
                  <a:cubicBezTo>
                    <a:pt x="22860" y="39370"/>
                    <a:pt x="34290" y="36830"/>
                    <a:pt x="34290" y="24130"/>
                  </a:cubicBezTo>
                  <a:cubicBezTo>
                    <a:pt x="34290" y="11430"/>
                    <a:pt x="21590" y="8890"/>
                    <a:pt x="11430" y="8890"/>
                  </a:cubicBezTo>
                  <a:lnTo>
                    <a:pt x="8890" y="8890"/>
                  </a:lnTo>
                  <a:lnTo>
                    <a:pt x="8890" y="39370"/>
                  </a:lnTo>
                  <a:lnTo>
                    <a:pt x="8890" y="393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25" name="Volný tvar: obrazec 624">
              <a:extLst>
                <a:ext uri="{FF2B5EF4-FFF2-40B4-BE49-F238E27FC236}">
                  <a16:creationId xmlns:a16="http://schemas.microsoft.com/office/drawing/2014/main" id="{A3CBD2B6-0A8D-E346-00B3-765970FE0676}"/>
                </a:ext>
              </a:extLst>
            </p:cNvPr>
            <p:cNvSpPr/>
            <p:nvPr/>
          </p:nvSpPr>
          <p:spPr>
            <a:xfrm>
              <a:off x="9613900" y="11817350"/>
              <a:ext cx="86360" cy="86359"/>
            </a:xfrm>
            <a:custGeom>
              <a:avLst/>
              <a:gdLst>
                <a:gd name="connsiteX0" fmla="*/ 86360 w 86360"/>
                <a:gd name="connsiteY0" fmla="*/ 43180 h 86359"/>
                <a:gd name="connsiteX1" fmla="*/ 43180 w 86360"/>
                <a:gd name="connsiteY1" fmla="*/ 86360 h 86359"/>
                <a:gd name="connsiteX2" fmla="*/ 0 w 86360"/>
                <a:gd name="connsiteY2" fmla="*/ 43180 h 86359"/>
                <a:gd name="connsiteX3" fmla="*/ 43180 w 86360"/>
                <a:gd name="connsiteY3" fmla="*/ 0 h 86359"/>
                <a:gd name="connsiteX4" fmla="*/ 86360 w 86360"/>
                <a:gd name="connsiteY4" fmla="*/ 43180 h 86359"/>
                <a:gd name="connsiteX5" fmla="*/ 76200 w 86360"/>
                <a:gd name="connsiteY5" fmla="*/ 43180 h 86359"/>
                <a:gd name="connsiteX6" fmla="*/ 43180 w 86360"/>
                <a:gd name="connsiteY6" fmla="*/ 8890 h 86359"/>
                <a:gd name="connsiteX7" fmla="*/ 10160 w 86360"/>
                <a:gd name="connsiteY7" fmla="*/ 43180 h 86359"/>
                <a:gd name="connsiteX8" fmla="*/ 43180 w 86360"/>
                <a:gd name="connsiteY8" fmla="*/ 77470 h 86359"/>
                <a:gd name="connsiteX9" fmla="*/ 76200 w 86360"/>
                <a:gd name="connsiteY9" fmla="*/ 43180 h 8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360" h="86359">
                  <a:moveTo>
                    <a:pt x="86360" y="43180"/>
                  </a:moveTo>
                  <a:cubicBezTo>
                    <a:pt x="86360" y="68580"/>
                    <a:pt x="67310" y="86360"/>
                    <a:pt x="43180" y="86360"/>
                  </a:cubicBezTo>
                  <a:cubicBezTo>
                    <a:pt x="19050" y="86360"/>
                    <a:pt x="0" y="67310"/>
                    <a:pt x="0" y="43180"/>
                  </a:cubicBezTo>
                  <a:cubicBezTo>
                    <a:pt x="0" y="19050"/>
                    <a:pt x="20320" y="0"/>
                    <a:pt x="43180" y="0"/>
                  </a:cubicBezTo>
                  <a:cubicBezTo>
                    <a:pt x="66040" y="0"/>
                    <a:pt x="86360" y="19050"/>
                    <a:pt x="86360" y="43180"/>
                  </a:cubicBezTo>
                  <a:close/>
                  <a:moveTo>
                    <a:pt x="76200" y="43180"/>
                  </a:moveTo>
                  <a:cubicBezTo>
                    <a:pt x="76200" y="25400"/>
                    <a:pt x="62230" y="8890"/>
                    <a:pt x="43180" y="8890"/>
                  </a:cubicBezTo>
                  <a:cubicBezTo>
                    <a:pt x="24130" y="8890"/>
                    <a:pt x="10160" y="24130"/>
                    <a:pt x="10160" y="43180"/>
                  </a:cubicBezTo>
                  <a:cubicBezTo>
                    <a:pt x="10160" y="62230"/>
                    <a:pt x="25400" y="77470"/>
                    <a:pt x="43180" y="77470"/>
                  </a:cubicBezTo>
                  <a:cubicBezTo>
                    <a:pt x="60960" y="77470"/>
                    <a:pt x="76200" y="62230"/>
                    <a:pt x="76200" y="4318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26" name="Volný tvar: obrazec 625">
              <a:extLst>
                <a:ext uri="{FF2B5EF4-FFF2-40B4-BE49-F238E27FC236}">
                  <a16:creationId xmlns:a16="http://schemas.microsoft.com/office/drawing/2014/main" id="{AD93F664-2824-8F09-78FC-935FC3950640}"/>
                </a:ext>
              </a:extLst>
            </p:cNvPr>
            <p:cNvSpPr/>
            <p:nvPr/>
          </p:nvSpPr>
          <p:spPr>
            <a:xfrm>
              <a:off x="9738360" y="11818619"/>
              <a:ext cx="66039" cy="87630"/>
            </a:xfrm>
            <a:custGeom>
              <a:avLst/>
              <a:gdLst>
                <a:gd name="connsiteX0" fmla="*/ 63500 w 66039"/>
                <a:gd name="connsiteY0" fmla="*/ 16511 h 87630"/>
                <a:gd name="connsiteX1" fmla="*/ 41910 w 66039"/>
                <a:gd name="connsiteY1" fmla="*/ 8890 h 87630"/>
                <a:gd name="connsiteX2" fmla="*/ 8890 w 66039"/>
                <a:gd name="connsiteY2" fmla="*/ 43180 h 87630"/>
                <a:gd name="connsiteX3" fmla="*/ 41910 w 66039"/>
                <a:gd name="connsiteY3" fmla="*/ 77470 h 87630"/>
                <a:gd name="connsiteX4" fmla="*/ 64770 w 66039"/>
                <a:gd name="connsiteY4" fmla="*/ 68580 h 87630"/>
                <a:gd name="connsiteX5" fmla="*/ 64770 w 66039"/>
                <a:gd name="connsiteY5" fmla="*/ 81280 h 87630"/>
                <a:gd name="connsiteX6" fmla="*/ 43180 w 66039"/>
                <a:gd name="connsiteY6" fmla="*/ 87630 h 87630"/>
                <a:gd name="connsiteX7" fmla="*/ 0 w 66039"/>
                <a:gd name="connsiteY7" fmla="*/ 44450 h 87630"/>
                <a:gd name="connsiteX8" fmla="*/ 44450 w 66039"/>
                <a:gd name="connsiteY8" fmla="*/ 0 h 87630"/>
                <a:gd name="connsiteX9" fmla="*/ 66040 w 66039"/>
                <a:gd name="connsiteY9" fmla="*/ 5080 h 87630"/>
                <a:gd name="connsiteX10" fmla="*/ 66040 w 66039"/>
                <a:gd name="connsiteY10" fmla="*/ 17780 h 8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039" h="87630">
                  <a:moveTo>
                    <a:pt x="63500" y="16511"/>
                  </a:moveTo>
                  <a:cubicBezTo>
                    <a:pt x="57150" y="11430"/>
                    <a:pt x="49530" y="8890"/>
                    <a:pt x="41910" y="8890"/>
                  </a:cubicBezTo>
                  <a:cubicBezTo>
                    <a:pt x="22860" y="8890"/>
                    <a:pt x="8890" y="24130"/>
                    <a:pt x="8890" y="43180"/>
                  </a:cubicBezTo>
                  <a:cubicBezTo>
                    <a:pt x="8890" y="62230"/>
                    <a:pt x="22860" y="77470"/>
                    <a:pt x="41910" y="77470"/>
                  </a:cubicBezTo>
                  <a:cubicBezTo>
                    <a:pt x="60960" y="77470"/>
                    <a:pt x="58420" y="74930"/>
                    <a:pt x="64770" y="68580"/>
                  </a:cubicBezTo>
                  <a:lnTo>
                    <a:pt x="64770" y="81280"/>
                  </a:lnTo>
                  <a:cubicBezTo>
                    <a:pt x="58420" y="85090"/>
                    <a:pt x="49530" y="87630"/>
                    <a:pt x="43180" y="87630"/>
                  </a:cubicBezTo>
                  <a:cubicBezTo>
                    <a:pt x="19050" y="87630"/>
                    <a:pt x="0" y="68580"/>
                    <a:pt x="0" y="44450"/>
                  </a:cubicBezTo>
                  <a:cubicBezTo>
                    <a:pt x="0" y="20320"/>
                    <a:pt x="20320" y="0"/>
                    <a:pt x="44450" y="0"/>
                  </a:cubicBezTo>
                  <a:cubicBezTo>
                    <a:pt x="68580" y="0"/>
                    <a:pt x="59690" y="1270"/>
                    <a:pt x="66040" y="5080"/>
                  </a:cubicBezTo>
                  <a:lnTo>
                    <a:pt x="66040" y="177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27" name="Volný tvar: obrazec 626">
              <a:extLst>
                <a:ext uri="{FF2B5EF4-FFF2-40B4-BE49-F238E27FC236}">
                  <a16:creationId xmlns:a16="http://schemas.microsoft.com/office/drawing/2014/main" id="{4FB9CFC2-26B8-A842-88BB-337023ABA399}"/>
                </a:ext>
              </a:extLst>
            </p:cNvPr>
            <p:cNvSpPr/>
            <p:nvPr/>
          </p:nvSpPr>
          <p:spPr>
            <a:xfrm>
              <a:off x="9842500" y="11818619"/>
              <a:ext cx="66039" cy="87630"/>
            </a:xfrm>
            <a:custGeom>
              <a:avLst/>
              <a:gdLst>
                <a:gd name="connsiteX0" fmla="*/ 63500 w 66039"/>
                <a:gd name="connsiteY0" fmla="*/ 16511 h 87630"/>
                <a:gd name="connsiteX1" fmla="*/ 41910 w 66039"/>
                <a:gd name="connsiteY1" fmla="*/ 8890 h 87630"/>
                <a:gd name="connsiteX2" fmla="*/ 8890 w 66039"/>
                <a:gd name="connsiteY2" fmla="*/ 43180 h 87630"/>
                <a:gd name="connsiteX3" fmla="*/ 41910 w 66039"/>
                <a:gd name="connsiteY3" fmla="*/ 77470 h 87630"/>
                <a:gd name="connsiteX4" fmla="*/ 64770 w 66039"/>
                <a:gd name="connsiteY4" fmla="*/ 68580 h 87630"/>
                <a:gd name="connsiteX5" fmla="*/ 64770 w 66039"/>
                <a:gd name="connsiteY5" fmla="*/ 81280 h 87630"/>
                <a:gd name="connsiteX6" fmla="*/ 43180 w 66039"/>
                <a:gd name="connsiteY6" fmla="*/ 87630 h 87630"/>
                <a:gd name="connsiteX7" fmla="*/ 0 w 66039"/>
                <a:gd name="connsiteY7" fmla="*/ 44450 h 87630"/>
                <a:gd name="connsiteX8" fmla="*/ 44450 w 66039"/>
                <a:gd name="connsiteY8" fmla="*/ 0 h 87630"/>
                <a:gd name="connsiteX9" fmla="*/ 66040 w 66039"/>
                <a:gd name="connsiteY9" fmla="*/ 5080 h 87630"/>
                <a:gd name="connsiteX10" fmla="*/ 66040 w 66039"/>
                <a:gd name="connsiteY10" fmla="*/ 17780 h 8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039" h="87630">
                  <a:moveTo>
                    <a:pt x="63500" y="16511"/>
                  </a:moveTo>
                  <a:cubicBezTo>
                    <a:pt x="57150" y="11430"/>
                    <a:pt x="49530" y="8890"/>
                    <a:pt x="41910" y="8890"/>
                  </a:cubicBezTo>
                  <a:cubicBezTo>
                    <a:pt x="22860" y="8890"/>
                    <a:pt x="8890" y="24130"/>
                    <a:pt x="8890" y="43180"/>
                  </a:cubicBezTo>
                  <a:cubicBezTo>
                    <a:pt x="8890" y="62230"/>
                    <a:pt x="22860" y="77470"/>
                    <a:pt x="41910" y="77470"/>
                  </a:cubicBezTo>
                  <a:cubicBezTo>
                    <a:pt x="60960" y="77470"/>
                    <a:pt x="58420" y="74930"/>
                    <a:pt x="64770" y="68580"/>
                  </a:cubicBezTo>
                  <a:lnTo>
                    <a:pt x="64770" y="81280"/>
                  </a:lnTo>
                  <a:cubicBezTo>
                    <a:pt x="58420" y="85090"/>
                    <a:pt x="49530" y="87630"/>
                    <a:pt x="43180" y="87630"/>
                  </a:cubicBezTo>
                  <a:cubicBezTo>
                    <a:pt x="19050" y="87630"/>
                    <a:pt x="0" y="68580"/>
                    <a:pt x="0" y="44450"/>
                  </a:cubicBezTo>
                  <a:cubicBezTo>
                    <a:pt x="0" y="20320"/>
                    <a:pt x="20320" y="0"/>
                    <a:pt x="44450" y="0"/>
                  </a:cubicBezTo>
                  <a:cubicBezTo>
                    <a:pt x="68580" y="0"/>
                    <a:pt x="59690" y="1270"/>
                    <a:pt x="66040" y="5080"/>
                  </a:cubicBezTo>
                  <a:lnTo>
                    <a:pt x="66040" y="177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28" name="Volný tvar: obrazec 627">
              <a:extLst>
                <a:ext uri="{FF2B5EF4-FFF2-40B4-BE49-F238E27FC236}">
                  <a16:creationId xmlns:a16="http://schemas.microsoft.com/office/drawing/2014/main" id="{190D0241-C2A0-3C4D-3B53-341B9FF3C071}"/>
                </a:ext>
              </a:extLst>
            </p:cNvPr>
            <p:cNvSpPr/>
            <p:nvPr/>
          </p:nvSpPr>
          <p:spPr>
            <a:xfrm>
              <a:off x="9944100" y="11817350"/>
              <a:ext cx="86360" cy="86359"/>
            </a:xfrm>
            <a:custGeom>
              <a:avLst/>
              <a:gdLst>
                <a:gd name="connsiteX0" fmla="*/ 86360 w 86360"/>
                <a:gd name="connsiteY0" fmla="*/ 43180 h 86359"/>
                <a:gd name="connsiteX1" fmla="*/ 43180 w 86360"/>
                <a:gd name="connsiteY1" fmla="*/ 86360 h 86359"/>
                <a:gd name="connsiteX2" fmla="*/ 0 w 86360"/>
                <a:gd name="connsiteY2" fmla="*/ 43180 h 86359"/>
                <a:gd name="connsiteX3" fmla="*/ 43180 w 86360"/>
                <a:gd name="connsiteY3" fmla="*/ 0 h 86359"/>
                <a:gd name="connsiteX4" fmla="*/ 86360 w 86360"/>
                <a:gd name="connsiteY4" fmla="*/ 43180 h 86359"/>
                <a:gd name="connsiteX5" fmla="*/ 74930 w 86360"/>
                <a:gd name="connsiteY5" fmla="*/ 43180 h 86359"/>
                <a:gd name="connsiteX6" fmla="*/ 41910 w 86360"/>
                <a:gd name="connsiteY6" fmla="*/ 8890 h 86359"/>
                <a:gd name="connsiteX7" fmla="*/ 8890 w 86360"/>
                <a:gd name="connsiteY7" fmla="*/ 43180 h 86359"/>
                <a:gd name="connsiteX8" fmla="*/ 41910 w 86360"/>
                <a:gd name="connsiteY8" fmla="*/ 77470 h 86359"/>
                <a:gd name="connsiteX9" fmla="*/ 74930 w 86360"/>
                <a:gd name="connsiteY9" fmla="*/ 43180 h 8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360" h="86359">
                  <a:moveTo>
                    <a:pt x="86360" y="43180"/>
                  </a:moveTo>
                  <a:cubicBezTo>
                    <a:pt x="86360" y="68580"/>
                    <a:pt x="67310" y="86360"/>
                    <a:pt x="43180" y="86360"/>
                  </a:cubicBezTo>
                  <a:cubicBezTo>
                    <a:pt x="19050" y="86360"/>
                    <a:pt x="0" y="67310"/>
                    <a:pt x="0" y="43180"/>
                  </a:cubicBezTo>
                  <a:cubicBezTo>
                    <a:pt x="0" y="19050"/>
                    <a:pt x="20320" y="0"/>
                    <a:pt x="43180" y="0"/>
                  </a:cubicBezTo>
                  <a:cubicBezTo>
                    <a:pt x="66040" y="0"/>
                    <a:pt x="86360" y="19050"/>
                    <a:pt x="86360" y="43180"/>
                  </a:cubicBezTo>
                  <a:close/>
                  <a:moveTo>
                    <a:pt x="74930" y="43180"/>
                  </a:moveTo>
                  <a:cubicBezTo>
                    <a:pt x="74930" y="25400"/>
                    <a:pt x="60960" y="8890"/>
                    <a:pt x="41910" y="8890"/>
                  </a:cubicBezTo>
                  <a:cubicBezTo>
                    <a:pt x="22860" y="8890"/>
                    <a:pt x="8890" y="24130"/>
                    <a:pt x="8890" y="43180"/>
                  </a:cubicBezTo>
                  <a:cubicBezTo>
                    <a:pt x="8890" y="62230"/>
                    <a:pt x="24130" y="77470"/>
                    <a:pt x="41910" y="77470"/>
                  </a:cubicBezTo>
                  <a:cubicBezTo>
                    <a:pt x="59690" y="77470"/>
                    <a:pt x="74930" y="62230"/>
                    <a:pt x="74930" y="4318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29" name="Volný tvar: obrazec 628">
              <a:extLst>
                <a:ext uri="{FF2B5EF4-FFF2-40B4-BE49-F238E27FC236}">
                  <a16:creationId xmlns:a16="http://schemas.microsoft.com/office/drawing/2014/main" id="{AD9521BE-977F-14D4-57B6-73D2A267820F}"/>
                </a:ext>
              </a:extLst>
            </p:cNvPr>
            <p:cNvSpPr/>
            <p:nvPr/>
          </p:nvSpPr>
          <p:spPr>
            <a:xfrm>
              <a:off x="11817350" y="11541759"/>
              <a:ext cx="49529" cy="83820"/>
            </a:xfrm>
            <a:custGeom>
              <a:avLst/>
              <a:gdLst>
                <a:gd name="connsiteX0" fmla="*/ 30480 w 49529"/>
                <a:gd name="connsiteY0" fmla="*/ 83820 h 83820"/>
                <a:gd name="connsiteX1" fmla="*/ 20320 w 49529"/>
                <a:gd name="connsiteY1" fmla="*/ 83820 h 83820"/>
                <a:gd name="connsiteX2" fmla="*/ 20320 w 49529"/>
                <a:gd name="connsiteY2" fmla="*/ 10160 h 83820"/>
                <a:gd name="connsiteX3" fmla="*/ 0 w 49529"/>
                <a:gd name="connsiteY3" fmla="*/ 10160 h 83820"/>
                <a:gd name="connsiteX4" fmla="*/ 0 w 49529"/>
                <a:gd name="connsiteY4" fmla="*/ 0 h 83820"/>
                <a:gd name="connsiteX5" fmla="*/ 49530 w 49529"/>
                <a:gd name="connsiteY5" fmla="*/ 0 h 83820"/>
                <a:gd name="connsiteX6" fmla="*/ 49530 w 49529"/>
                <a:gd name="connsiteY6" fmla="*/ 10160 h 83820"/>
                <a:gd name="connsiteX7" fmla="*/ 29210 w 49529"/>
                <a:gd name="connsiteY7" fmla="*/ 10160 h 83820"/>
                <a:gd name="connsiteX8" fmla="*/ 29210 w 49529"/>
                <a:gd name="connsiteY8" fmla="*/ 83820 h 83820"/>
                <a:gd name="connsiteX9" fmla="*/ 29210 w 49529"/>
                <a:gd name="connsiteY9" fmla="*/ 8382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29" h="83820">
                  <a:moveTo>
                    <a:pt x="30480" y="83820"/>
                  </a:moveTo>
                  <a:lnTo>
                    <a:pt x="20320" y="83820"/>
                  </a:lnTo>
                  <a:lnTo>
                    <a:pt x="20320" y="10160"/>
                  </a:lnTo>
                  <a:lnTo>
                    <a:pt x="0" y="10160"/>
                  </a:lnTo>
                  <a:lnTo>
                    <a:pt x="0" y="0"/>
                  </a:lnTo>
                  <a:lnTo>
                    <a:pt x="49530" y="0"/>
                  </a:lnTo>
                  <a:lnTo>
                    <a:pt x="49530" y="10160"/>
                  </a:lnTo>
                  <a:lnTo>
                    <a:pt x="29210" y="10160"/>
                  </a:lnTo>
                  <a:lnTo>
                    <a:pt x="29210" y="83820"/>
                  </a:lnTo>
                  <a:lnTo>
                    <a:pt x="29210" y="838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30" name="Volný tvar: obrazec 629">
              <a:extLst>
                <a:ext uri="{FF2B5EF4-FFF2-40B4-BE49-F238E27FC236}">
                  <a16:creationId xmlns:a16="http://schemas.microsoft.com/office/drawing/2014/main" id="{FC046006-2EEC-C39B-B53C-9FA4FBCB53CE}"/>
                </a:ext>
              </a:extLst>
            </p:cNvPr>
            <p:cNvSpPr/>
            <p:nvPr/>
          </p:nvSpPr>
          <p:spPr>
            <a:xfrm>
              <a:off x="11904979" y="11543030"/>
              <a:ext cx="60960" cy="85089"/>
            </a:xfrm>
            <a:custGeom>
              <a:avLst/>
              <a:gdLst>
                <a:gd name="connsiteX0" fmla="*/ 10160 w 60960"/>
                <a:gd name="connsiteY0" fmla="*/ 0 h 85089"/>
                <a:gd name="connsiteX1" fmla="*/ 10160 w 60960"/>
                <a:gd name="connsiteY1" fmla="*/ 49530 h 85089"/>
                <a:gd name="connsiteX2" fmla="*/ 30480 w 60960"/>
                <a:gd name="connsiteY2" fmla="*/ 76200 h 85089"/>
                <a:gd name="connsiteX3" fmla="*/ 50800 w 60960"/>
                <a:gd name="connsiteY3" fmla="*/ 49530 h 85089"/>
                <a:gd name="connsiteX4" fmla="*/ 50800 w 60960"/>
                <a:gd name="connsiteY4" fmla="*/ 0 h 85089"/>
                <a:gd name="connsiteX5" fmla="*/ 60960 w 60960"/>
                <a:gd name="connsiteY5" fmla="*/ 0 h 85089"/>
                <a:gd name="connsiteX6" fmla="*/ 60960 w 60960"/>
                <a:gd name="connsiteY6" fmla="*/ 53339 h 85089"/>
                <a:gd name="connsiteX7" fmla="*/ 30480 w 60960"/>
                <a:gd name="connsiteY7" fmla="*/ 85089 h 85089"/>
                <a:gd name="connsiteX8" fmla="*/ 0 w 60960"/>
                <a:gd name="connsiteY8" fmla="*/ 53339 h 85089"/>
                <a:gd name="connsiteX9" fmla="*/ 0 w 60960"/>
                <a:gd name="connsiteY9" fmla="*/ 0 h 85089"/>
                <a:gd name="connsiteX10" fmla="*/ 10160 w 60960"/>
                <a:gd name="connsiteY10" fmla="*/ 0 h 8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960" h="85089">
                  <a:moveTo>
                    <a:pt x="10160" y="0"/>
                  </a:moveTo>
                  <a:lnTo>
                    <a:pt x="10160" y="49530"/>
                  </a:lnTo>
                  <a:cubicBezTo>
                    <a:pt x="10160" y="63500"/>
                    <a:pt x="13970" y="76200"/>
                    <a:pt x="30480" y="76200"/>
                  </a:cubicBezTo>
                  <a:cubicBezTo>
                    <a:pt x="46990" y="76200"/>
                    <a:pt x="50800" y="63500"/>
                    <a:pt x="50800" y="49530"/>
                  </a:cubicBezTo>
                  <a:lnTo>
                    <a:pt x="50800" y="0"/>
                  </a:lnTo>
                  <a:lnTo>
                    <a:pt x="60960" y="0"/>
                  </a:lnTo>
                  <a:lnTo>
                    <a:pt x="60960" y="53339"/>
                  </a:lnTo>
                  <a:cubicBezTo>
                    <a:pt x="60960" y="71120"/>
                    <a:pt x="49530" y="85089"/>
                    <a:pt x="30480" y="85089"/>
                  </a:cubicBezTo>
                  <a:cubicBezTo>
                    <a:pt x="11430" y="85089"/>
                    <a:pt x="0" y="71120"/>
                    <a:pt x="0" y="53339"/>
                  </a:cubicBezTo>
                  <a:lnTo>
                    <a:pt x="0" y="0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31" name="Volný tvar: obrazec 630">
              <a:extLst>
                <a:ext uri="{FF2B5EF4-FFF2-40B4-BE49-F238E27FC236}">
                  <a16:creationId xmlns:a16="http://schemas.microsoft.com/office/drawing/2014/main" id="{8B0AD9E4-94C3-381C-DF6B-77B92913554C}"/>
                </a:ext>
              </a:extLst>
            </p:cNvPr>
            <p:cNvSpPr/>
            <p:nvPr/>
          </p:nvSpPr>
          <p:spPr>
            <a:xfrm>
              <a:off x="12009120" y="11539219"/>
              <a:ext cx="72389" cy="91440"/>
            </a:xfrm>
            <a:custGeom>
              <a:avLst/>
              <a:gdLst>
                <a:gd name="connsiteX0" fmla="*/ 0 w 72389"/>
                <a:gd name="connsiteY0" fmla="*/ 0 h 91440"/>
                <a:gd name="connsiteX1" fmla="*/ 62230 w 72389"/>
                <a:gd name="connsiteY1" fmla="*/ 66040 h 91440"/>
                <a:gd name="connsiteX2" fmla="*/ 62230 w 72389"/>
                <a:gd name="connsiteY2" fmla="*/ 5080 h 91440"/>
                <a:gd name="connsiteX3" fmla="*/ 72390 w 72389"/>
                <a:gd name="connsiteY3" fmla="*/ 5080 h 91440"/>
                <a:gd name="connsiteX4" fmla="*/ 72390 w 72389"/>
                <a:gd name="connsiteY4" fmla="*/ 91440 h 91440"/>
                <a:gd name="connsiteX5" fmla="*/ 10160 w 72389"/>
                <a:gd name="connsiteY5" fmla="*/ 25400 h 91440"/>
                <a:gd name="connsiteX6" fmla="*/ 10160 w 72389"/>
                <a:gd name="connsiteY6" fmla="*/ 87630 h 91440"/>
                <a:gd name="connsiteX7" fmla="*/ 0 w 72389"/>
                <a:gd name="connsiteY7" fmla="*/ 87630 h 91440"/>
                <a:gd name="connsiteX8" fmla="*/ 0 w 72389"/>
                <a:gd name="connsiteY8" fmla="*/ 0 h 91440"/>
                <a:gd name="connsiteX9" fmla="*/ 0 w 72389"/>
                <a:gd name="connsiteY9" fmla="*/ 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89" h="91440">
                  <a:moveTo>
                    <a:pt x="0" y="0"/>
                  </a:moveTo>
                  <a:lnTo>
                    <a:pt x="62230" y="66040"/>
                  </a:lnTo>
                  <a:lnTo>
                    <a:pt x="62230" y="5080"/>
                  </a:lnTo>
                  <a:lnTo>
                    <a:pt x="72390" y="5080"/>
                  </a:lnTo>
                  <a:lnTo>
                    <a:pt x="72390" y="91440"/>
                  </a:lnTo>
                  <a:lnTo>
                    <a:pt x="10160" y="25400"/>
                  </a:lnTo>
                  <a:lnTo>
                    <a:pt x="10160" y="87630"/>
                  </a:lnTo>
                  <a:lnTo>
                    <a:pt x="0" y="876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32" name="Volný tvar: obrazec 631">
              <a:extLst>
                <a:ext uri="{FF2B5EF4-FFF2-40B4-BE49-F238E27FC236}">
                  <a16:creationId xmlns:a16="http://schemas.microsoft.com/office/drawing/2014/main" id="{5009E449-C0F9-571F-A4E8-5B32E02DA30A}"/>
                </a:ext>
              </a:extLst>
            </p:cNvPr>
            <p:cNvSpPr/>
            <p:nvPr/>
          </p:nvSpPr>
          <p:spPr>
            <a:xfrm>
              <a:off x="12127229" y="11541759"/>
              <a:ext cx="10160" cy="83820"/>
            </a:xfrm>
            <a:custGeom>
              <a:avLst/>
              <a:gdLst>
                <a:gd name="connsiteX0" fmla="*/ 10160 w 10160"/>
                <a:gd name="connsiteY0" fmla="*/ 83820 h 83820"/>
                <a:gd name="connsiteX1" fmla="*/ 0 w 10160"/>
                <a:gd name="connsiteY1" fmla="*/ 83820 h 83820"/>
                <a:gd name="connsiteX2" fmla="*/ 0 w 10160"/>
                <a:gd name="connsiteY2" fmla="*/ 0 h 83820"/>
                <a:gd name="connsiteX3" fmla="*/ 10160 w 10160"/>
                <a:gd name="connsiteY3" fmla="*/ 0 h 83820"/>
                <a:gd name="connsiteX4" fmla="*/ 10160 w 10160"/>
                <a:gd name="connsiteY4" fmla="*/ 8382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60" h="83820">
                  <a:moveTo>
                    <a:pt x="10160" y="83820"/>
                  </a:moveTo>
                  <a:lnTo>
                    <a:pt x="0" y="83820"/>
                  </a:lnTo>
                  <a:lnTo>
                    <a:pt x="0" y="0"/>
                  </a:lnTo>
                  <a:lnTo>
                    <a:pt x="10160" y="0"/>
                  </a:lnTo>
                  <a:lnTo>
                    <a:pt x="10160" y="838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33" name="Volný tvar: obrazec 632">
              <a:extLst>
                <a:ext uri="{FF2B5EF4-FFF2-40B4-BE49-F238E27FC236}">
                  <a16:creationId xmlns:a16="http://schemas.microsoft.com/office/drawing/2014/main" id="{7BBE458C-FE27-7ABF-7883-4EC8C9C99A8B}"/>
                </a:ext>
              </a:extLst>
            </p:cNvPr>
            <p:cNvSpPr/>
            <p:nvPr/>
          </p:nvSpPr>
          <p:spPr>
            <a:xfrm>
              <a:off x="12180570" y="11539219"/>
              <a:ext cx="52070" cy="87630"/>
            </a:xfrm>
            <a:custGeom>
              <a:avLst/>
              <a:gdLst>
                <a:gd name="connsiteX0" fmla="*/ 40640 w 52070"/>
                <a:gd name="connsiteY0" fmla="*/ 19050 h 87630"/>
                <a:gd name="connsiteX1" fmla="*/ 27940 w 52070"/>
                <a:gd name="connsiteY1" fmla="*/ 11430 h 87630"/>
                <a:gd name="connsiteX2" fmla="*/ 13970 w 52070"/>
                <a:gd name="connsiteY2" fmla="*/ 22861 h 87630"/>
                <a:gd name="connsiteX3" fmla="*/ 25400 w 52070"/>
                <a:gd name="connsiteY3" fmla="*/ 34290 h 87630"/>
                <a:gd name="connsiteX4" fmla="*/ 31750 w 52070"/>
                <a:gd name="connsiteY4" fmla="*/ 36830 h 87630"/>
                <a:gd name="connsiteX5" fmla="*/ 52070 w 52070"/>
                <a:gd name="connsiteY5" fmla="*/ 62230 h 87630"/>
                <a:gd name="connsiteX6" fmla="*/ 25400 w 52070"/>
                <a:gd name="connsiteY6" fmla="*/ 87630 h 87630"/>
                <a:gd name="connsiteX7" fmla="*/ 0 w 52070"/>
                <a:gd name="connsiteY7" fmla="*/ 64770 h 87630"/>
                <a:gd name="connsiteX8" fmla="*/ 10160 w 52070"/>
                <a:gd name="connsiteY8" fmla="*/ 62230 h 87630"/>
                <a:gd name="connsiteX9" fmla="*/ 26670 w 52070"/>
                <a:gd name="connsiteY9" fmla="*/ 77470 h 87630"/>
                <a:gd name="connsiteX10" fmla="*/ 41910 w 52070"/>
                <a:gd name="connsiteY10" fmla="*/ 60961 h 87630"/>
                <a:gd name="connsiteX11" fmla="*/ 27940 w 52070"/>
                <a:gd name="connsiteY11" fmla="*/ 45720 h 87630"/>
                <a:gd name="connsiteX12" fmla="*/ 21590 w 52070"/>
                <a:gd name="connsiteY12" fmla="*/ 43180 h 87630"/>
                <a:gd name="connsiteX13" fmla="*/ 3810 w 52070"/>
                <a:gd name="connsiteY13" fmla="*/ 21590 h 87630"/>
                <a:gd name="connsiteX14" fmla="*/ 27940 w 52070"/>
                <a:gd name="connsiteY14" fmla="*/ 0 h 87630"/>
                <a:gd name="connsiteX15" fmla="*/ 49530 w 52070"/>
                <a:gd name="connsiteY15" fmla="*/ 12700 h 87630"/>
                <a:gd name="connsiteX16" fmla="*/ 41910 w 52070"/>
                <a:gd name="connsiteY16" fmla="*/ 17780 h 87630"/>
                <a:gd name="connsiteX17" fmla="*/ 41910 w 52070"/>
                <a:gd name="connsiteY17" fmla="*/ 17780 h 8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070" h="87630">
                  <a:moveTo>
                    <a:pt x="40640" y="19050"/>
                  </a:moveTo>
                  <a:cubicBezTo>
                    <a:pt x="38100" y="13970"/>
                    <a:pt x="33020" y="11430"/>
                    <a:pt x="27940" y="11430"/>
                  </a:cubicBezTo>
                  <a:cubicBezTo>
                    <a:pt x="22860" y="11430"/>
                    <a:pt x="13970" y="16511"/>
                    <a:pt x="13970" y="22861"/>
                  </a:cubicBezTo>
                  <a:cubicBezTo>
                    <a:pt x="13970" y="29211"/>
                    <a:pt x="20320" y="33020"/>
                    <a:pt x="25400" y="34290"/>
                  </a:cubicBezTo>
                  <a:lnTo>
                    <a:pt x="31750" y="36830"/>
                  </a:lnTo>
                  <a:cubicBezTo>
                    <a:pt x="43180" y="41911"/>
                    <a:pt x="52070" y="48261"/>
                    <a:pt x="52070" y="62230"/>
                  </a:cubicBezTo>
                  <a:cubicBezTo>
                    <a:pt x="52070" y="76200"/>
                    <a:pt x="40640" y="87630"/>
                    <a:pt x="25400" y="87630"/>
                  </a:cubicBezTo>
                  <a:cubicBezTo>
                    <a:pt x="10160" y="87630"/>
                    <a:pt x="1270" y="77470"/>
                    <a:pt x="0" y="64770"/>
                  </a:cubicBezTo>
                  <a:lnTo>
                    <a:pt x="10160" y="62230"/>
                  </a:lnTo>
                  <a:cubicBezTo>
                    <a:pt x="10160" y="71120"/>
                    <a:pt x="17780" y="77470"/>
                    <a:pt x="26670" y="77470"/>
                  </a:cubicBezTo>
                  <a:cubicBezTo>
                    <a:pt x="35560" y="77470"/>
                    <a:pt x="41910" y="69850"/>
                    <a:pt x="41910" y="60961"/>
                  </a:cubicBezTo>
                  <a:cubicBezTo>
                    <a:pt x="41910" y="52070"/>
                    <a:pt x="34290" y="48261"/>
                    <a:pt x="27940" y="45720"/>
                  </a:cubicBezTo>
                  <a:lnTo>
                    <a:pt x="21590" y="43180"/>
                  </a:lnTo>
                  <a:cubicBezTo>
                    <a:pt x="11430" y="39370"/>
                    <a:pt x="3810" y="33020"/>
                    <a:pt x="3810" y="21590"/>
                  </a:cubicBezTo>
                  <a:cubicBezTo>
                    <a:pt x="3810" y="10161"/>
                    <a:pt x="15240" y="0"/>
                    <a:pt x="27940" y="0"/>
                  </a:cubicBezTo>
                  <a:cubicBezTo>
                    <a:pt x="40640" y="0"/>
                    <a:pt x="44450" y="3811"/>
                    <a:pt x="49530" y="12700"/>
                  </a:cubicBezTo>
                  <a:lnTo>
                    <a:pt x="41910" y="17780"/>
                  </a:lnTo>
                  <a:lnTo>
                    <a:pt x="41910" y="177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34" name="Volný tvar: obrazec 633">
              <a:extLst>
                <a:ext uri="{FF2B5EF4-FFF2-40B4-BE49-F238E27FC236}">
                  <a16:creationId xmlns:a16="http://schemas.microsoft.com/office/drawing/2014/main" id="{352469B6-93ED-E487-B951-A06EE8D2594B}"/>
                </a:ext>
              </a:extLst>
            </p:cNvPr>
            <p:cNvSpPr/>
            <p:nvPr/>
          </p:nvSpPr>
          <p:spPr>
            <a:xfrm>
              <a:off x="12274550" y="11541759"/>
              <a:ext cx="10159" cy="83820"/>
            </a:xfrm>
            <a:custGeom>
              <a:avLst/>
              <a:gdLst>
                <a:gd name="connsiteX0" fmla="*/ 10160 w 10159"/>
                <a:gd name="connsiteY0" fmla="*/ 83820 h 83820"/>
                <a:gd name="connsiteX1" fmla="*/ 0 w 10159"/>
                <a:gd name="connsiteY1" fmla="*/ 83820 h 83820"/>
                <a:gd name="connsiteX2" fmla="*/ 0 w 10159"/>
                <a:gd name="connsiteY2" fmla="*/ 0 h 83820"/>
                <a:gd name="connsiteX3" fmla="*/ 10160 w 10159"/>
                <a:gd name="connsiteY3" fmla="*/ 0 h 83820"/>
                <a:gd name="connsiteX4" fmla="*/ 10160 w 10159"/>
                <a:gd name="connsiteY4" fmla="*/ 83820 h 83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9" h="83820">
                  <a:moveTo>
                    <a:pt x="10160" y="83820"/>
                  </a:moveTo>
                  <a:lnTo>
                    <a:pt x="0" y="83820"/>
                  </a:lnTo>
                  <a:lnTo>
                    <a:pt x="0" y="0"/>
                  </a:lnTo>
                  <a:lnTo>
                    <a:pt x="10160" y="0"/>
                  </a:lnTo>
                  <a:lnTo>
                    <a:pt x="10160" y="838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35" name="Volný tvar: obrazec 634">
              <a:extLst>
                <a:ext uri="{FF2B5EF4-FFF2-40B4-BE49-F238E27FC236}">
                  <a16:creationId xmlns:a16="http://schemas.microsoft.com/office/drawing/2014/main" id="{DD373FBB-1EDE-6E48-D653-94C185BD449F}"/>
                </a:ext>
              </a:extLst>
            </p:cNvPr>
            <p:cNvSpPr/>
            <p:nvPr/>
          </p:nvSpPr>
          <p:spPr>
            <a:xfrm>
              <a:off x="12320270" y="11539219"/>
              <a:ext cx="78739" cy="86360"/>
            </a:xfrm>
            <a:custGeom>
              <a:avLst/>
              <a:gdLst>
                <a:gd name="connsiteX0" fmla="*/ 21590 w 78739"/>
                <a:gd name="connsiteY0" fmla="*/ 66040 h 86360"/>
                <a:gd name="connsiteX1" fmla="*/ 11430 w 78739"/>
                <a:gd name="connsiteY1" fmla="*/ 86361 h 86360"/>
                <a:gd name="connsiteX2" fmla="*/ 0 w 78739"/>
                <a:gd name="connsiteY2" fmla="*/ 86361 h 86360"/>
                <a:gd name="connsiteX3" fmla="*/ 39370 w 78739"/>
                <a:gd name="connsiteY3" fmla="*/ 0 h 86360"/>
                <a:gd name="connsiteX4" fmla="*/ 78740 w 78739"/>
                <a:gd name="connsiteY4" fmla="*/ 86361 h 86360"/>
                <a:gd name="connsiteX5" fmla="*/ 67310 w 78739"/>
                <a:gd name="connsiteY5" fmla="*/ 86361 h 86360"/>
                <a:gd name="connsiteX6" fmla="*/ 57150 w 78739"/>
                <a:gd name="connsiteY6" fmla="*/ 66040 h 86360"/>
                <a:gd name="connsiteX7" fmla="*/ 19050 w 78739"/>
                <a:gd name="connsiteY7" fmla="*/ 66040 h 86360"/>
                <a:gd name="connsiteX8" fmla="*/ 19050 w 78739"/>
                <a:gd name="connsiteY8" fmla="*/ 66040 h 86360"/>
                <a:gd name="connsiteX9" fmla="*/ 40640 w 78739"/>
                <a:gd name="connsiteY9" fmla="*/ 22861 h 86360"/>
                <a:gd name="connsiteX10" fmla="*/ 25400 w 78739"/>
                <a:gd name="connsiteY10" fmla="*/ 57150 h 86360"/>
                <a:gd name="connsiteX11" fmla="*/ 54610 w 78739"/>
                <a:gd name="connsiteY11" fmla="*/ 57150 h 86360"/>
                <a:gd name="connsiteX12" fmla="*/ 39370 w 78739"/>
                <a:gd name="connsiteY12" fmla="*/ 22861 h 86360"/>
                <a:gd name="connsiteX13" fmla="*/ 39370 w 78739"/>
                <a:gd name="connsiteY13" fmla="*/ 22861 h 8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8739" h="86360">
                  <a:moveTo>
                    <a:pt x="21590" y="66040"/>
                  </a:moveTo>
                  <a:lnTo>
                    <a:pt x="11430" y="86361"/>
                  </a:lnTo>
                  <a:lnTo>
                    <a:pt x="0" y="86361"/>
                  </a:lnTo>
                  <a:lnTo>
                    <a:pt x="39370" y="0"/>
                  </a:lnTo>
                  <a:lnTo>
                    <a:pt x="78740" y="86361"/>
                  </a:lnTo>
                  <a:lnTo>
                    <a:pt x="67310" y="86361"/>
                  </a:lnTo>
                  <a:lnTo>
                    <a:pt x="57150" y="66040"/>
                  </a:lnTo>
                  <a:lnTo>
                    <a:pt x="19050" y="66040"/>
                  </a:lnTo>
                  <a:lnTo>
                    <a:pt x="19050" y="66040"/>
                  </a:lnTo>
                  <a:close/>
                  <a:moveTo>
                    <a:pt x="40640" y="22861"/>
                  </a:moveTo>
                  <a:lnTo>
                    <a:pt x="25400" y="57150"/>
                  </a:lnTo>
                  <a:lnTo>
                    <a:pt x="54610" y="57150"/>
                  </a:lnTo>
                  <a:lnTo>
                    <a:pt x="39370" y="22861"/>
                  </a:lnTo>
                  <a:lnTo>
                    <a:pt x="39370" y="2286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36" name="Volný tvar: obrazec 635">
              <a:extLst>
                <a:ext uri="{FF2B5EF4-FFF2-40B4-BE49-F238E27FC236}">
                  <a16:creationId xmlns:a16="http://schemas.microsoft.com/office/drawing/2014/main" id="{EA372A98-9F49-27AC-78D5-D9192555F8D7}"/>
                </a:ext>
              </a:extLst>
            </p:cNvPr>
            <p:cNvSpPr/>
            <p:nvPr/>
          </p:nvSpPr>
          <p:spPr>
            <a:xfrm>
              <a:off x="12759690" y="12674600"/>
              <a:ext cx="97789" cy="228600"/>
            </a:xfrm>
            <a:custGeom>
              <a:avLst/>
              <a:gdLst>
                <a:gd name="connsiteX0" fmla="*/ 27940 w 97789"/>
                <a:gd name="connsiteY0" fmla="*/ 201930 h 228600"/>
                <a:gd name="connsiteX1" fmla="*/ 97790 w 97789"/>
                <a:gd name="connsiteY1" fmla="*/ 201930 h 228600"/>
                <a:gd name="connsiteX2" fmla="*/ 97790 w 97789"/>
                <a:gd name="connsiteY2" fmla="*/ 228600 h 228600"/>
                <a:gd name="connsiteX3" fmla="*/ 0 w 97789"/>
                <a:gd name="connsiteY3" fmla="*/ 228600 h 228600"/>
                <a:gd name="connsiteX4" fmla="*/ 0 w 97789"/>
                <a:gd name="connsiteY4" fmla="*/ 0 h 228600"/>
                <a:gd name="connsiteX5" fmla="*/ 27940 w 97789"/>
                <a:gd name="connsiteY5" fmla="*/ 0 h 228600"/>
                <a:gd name="connsiteX6" fmla="*/ 27940 w 97789"/>
                <a:gd name="connsiteY6" fmla="*/ 203200 h 228600"/>
                <a:gd name="connsiteX7" fmla="*/ 27940 w 97789"/>
                <a:gd name="connsiteY7" fmla="*/ 2032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789" h="228600">
                  <a:moveTo>
                    <a:pt x="27940" y="201930"/>
                  </a:moveTo>
                  <a:lnTo>
                    <a:pt x="97790" y="201930"/>
                  </a:lnTo>
                  <a:lnTo>
                    <a:pt x="97790" y="228600"/>
                  </a:lnTo>
                  <a:lnTo>
                    <a:pt x="0" y="228600"/>
                  </a:lnTo>
                  <a:lnTo>
                    <a:pt x="0" y="0"/>
                  </a:lnTo>
                  <a:lnTo>
                    <a:pt x="27940" y="0"/>
                  </a:lnTo>
                  <a:lnTo>
                    <a:pt x="27940" y="203200"/>
                  </a:lnTo>
                  <a:lnTo>
                    <a:pt x="27940" y="2032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37" name="Volný tvar: obrazec 636">
              <a:extLst>
                <a:ext uri="{FF2B5EF4-FFF2-40B4-BE49-F238E27FC236}">
                  <a16:creationId xmlns:a16="http://schemas.microsoft.com/office/drawing/2014/main" id="{D80B2A6A-D4F0-1246-F537-BE300EB64E3C}"/>
                </a:ext>
              </a:extLst>
            </p:cNvPr>
            <p:cNvSpPr/>
            <p:nvPr/>
          </p:nvSpPr>
          <p:spPr>
            <a:xfrm>
              <a:off x="12960350" y="12674600"/>
              <a:ext cx="27940" cy="228600"/>
            </a:xfrm>
            <a:custGeom>
              <a:avLst/>
              <a:gdLst>
                <a:gd name="connsiteX0" fmla="*/ 27940 w 27940"/>
                <a:gd name="connsiteY0" fmla="*/ 228600 h 228600"/>
                <a:gd name="connsiteX1" fmla="*/ 0 w 27940"/>
                <a:gd name="connsiteY1" fmla="*/ 228600 h 228600"/>
                <a:gd name="connsiteX2" fmla="*/ 0 w 27940"/>
                <a:gd name="connsiteY2" fmla="*/ 0 h 228600"/>
                <a:gd name="connsiteX3" fmla="*/ 27940 w 27940"/>
                <a:gd name="connsiteY3" fmla="*/ 0 h 228600"/>
                <a:gd name="connsiteX4" fmla="*/ 27940 w 27940"/>
                <a:gd name="connsiteY4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40" h="228600">
                  <a:moveTo>
                    <a:pt x="27940" y="228600"/>
                  </a:moveTo>
                  <a:lnTo>
                    <a:pt x="0" y="228600"/>
                  </a:lnTo>
                  <a:lnTo>
                    <a:pt x="0" y="0"/>
                  </a:lnTo>
                  <a:lnTo>
                    <a:pt x="27940" y="0"/>
                  </a:lnTo>
                  <a:lnTo>
                    <a:pt x="27940" y="2286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38" name="Volný tvar: obrazec 637">
              <a:extLst>
                <a:ext uri="{FF2B5EF4-FFF2-40B4-BE49-F238E27FC236}">
                  <a16:creationId xmlns:a16="http://schemas.microsoft.com/office/drawing/2014/main" id="{55955A50-CD0F-0EAA-3595-389C85E30B9F}"/>
                </a:ext>
              </a:extLst>
            </p:cNvPr>
            <p:cNvSpPr/>
            <p:nvPr/>
          </p:nvSpPr>
          <p:spPr>
            <a:xfrm>
              <a:off x="13114020" y="12673330"/>
              <a:ext cx="133350" cy="228600"/>
            </a:xfrm>
            <a:custGeom>
              <a:avLst/>
              <a:gdLst>
                <a:gd name="connsiteX0" fmla="*/ 0 w 133350"/>
                <a:gd name="connsiteY0" fmla="*/ 0 h 228600"/>
                <a:gd name="connsiteX1" fmla="*/ 27940 w 133350"/>
                <a:gd name="connsiteY1" fmla="*/ 0 h 228600"/>
                <a:gd name="connsiteX2" fmla="*/ 111760 w 133350"/>
                <a:gd name="connsiteY2" fmla="*/ 63500 h 228600"/>
                <a:gd name="connsiteX3" fmla="*/ 87630 w 133350"/>
                <a:gd name="connsiteY3" fmla="*/ 106680 h 228600"/>
                <a:gd name="connsiteX4" fmla="*/ 87630 w 133350"/>
                <a:gd name="connsiteY4" fmla="*/ 106680 h 228600"/>
                <a:gd name="connsiteX5" fmla="*/ 133350 w 133350"/>
                <a:gd name="connsiteY5" fmla="*/ 165100 h 228600"/>
                <a:gd name="connsiteX6" fmla="*/ 53340 w 133350"/>
                <a:gd name="connsiteY6" fmla="*/ 228600 h 228600"/>
                <a:gd name="connsiteX7" fmla="*/ 0 w 133350"/>
                <a:gd name="connsiteY7" fmla="*/ 228600 h 228600"/>
                <a:gd name="connsiteX8" fmla="*/ 0 w 133350"/>
                <a:gd name="connsiteY8" fmla="*/ 0 h 228600"/>
                <a:gd name="connsiteX9" fmla="*/ 0 w 133350"/>
                <a:gd name="connsiteY9" fmla="*/ 0 h 228600"/>
                <a:gd name="connsiteX10" fmla="*/ 29210 w 133350"/>
                <a:gd name="connsiteY10" fmla="*/ 101600 h 228600"/>
                <a:gd name="connsiteX11" fmla="*/ 36830 w 133350"/>
                <a:gd name="connsiteY11" fmla="*/ 101600 h 228600"/>
                <a:gd name="connsiteX12" fmla="*/ 86360 w 133350"/>
                <a:gd name="connsiteY12" fmla="*/ 63500 h 228600"/>
                <a:gd name="connsiteX13" fmla="*/ 38100 w 133350"/>
                <a:gd name="connsiteY13" fmla="*/ 25400 h 228600"/>
                <a:gd name="connsiteX14" fmla="*/ 30480 w 133350"/>
                <a:gd name="connsiteY14" fmla="*/ 25400 h 228600"/>
                <a:gd name="connsiteX15" fmla="*/ 30480 w 133350"/>
                <a:gd name="connsiteY15" fmla="*/ 101600 h 228600"/>
                <a:gd name="connsiteX16" fmla="*/ 30480 w 133350"/>
                <a:gd name="connsiteY16" fmla="*/ 101600 h 228600"/>
                <a:gd name="connsiteX17" fmla="*/ 29210 w 133350"/>
                <a:gd name="connsiteY17" fmla="*/ 203200 h 228600"/>
                <a:gd name="connsiteX18" fmla="*/ 50800 w 133350"/>
                <a:gd name="connsiteY18" fmla="*/ 203200 h 228600"/>
                <a:gd name="connsiteX19" fmla="*/ 104140 w 133350"/>
                <a:gd name="connsiteY19" fmla="*/ 162560 h 228600"/>
                <a:gd name="connsiteX20" fmla="*/ 45720 w 133350"/>
                <a:gd name="connsiteY20" fmla="*/ 123189 h 228600"/>
                <a:gd name="connsiteX21" fmla="*/ 27940 w 133350"/>
                <a:gd name="connsiteY21" fmla="*/ 123189 h 228600"/>
                <a:gd name="connsiteX22" fmla="*/ 27940 w 133350"/>
                <a:gd name="connsiteY22" fmla="*/ 201930 h 228600"/>
                <a:gd name="connsiteX23" fmla="*/ 27940 w 133350"/>
                <a:gd name="connsiteY23" fmla="*/ 20193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3350" h="228600">
                  <a:moveTo>
                    <a:pt x="0" y="0"/>
                  </a:moveTo>
                  <a:lnTo>
                    <a:pt x="27940" y="0"/>
                  </a:lnTo>
                  <a:cubicBezTo>
                    <a:pt x="71120" y="0"/>
                    <a:pt x="111760" y="11430"/>
                    <a:pt x="111760" y="63500"/>
                  </a:cubicBezTo>
                  <a:cubicBezTo>
                    <a:pt x="111760" y="115570"/>
                    <a:pt x="102870" y="99060"/>
                    <a:pt x="87630" y="106680"/>
                  </a:cubicBezTo>
                  <a:lnTo>
                    <a:pt x="87630" y="106680"/>
                  </a:lnTo>
                  <a:cubicBezTo>
                    <a:pt x="114300" y="111760"/>
                    <a:pt x="133350" y="138430"/>
                    <a:pt x="133350" y="165100"/>
                  </a:cubicBezTo>
                  <a:cubicBezTo>
                    <a:pt x="133350" y="210820"/>
                    <a:pt x="93980" y="228600"/>
                    <a:pt x="53340" y="228600"/>
                  </a:cubicBezTo>
                  <a:lnTo>
                    <a:pt x="0" y="22860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9210" y="101600"/>
                  </a:moveTo>
                  <a:lnTo>
                    <a:pt x="36830" y="101600"/>
                  </a:lnTo>
                  <a:cubicBezTo>
                    <a:pt x="63500" y="101600"/>
                    <a:pt x="86360" y="96520"/>
                    <a:pt x="86360" y="63500"/>
                  </a:cubicBezTo>
                  <a:cubicBezTo>
                    <a:pt x="86360" y="30480"/>
                    <a:pt x="64770" y="25400"/>
                    <a:pt x="38100" y="25400"/>
                  </a:cubicBezTo>
                  <a:lnTo>
                    <a:pt x="30480" y="25400"/>
                  </a:lnTo>
                  <a:lnTo>
                    <a:pt x="30480" y="101600"/>
                  </a:lnTo>
                  <a:lnTo>
                    <a:pt x="30480" y="101600"/>
                  </a:lnTo>
                  <a:close/>
                  <a:moveTo>
                    <a:pt x="29210" y="203200"/>
                  </a:moveTo>
                  <a:lnTo>
                    <a:pt x="50800" y="203200"/>
                  </a:lnTo>
                  <a:cubicBezTo>
                    <a:pt x="77470" y="203200"/>
                    <a:pt x="104140" y="195580"/>
                    <a:pt x="104140" y="162560"/>
                  </a:cubicBezTo>
                  <a:cubicBezTo>
                    <a:pt x="104140" y="129539"/>
                    <a:pt x="71120" y="123189"/>
                    <a:pt x="45720" y="123189"/>
                  </a:cubicBezTo>
                  <a:lnTo>
                    <a:pt x="27940" y="123189"/>
                  </a:lnTo>
                  <a:lnTo>
                    <a:pt x="27940" y="201930"/>
                  </a:lnTo>
                  <a:lnTo>
                    <a:pt x="27940" y="2019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39" name="Volný tvar: obrazec 638">
              <a:extLst>
                <a:ext uri="{FF2B5EF4-FFF2-40B4-BE49-F238E27FC236}">
                  <a16:creationId xmlns:a16="http://schemas.microsoft.com/office/drawing/2014/main" id="{1CD54308-EEF9-9F3F-7B8B-304F3E322E97}"/>
                </a:ext>
              </a:extLst>
            </p:cNvPr>
            <p:cNvSpPr/>
            <p:nvPr/>
          </p:nvSpPr>
          <p:spPr>
            <a:xfrm>
              <a:off x="13331190" y="12673330"/>
              <a:ext cx="177800" cy="228600"/>
            </a:xfrm>
            <a:custGeom>
              <a:avLst/>
              <a:gdLst>
                <a:gd name="connsiteX0" fmla="*/ 0 w 177800"/>
                <a:gd name="connsiteY0" fmla="*/ 0 h 228600"/>
                <a:gd name="connsiteX1" fmla="*/ 33020 w 177800"/>
                <a:gd name="connsiteY1" fmla="*/ 0 h 228600"/>
                <a:gd name="connsiteX2" fmla="*/ 88900 w 177800"/>
                <a:gd name="connsiteY2" fmla="*/ 97789 h 228600"/>
                <a:gd name="connsiteX3" fmla="*/ 144780 w 177800"/>
                <a:gd name="connsiteY3" fmla="*/ 0 h 228600"/>
                <a:gd name="connsiteX4" fmla="*/ 177800 w 177800"/>
                <a:gd name="connsiteY4" fmla="*/ 0 h 228600"/>
                <a:gd name="connsiteX5" fmla="*/ 102870 w 177800"/>
                <a:gd name="connsiteY5" fmla="*/ 129539 h 228600"/>
                <a:gd name="connsiteX6" fmla="*/ 102870 w 177800"/>
                <a:gd name="connsiteY6" fmla="*/ 228600 h 228600"/>
                <a:gd name="connsiteX7" fmla="*/ 74930 w 177800"/>
                <a:gd name="connsiteY7" fmla="*/ 228600 h 228600"/>
                <a:gd name="connsiteX8" fmla="*/ 74930 w 177800"/>
                <a:gd name="connsiteY8" fmla="*/ 129539 h 228600"/>
                <a:gd name="connsiteX9" fmla="*/ 0 w 177800"/>
                <a:gd name="connsiteY9" fmla="*/ 0 h 228600"/>
                <a:gd name="connsiteX10" fmla="*/ 0 w 177800"/>
                <a:gd name="connsiteY10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800" h="228600">
                  <a:moveTo>
                    <a:pt x="0" y="0"/>
                  </a:moveTo>
                  <a:lnTo>
                    <a:pt x="33020" y="0"/>
                  </a:lnTo>
                  <a:lnTo>
                    <a:pt x="88900" y="97789"/>
                  </a:lnTo>
                  <a:lnTo>
                    <a:pt x="144780" y="0"/>
                  </a:lnTo>
                  <a:lnTo>
                    <a:pt x="177800" y="0"/>
                  </a:lnTo>
                  <a:lnTo>
                    <a:pt x="102870" y="129539"/>
                  </a:lnTo>
                  <a:lnTo>
                    <a:pt x="102870" y="228600"/>
                  </a:lnTo>
                  <a:lnTo>
                    <a:pt x="74930" y="228600"/>
                  </a:lnTo>
                  <a:lnTo>
                    <a:pt x="74930" y="1295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40" name="Volný tvar: obrazec 639">
              <a:extLst>
                <a:ext uri="{FF2B5EF4-FFF2-40B4-BE49-F238E27FC236}">
                  <a16:creationId xmlns:a16="http://schemas.microsoft.com/office/drawing/2014/main" id="{92FDCF05-42F6-A1E1-E787-A5CF4A8A6E7E}"/>
                </a:ext>
              </a:extLst>
            </p:cNvPr>
            <p:cNvSpPr/>
            <p:nvPr/>
          </p:nvSpPr>
          <p:spPr>
            <a:xfrm>
              <a:off x="13558520" y="12663169"/>
              <a:ext cx="218439" cy="238760"/>
            </a:xfrm>
            <a:custGeom>
              <a:avLst/>
              <a:gdLst>
                <a:gd name="connsiteX0" fmla="*/ 57150 w 218439"/>
                <a:gd name="connsiteY0" fmla="*/ 181611 h 238760"/>
                <a:gd name="connsiteX1" fmla="*/ 30480 w 218439"/>
                <a:gd name="connsiteY1" fmla="*/ 238761 h 238760"/>
                <a:gd name="connsiteX2" fmla="*/ 0 w 218439"/>
                <a:gd name="connsiteY2" fmla="*/ 238761 h 238760"/>
                <a:gd name="connsiteX3" fmla="*/ 109220 w 218439"/>
                <a:gd name="connsiteY3" fmla="*/ 0 h 238760"/>
                <a:gd name="connsiteX4" fmla="*/ 218440 w 218439"/>
                <a:gd name="connsiteY4" fmla="*/ 238761 h 238760"/>
                <a:gd name="connsiteX5" fmla="*/ 187960 w 218439"/>
                <a:gd name="connsiteY5" fmla="*/ 238761 h 238760"/>
                <a:gd name="connsiteX6" fmla="*/ 162560 w 218439"/>
                <a:gd name="connsiteY6" fmla="*/ 181611 h 238760"/>
                <a:gd name="connsiteX7" fmla="*/ 57150 w 218439"/>
                <a:gd name="connsiteY7" fmla="*/ 181611 h 238760"/>
                <a:gd name="connsiteX8" fmla="*/ 110490 w 218439"/>
                <a:gd name="connsiteY8" fmla="*/ 63500 h 238760"/>
                <a:gd name="connsiteX9" fmla="*/ 69850 w 218439"/>
                <a:gd name="connsiteY9" fmla="*/ 156211 h 238760"/>
                <a:gd name="connsiteX10" fmla="*/ 151130 w 218439"/>
                <a:gd name="connsiteY10" fmla="*/ 156211 h 238760"/>
                <a:gd name="connsiteX11" fmla="*/ 110490 w 218439"/>
                <a:gd name="connsiteY11" fmla="*/ 63500 h 238760"/>
                <a:gd name="connsiteX12" fmla="*/ 110490 w 218439"/>
                <a:gd name="connsiteY12" fmla="*/ 63500 h 23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439" h="238760">
                  <a:moveTo>
                    <a:pt x="57150" y="181611"/>
                  </a:moveTo>
                  <a:lnTo>
                    <a:pt x="30480" y="238761"/>
                  </a:lnTo>
                  <a:lnTo>
                    <a:pt x="0" y="238761"/>
                  </a:lnTo>
                  <a:lnTo>
                    <a:pt x="109220" y="0"/>
                  </a:lnTo>
                  <a:lnTo>
                    <a:pt x="218440" y="238761"/>
                  </a:lnTo>
                  <a:lnTo>
                    <a:pt x="187960" y="238761"/>
                  </a:lnTo>
                  <a:lnTo>
                    <a:pt x="162560" y="181611"/>
                  </a:lnTo>
                  <a:lnTo>
                    <a:pt x="57150" y="181611"/>
                  </a:lnTo>
                  <a:close/>
                  <a:moveTo>
                    <a:pt x="110490" y="63500"/>
                  </a:moveTo>
                  <a:lnTo>
                    <a:pt x="69850" y="156211"/>
                  </a:lnTo>
                  <a:lnTo>
                    <a:pt x="151130" y="156211"/>
                  </a:lnTo>
                  <a:lnTo>
                    <a:pt x="110490" y="63500"/>
                  </a:lnTo>
                  <a:lnTo>
                    <a:pt x="110490" y="635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41" name="Volný tvar: obrazec 640">
              <a:extLst>
                <a:ext uri="{FF2B5EF4-FFF2-40B4-BE49-F238E27FC236}">
                  <a16:creationId xmlns:a16="http://schemas.microsoft.com/office/drawing/2014/main" id="{2AEAF1A2-73B3-2F64-23C0-E4163C42C376}"/>
                </a:ext>
              </a:extLst>
            </p:cNvPr>
            <p:cNvSpPr/>
            <p:nvPr/>
          </p:nvSpPr>
          <p:spPr>
            <a:xfrm>
              <a:off x="14791690" y="12837159"/>
              <a:ext cx="82550" cy="153670"/>
            </a:xfrm>
            <a:custGeom>
              <a:avLst/>
              <a:gdLst>
                <a:gd name="connsiteX0" fmla="*/ 0 w 82550"/>
                <a:gd name="connsiteY0" fmla="*/ 0 h 153670"/>
                <a:gd name="connsiteX1" fmla="*/ 82550 w 82550"/>
                <a:gd name="connsiteY1" fmla="*/ 0 h 153670"/>
                <a:gd name="connsiteX2" fmla="*/ 82550 w 82550"/>
                <a:gd name="connsiteY2" fmla="*/ 17780 h 153670"/>
                <a:gd name="connsiteX3" fmla="*/ 19050 w 82550"/>
                <a:gd name="connsiteY3" fmla="*/ 17780 h 153670"/>
                <a:gd name="connsiteX4" fmla="*/ 19050 w 82550"/>
                <a:gd name="connsiteY4" fmla="*/ 60960 h 153670"/>
                <a:gd name="connsiteX5" fmla="*/ 80010 w 82550"/>
                <a:gd name="connsiteY5" fmla="*/ 60960 h 153670"/>
                <a:gd name="connsiteX6" fmla="*/ 80010 w 82550"/>
                <a:gd name="connsiteY6" fmla="*/ 78740 h 153670"/>
                <a:gd name="connsiteX7" fmla="*/ 19050 w 82550"/>
                <a:gd name="connsiteY7" fmla="*/ 78740 h 153670"/>
                <a:gd name="connsiteX8" fmla="*/ 19050 w 82550"/>
                <a:gd name="connsiteY8" fmla="*/ 135890 h 153670"/>
                <a:gd name="connsiteX9" fmla="*/ 82550 w 82550"/>
                <a:gd name="connsiteY9" fmla="*/ 135890 h 153670"/>
                <a:gd name="connsiteX10" fmla="*/ 82550 w 82550"/>
                <a:gd name="connsiteY10" fmla="*/ 153670 h 153670"/>
                <a:gd name="connsiteX11" fmla="*/ 0 w 82550"/>
                <a:gd name="connsiteY11" fmla="*/ 153670 h 153670"/>
                <a:gd name="connsiteX12" fmla="*/ 0 w 82550"/>
                <a:gd name="connsiteY12" fmla="*/ 1270 h 153670"/>
                <a:gd name="connsiteX13" fmla="*/ 0 w 82550"/>
                <a:gd name="connsiteY13" fmla="*/ 1270 h 15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550" h="153670">
                  <a:moveTo>
                    <a:pt x="0" y="0"/>
                  </a:moveTo>
                  <a:lnTo>
                    <a:pt x="82550" y="0"/>
                  </a:lnTo>
                  <a:lnTo>
                    <a:pt x="82550" y="17780"/>
                  </a:lnTo>
                  <a:lnTo>
                    <a:pt x="19050" y="17780"/>
                  </a:lnTo>
                  <a:lnTo>
                    <a:pt x="19050" y="60960"/>
                  </a:lnTo>
                  <a:lnTo>
                    <a:pt x="80010" y="60960"/>
                  </a:lnTo>
                  <a:lnTo>
                    <a:pt x="80010" y="78740"/>
                  </a:lnTo>
                  <a:lnTo>
                    <a:pt x="19050" y="78740"/>
                  </a:lnTo>
                  <a:lnTo>
                    <a:pt x="19050" y="135890"/>
                  </a:lnTo>
                  <a:lnTo>
                    <a:pt x="82550" y="135890"/>
                  </a:lnTo>
                  <a:lnTo>
                    <a:pt x="82550" y="153670"/>
                  </a:lnTo>
                  <a:lnTo>
                    <a:pt x="0" y="153670"/>
                  </a:lnTo>
                  <a:lnTo>
                    <a:pt x="0" y="1270"/>
                  </a:lnTo>
                  <a:lnTo>
                    <a:pt x="0" y="12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42" name="Volný tvar: obrazec 641">
              <a:extLst>
                <a:ext uri="{FF2B5EF4-FFF2-40B4-BE49-F238E27FC236}">
                  <a16:creationId xmlns:a16="http://schemas.microsoft.com/office/drawing/2014/main" id="{DCD54305-F5F2-208F-0223-38FA800D6EDC}"/>
                </a:ext>
              </a:extLst>
            </p:cNvPr>
            <p:cNvSpPr/>
            <p:nvPr/>
          </p:nvSpPr>
          <p:spPr>
            <a:xfrm>
              <a:off x="14942820" y="12833350"/>
              <a:ext cx="149860" cy="158750"/>
            </a:xfrm>
            <a:custGeom>
              <a:avLst/>
              <a:gdLst>
                <a:gd name="connsiteX0" fmla="*/ 149860 w 149860"/>
                <a:gd name="connsiteY0" fmla="*/ 78740 h 158750"/>
                <a:gd name="connsiteX1" fmla="*/ 149860 w 149860"/>
                <a:gd name="connsiteY1" fmla="*/ 85090 h 158750"/>
                <a:gd name="connsiteX2" fmla="*/ 77470 w 149860"/>
                <a:gd name="connsiteY2" fmla="*/ 158750 h 158750"/>
                <a:gd name="connsiteX3" fmla="*/ 0 w 149860"/>
                <a:gd name="connsiteY3" fmla="*/ 80010 h 158750"/>
                <a:gd name="connsiteX4" fmla="*/ 78740 w 149860"/>
                <a:gd name="connsiteY4" fmla="*/ 0 h 158750"/>
                <a:gd name="connsiteX5" fmla="*/ 140970 w 149860"/>
                <a:gd name="connsiteY5" fmla="*/ 29210 h 158750"/>
                <a:gd name="connsiteX6" fmla="*/ 128270 w 149860"/>
                <a:gd name="connsiteY6" fmla="*/ 41910 h 158750"/>
                <a:gd name="connsiteX7" fmla="*/ 80010 w 149860"/>
                <a:gd name="connsiteY7" fmla="*/ 16510 h 158750"/>
                <a:gd name="connsiteX8" fmla="*/ 19050 w 149860"/>
                <a:gd name="connsiteY8" fmla="*/ 78740 h 158750"/>
                <a:gd name="connsiteX9" fmla="*/ 78740 w 149860"/>
                <a:gd name="connsiteY9" fmla="*/ 140970 h 158750"/>
                <a:gd name="connsiteX10" fmla="*/ 128270 w 149860"/>
                <a:gd name="connsiteY10" fmla="*/ 95250 h 158750"/>
                <a:gd name="connsiteX11" fmla="*/ 88900 w 149860"/>
                <a:gd name="connsiteY11" fmla="*/ 95250 h 158750"/>
                <a:gd name="connsiteX12" fmla="*/ 88900 w 149860"/>
                <a:gd name="connsiteY12" fmla="*/ 77470 h 158750"/>
                <a:gd name="connsiteX13" fmla="*/ 149860 w 149860"/>
                <a:gd name="connsiteY13" fmla="*/ 77470 h 15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860" h="158750">
                  <a:moveTo>
                    <a:pt x="149860" y="78740"/>
                  </a:moveTo>
                  <a:lnTo>
                    <a:pt x="149860" y="85090"/>
                  </a:lnTo>
                  <a:cubicBezTo>
                    <a:pt x="149860" y="127000"/>
                    <a:pt x="120650" y="158750"/>
                    <a:pt x="77470" y="158750"/>
                  </a:cubicBezTo>
                  <a:cubicBezTo>
                    <a:pt x="34290" y="158750"/>
                    <a:pt x="0" y="121920"/>
                    <a:pt x="0" y="80010"/>
                  </a:cubicBezTo>
                  <a:cubicBezTo>
                    <a:pt x="0" y="38100"/>
                    <a:pt x="35560" y="0"/>
                    <a:pt x="78740" y="0"/>
                  </a:cubicBezTo>
                  <a:cubicBezTo>
                    <a:pt x="121920" y="0"/>
                    <a:pt x="125730" y="10160"/>
                    <a:pt x="140970" y="29210"/>
                  </a:cubicBezTo>
                  <a:lnTo>
                    <a:pt x="128270" y="41910"/>
                  </a:lnTo>
                  <a:cubicBezTo>
                    <a:pt x="116840" y="26670"/>
                    <a:pt x="99060" y="16510"/>
                    <a:pt x="80010" y="16510"/>
                  </a:cubicBezTo>
                  <a:cubicBezTo>
                    <a:pt x="45720" y="16510"/>
                    <a:pt x="19050" y="44450"/>
                    <a:pt x="19050" y="78740"/>
                  </a:cubicBezTo>
                  <a:cubicBezTo>
                    <a:pt x="19050" y="113030"/>
                    <a:pt x="45720" y="140970"/>
                    <a:pt x="78740" y="140970"/>
                  </a:cubicBezTo>
                  <a:cubicBezTo>
                    <a:pt x="111760" y="140970"/>
                    <a:pt x="128270" y="120650"/>
                    <a:pt x="128270" y="95250"/>
                  </a:cubicBezTo>
                  <a:lnTo>
                    <a:pt x="88900" y="95250"/>
                  </a:lnTo>
                  <a:lnTo>
                    <a:pt x="88900" y="77470"/>
                  </a:lnTo>
                  <a:lnTo>
                    <a:pt x="149860" y="774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43" name="Volný tvar: obrazec 642">
              <a:extLst>
                <a:ext uri="{FF2B5EF4-FFF2-40B4-BE49-F238E27FC236}">
                  <a16:creationId xmlns:a16="http://schemas.microsoft.com/office/drawing/2014/main" id="{827476C6-045F-B4E9-489B-68A28CE20F47}"/>
                </a:ext>
              </a:extLst>
            </p:cNvPr>
            <p:cNvSpPr/>
            <p:nvPr/>
          </p:nvSpPr>
          <p:spPr>
            <a:xfrm>
              <a:off x="15152369" y="12837159"/>
              <a:ext cx="119380" cy="152400"/>
            </a:xfrm>
            <a:custGeom>
              <a:avLst/>
              <a:gdLst>
                <a:gd name="connsiteX0" fmla="*/ 0 w 119380"/>
                <a:gd name="connsiteY0" fmla="*/ 0 h 152400"/>
                <a:gd name="connsiteX1" fmla="*/ 21590 w 119380"/>
                <a:gd name="connsiteY1" fmla="*/ 0 h 152400"/>
                <a:gd name="connsiteX2" fmla="*/ 59690 w 119380"/>
                <a:gd name="connsiteY2" fmla="*/ 64770 h 152400"/>
                <a:gd name="connsiteX3" fmla="*/ 97790 w 119380"/>
                <a:gd name="connsiteY3" fmla="*/ 0 h 152400"/>
                <a:gd name="connsiteX4" fmla="*/ 119380 w 119380"/>
                <a:gd name="connsiteY4" fmla="*/ 0 h 152400"/>
                <a:gd name="connsiteX5" fmla="*/ 69850 w 119380"/>
                <a:gd name="connsiteY5" fmla="*/ 86360 h 152400"/>
                <a:gd name="connsiteX6" fmla="*/ 69850 w 119380"/>
                <a:gd name="connsiteY6" fmla="*/ 152400 h 152400"/>
                <a:gd name="connsiteX7" fmla="*/ 50800 w 119380"/>
                <a:gd name="connsiteY7" fmla="*/ 152400 h 152400"/>
                <a:gd name="connsiteX8" fmla="*/ 50800 w 119380"/>
                <a:gd name="connsiteY8" fmla="*/ 86360 h 152400"/>
                <a:gd name="connsiteX9" fmla="*/ 1270 w 119380"/>
                <a:gd name="connsiteY9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380" h="152400">
                  <a:moveTo>
                    <a:pt x="0" y="0"/>
                  </a:moveTo>
                  <a:lnTo>
                    <a:pt x="21590" y="0"/>
                  </a:lnTo>
                  <a:lnTo>
                    <a:pt x="59690" y="64770"/>
                  </a:lnTo>
                  <a:lnTo>
                    <a:pt x="97790" y="0"/>
                  </a:lnTo>
                  <a:lnTo>
                    <a:pt x="119380" y="0"/>
                  </a:lnTo>
                  <a:lnTo>
                    <a:pt x="69850" y="86360"/>
                  </a:lnTo>
                  <a:lnTo>
                    <a:pt x="69850" y="152400"/>
                  </a:lnTo>
                  <a:lnTo>
                    <a:pt x="50800" y="152400"/>
                  </a:lnTo>
                  <a:lnTo>
                    <a:pt x="50800" y="86360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44" name="Volný tvar: obrazec 643">
              <a:extLst>
                <a:ext uri="{FF2B5EF4-FFF2-40B4-BE49-F238E27FC236}">
                  <a16:creationId xmlns:a16="http://schemas.microsoft.com/office/drawing/2014/main" id="{1D1EC123-EA05-2F86-DFB3-44C06D7FEC5A}"/>
                </a:ext>
              </a:extLst>
            </p:cNvPr>
            <p:cNvSpPr/>
            <p:nvPr/>
          </p:nvSpPr>
          <p:spPr>
            <a:xfrm>
              <a:off x="15341600" y="12837159"/>
              <a:ext cx="82550" cy="152400"/>
            </a:xfrm>
            <a:custGeom>
              <a:avLst/>
              <a:gdLst>
                <a:gd name="connsiteX0" fmla="*/ 19050 w 82550"/>
                <a:gd name="connsiteY0" fmla="*/ 152400 h 152400"/>
                <a:gd name="connsiteX1" fmla="*/ 0 w 82550"/>
                <a:gd name="connsiteY1" fmla="*/ 152400 h 152400"/>
                <a:gd name="connsiteX2" fmla="*/ 0 w 82550"/>
                <a:gd name="connsiteY2" fmla="*/ 0 h 152400"/>
                <a:gd name="connsiteX3" fmla="*/ 21590 w 82550"/>
                <a:gd name="connsiteY3" fmla="*/ 0 h 152400"/>
                <a:gd name="connsiteX4" fmla="*/ 82550 w 82550"/>
                <a:gd name="connsiteY4" fmla="*/ 44450 h 152400"/>
                <a:gd name="connsiteX5" fmla="*/ 29210 w 82550"/>
                <a:gd name="connsiteY5" fmla="*/ 88900 h 152400"/>
                <a:gd name="connsiteX6" fmla="*/ 17780 w 82550"/>
                <a:gd name="connsiteY6" fmla="*/ 88900 h 152400"/>
                <a:gd name="connsiteX7" fmla="*/ 17780 w 82550"/>
                <a:gd name="connsiteY7" fmla="*/ 152400 h 152400"/>
                <a:gd name="connsiteX8" fmla="*/ 17780 w 82550"/>
                <a:gd name="connsiteY8" fmla="*/ 152400 h 152400"/>
                <a:gd name="connsiteX9" fmla="*/ 19050 w 82550"/>
                <a:gd name="connsiteY9" fmla="*/ 71120 h 152400"/>
                <a:gd name="connsiteX10" fmla="*/ 25400 w 82550"/>
                <a:gd name="connsiteY10" fmla="*/ 71120 h 152400"/>
                <a:gd name="connsiteX11" fmla="*/ 66040 w 82550"/>
                <a:gd name="connsiteY11" fmla="*/ 43180 h 152400"/>
                <a:gd name="connsiteX12" fmla="*/ 24130 w 82550"/>
                <a:gd name="connsiteY12" fmla="*/ 16510 h 152400"/>
                <a:gd name="connsiteX13" fmla="*/ 19050 w 82550"/>
                <a:gd name="connsiteY13" fmla="*/ 16510 h 152400"/>
                <a:gd name="connsiteX14" fmla="*/ 19050 w 82550"/>
                <a:gd name="connsiteY14" fmla="*/ 71120 h 152400"/>
                <a:gd name="connsiteX15" fmla="*/ 19050 w 82550"/>
                <a:gd name="connsiteY15" fmla="*/ 7112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2550" h="152400">
                  <a:moveTo>
                    <a:pt x="19050" y="152400"/>
                  </a:moveTo>
                  <a:lnTo>
                    <a:pt x="0" y="152400"/>
                  </a:lnTo>
                  <a:lnTo>
                    <a:pt x="0" y="0"/>
                  </a:lnTo>
                  <a:lnTo>
                    <a:pt x="21590" y="0"/>
                  </a:lnTo>
                  <a:cubicBezTo>
                    <a:pt x="68580" y="0"/>
                    <a:pt x="82550" y="16510"/>
                    <a:pt x="82550" y="44450"/>
                  </a:cubicBezTo>
                  <a:cubicBezTo>
                    <a:pt x="82550" y="72390"/>
                    <a:pt x="58420" y="88900"/>
                    <a:pt x="29210" y="88900"/>
                  </a:cubicBezTo>
                  <a:lnTo>
                    <a:pt x="17780" y="88900"/>
                  </a:lnTo>
                  <a:lnTo>
                    <a:pt x="17780" y="152400"/>
                  </a:lnTo>
                  <a:lnTo>
                    <a:pt x="17780" y="152400"/>
                  </a:lnTo>
                  <a:close/>
                  <a:moveTo>
                    <a:pt x="19050" y="71120"/>
                  </a:moveTo>
                  <a:lnTo>
                    <a:pt x="25400" y="71120"/>
                  </a:lnTo>
                  <a:cubicBezTo>
                    <a:pt x="44450" y="71120"/>
                    <a:pt x="66040" y="67310"/>
                    <a:pt x="66040" y="43180"/>
                  </a:cubicBezTo>
                  <a:cubicBezTo>
                    <a:pt x="66040" y="19050"/>
                    <a:pt x="43180" y="16510"/>
                    <a:pt x="24130" y="16510"/>
                  </a:cubicBezTo>
                  <a:lnTo>
                    <a:pt x="19050" y="16510"/>
                  </a:lnTo>
                  <a:lnTo>
                    <a:pt x="19050" y="71120"/>
                  </a:lnTo>
                  <a:lnTo>
                    <a:pt x="19050" y="711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45" name="Volný tvar: obrazec 644">
              <a:extLst>
                <a:ext uri="{FF2B5EF4-FFF2-40B4-BE49-F238E27FC236}">
                  <a16:creationId xmlns:a16="http://schemas.microsoft.com/office/drawing/2014/main" id="{BFFE6309-38FC-7116-BBC4-4433CF293FA4}"/>
                </a:ext>
              </a:extLst>
            </p:cNvPr>
            <p:cNvSpPr/>
            <p:nvPr/>
          </p:nvSpPr>
          <p:spPr>
            <a:xfrm>
              <a:off x="15483840" y="12837159"/>
              <a:ext cx="91440" cy="152400"/>
            </a:xfrm>
            <a:custGeom>
              <a:avLst/>
              <a:gdLst>
                <a:gd name="connsiteX0" fmla="*/ 54610 w 91440"/>
                <a:gd name="connsiteY0" fmla="*/ 152400 h 152400"/>
                <a:gd name="connsiteX1" fmla="*/ 35560 w 91440"/>
                <a:gd name="connsiteY1" fmla="*/ 152400 h 152400"/>
                <a:gd name="connsiteX2" fmla="*/ 35560 w 91440"/>
                <a:gd name="connsiteY2" fmla="*/ 17780 h 152400"/>
                <a:gd name="connsiteX3" fmla="*/ 0 w 91440"/>
                <a:gd name="connsiteY3" fmla="*/ 17780 h 152400"/>
                <a:gd name="connsiteX4" fmla="*/ 0 w 91440"/>
                <a:gd name="connsiteY4" fmla="*/ 0 h 152400"/>
                <a:gd name="connsiteX5" fmla="*/ 91440 w 91440"/>
                <a:gd name="connsiteY5" fmla="*/ 0 h 152400"/>
                <a:gd name="connsiteX6" fmla="*/ 91440 w 91440"/>
                <a:gd name="connsiteY6" fmla="*/ 17780 h 152400"/>
                <a:gd name="connsiteX7" fmla="*/ 55880 w 91440"/>
                <a:gd name="connsiteY7" fmla="*/ 17780 h 152400"/>
                <a:gd name="connsiteX8" fmla="*/ 55880 w 91440"/>
                <a:gd name="connsiteY8" fmla="*/ 152400 h 152400"/>
                <a:gd name="connsiteX9" fmla="*/ 55880 w 91440"/>
                <a:gd name="connsiteY9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40" h="152400">
                  <a:moveTo>
                    <a:pt x="54610" y="152400"/>
                  </a:moveTo>
                  <a:lnTo>
                    <a:pt x="35560" y="152400"/>
                  </a:lnTo>
                  <a:lnTo>
                    <a:pt x="35560" y="17780"/>
                  </a:lnTo>
                  <a:lnTo>
                    <a:pt x="0" y="17780"/>
                  </a:lnTo>
                  <a:lnTo>
                    <a:pt x="0" y="0"/>
                  </a:lnTo>
                  <a:lnTo>
                    <a:pt x="91440" y="0"/>
                  </a:lnTo>
                  <a:lnTo>
                    <a:pt x="91440" y="17780"/>
                  </a:lnTo>
                  <a:lnTo>
                    <a:pt x="55880" y="17780"/>
                  </a:lnTo>
                  <a:lnTo>
                    <a:pt x="55880" y="152400"/>
                  </a:lnTo>
                  <a:lnTo>
                    <a:pt x="55880" y="152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46" name="Volný tvar: obrazec 645">
              <a:extLst>
                <a:ext uri="{FF2B5EF4-FFF2-40B4-BE49-F238E27FC236}">
                  <a16:creationId xmlns:a16="http://schemas.microsoft.com/office/drawing/2014/main" id="{E566C347-3BB3-5CF9-D37F-51E5E15A2393}"/>
                </a:ext>
              </a:extLst>
            </p:cNvPr>
            <p:cNvSpPr/>
            <p:nvPr/>
          </p:nvSpPr>
          <p:spPr>
            <a:xfrm>
              <a:off x="8723629" y="10429240"/>
              <a:ext cx="46990" cy="86359"/>
            </a:xfrm>
            <a:custGeom>
              <a:avLst/>
              <a:gdLst>
                <a:gd name="connsiteX0" fmla="*/ 11430 w 46990"/>
                <a:gd name="connsiteY0" fmla="*/ 86360 h 86359"/>
                <a:gd name="connsiteX1" fmla="*/ 0 w 46990"/>
                <a:gd name="connsiteY1" fmla="*/ 86360 h 86359"/>
                <a:gd name="connsiteX2" fmla="*/ 0 w 46990"/>
                <a:gd name="connsiteY2" fmla="*/ 0 h 86359"/>
                <a:gd name="connsiteX3" fmla="*/ 12700 w 46990"/>
                <a:gd name="connsiteY3" fmla="*/ 0 h 86359"/>
                <a:gd name="connsiteX4" fmla="*/ 46990 w 46990"/>
                <a:gd name="connsiteY4" fmla="*/ 25400 h 86359"/>
                <a:gd name="connsiteX5" fmla="*/ 16510 w 46990"/>
                <a:gd name="connsiteY5" fmla="*/ 50800 h 86359"/>
                <a:gd name="connsiteX6" fmla="*/ 10160 w 46990"/>
                <a:gd name="connsiteY6" fmla="*/ 50800 h 86359"/>
                <a:gd name="connsiteX7" fmla="*/ 10160 w 46990"/>
                <a:gd name="connsiteY7" fmla="*/ 86360 h 86359"/>
                <a:gd name="connsiteX8" fmla="*/ 10160 w 46990"/>
                <a:gd name="connsiteY8" fmla="*/ 86360 h 86359"/>
                <a:gd name="connsiteX9" fmla="*/ 11430 w 46990"/>
                <a:gd name="connsiteY9" fmla="*/ 40640 h 86359"/>
                <a:gd name="connsiteX10" fmla="*/ 15240 w 46990"/>
                <a:gd name="connsiteY10" fmla="*/ 40640 h 86359"/>
                <a:gd name="connsiteX11" fmla="*/ 38100 w 46990"/>
                <a:gd name="connsiteY11" fmla="*/ 25400 h 86359"/>
                <a:gd name="connsiteX12" fmla="*/ 13970 w 46990"/>
                <a:gd name="connsiteY12" fmla="*/ 10160 h 86359"/>
                <a:gd name="connsiteX13" fmla="*/ 11430 w 46990"/>
                <a:gd name="connsiteY13" fmla="*/ 10160 h 86359"/>
                <a:gd name="connsiteX14" fmla="*/ 11430 w 46990"/>
                <a:gd name="connsiteY14" fmla="*/ 40640 h 8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990" h="86359">
                  <a:moveTo>
                    <a:pt x="11430" y="86360"/>
                  </a:moveTo>
                  <a:lnTo>
                    <a:pt x="0" y="86360"/>
                  </a:lnTo>
                  <a:lnTo>
                    <a:pt x="0" y="0"/>
                  </a:lnTo>
                  <a:lnTo>
                    <a:pt x="12700" y="0"/>
                  </a:lnTo>
                  <a:cubicBezTo>
                    <a:pt x="39370" y="0"/>
                    <a:pt x="46990" y="8890"/>
                    <a:pt x="46990" y="25400"/>
                  </a:cubicBezTo>
                  <a:cubicBezTo>
                    <a:pt x="46990" y="41910"/>
                    <a:pt x="33020" y="50800"/>
                    <a:pt x="16510" y="50800"/>
                  </a:cubicBezTo>
                  <a:lnTo>
                    <a:pt x="10160" y="50800"/>
                  </a:lnTo>
                  <a:lnTo>
                    <a:pt x="10160" y="86360"/>
                  </a:lnTo>
                  <a:lnTo>
                    <a:pt x="10160" y="86360"/>
                  </a:lnTo>
                  <a:close/>
                  <a:moveTo>
                    <a:pt x="11430" y="40640"/>
                  </a:moveTo>
                  <a:lnTo>
                    <a:pt x="15240" y="40640"/>
                  </a:lnTo>
                  <a:cubicBezTo>
                    <a:pt x="26670" y="40640"/>
                    <a:pt x="38100" y="38100"/>
                    <a:pt x="38100" y="25400"/>
                  </a:cubicBezTo>
                  <a:cubicBezTo>
                    <a:pt x="38100" y="12700"/>
                    <a:pt x="25400" y="10160"/>
                    <a:pt x="13970" y="10160"/>
                  </a:cubicBezTo>
                  <a:lnTo>
                    <a:pt x="11430" y="10160"/>
                  </a:lnTo>
                  <a:lnTo>
                    <a:pt x="11430" y="406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47" name="Volný tvar: obrazec 646">
              <a:extLst>
                <a:ext uri="{FF2B5EF4-FFF2-40B4-BE49-F238E27FC236}">
                  <a16:creationId xmlns:a16="http://schemas.microsoft.com/office/drawing/2014/main" id="{D4FDCCD9-402C-A096-8781-27159F882179}"/>
                </a:ext>
              </a:extLst>
            </p:cNvPr>
            <p:cNvSpPr/>
            <p:nvPr/>
          </p:nvSpPr>
          <p:spPr>
            <a:xfrm>
              <a:off x="8806179" y="10427969"/>
              <a:ext cx="90170" cy="88900"/>
            </a:xfrm>
            <a:custGeom>
              <a:avLst/>
              <a:gdLst>
                <a:gd name="connsiteX0" fmla="*/ 90170 w 90170"/>
                <a:gd name="connsiteY0" fmla="*/ 44450 h 88900"/>
                <a:gd name="connsiteX1" fmla="*/ 45720 w 90170"/>
                <a:gd name="connsiteY1" fmla="*/ 88900 h 88900"/>
                <a:gd name="connsiteX2" fmla="*/ 0 w 90170"/>
                <a:gd name="connsiteY2" fmla="*/ 44450 h 88900"/>
                <a:gd name="connsiteX3" fmla="*/ 45720 w 90170"/>
                <a:gd name="connsiteY3" fmla="*/ 0 h 88900"/>
                <a:gd name="connsiteX4" fmla="*/ 90170 w 90170"/>
                <a:gd name="connsiteY4" fmla="*/ 44450 h 88900"/>
                <a:gd name="connsiteX5" fmla="*/ 80010 w 90170"/>
                <a:gd name="connsiteY5" fmla="*/ 44450 h 88900"/>
                <a:gd name="connsiteX6" fmla="*/ 45720 w 90170"/>
                <a:gd name="connsiteY6" fmla="*/ 10161 h 88900"/>
                <a:gd name="connsiteX7" fmla="*/ 11430 w 90170"/>
                <a:gd name="connsiteY7" fmla="*/ 44450 h 88900"/>
                <a:gd name="connsiteX8" fmla="*/ 45720 w 90170"/>
                <a:gd name="connsiteY8" fmla="*/ 80011 h 88900"/>
                <a:gd name="connsiteX9" fmla="*/ 80010 w 90170"/>
                <a:gd name="connsiteY9" fmla="*/ 4445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70" h="88900">
                  <a:moveTo>
                    <a:pt x="90170" y="44450"/>
                  </a:moveTo>
                  <a:cubicBezTo>
                    <a:pt x="90170" y="69850"/>
                    <a:pt x="69850" y="88900"/>
                    <a:pt x="45720" y="88900"/>
                  </a:cubicBezTo>
                  <a:cubicBezTo>
                    <a:pt x="21590" y="88900"/>
                    <a:pt x="0" y="69850"/>
                    <a:pt x="0" y="44450"/>
                  </a:cubicBezTo>
                  <a:cubicBezTo>
                    <a:pt x="0" y="19050"/>
                    <a:pt x="20320" y="0"/>
                    <a:pt x="45720" y="0"/>
                  </a:cubicBezTo>
                  <a:cubicBezTo>
                    <a:pt x="71120" y="0"/>
                    <a:pt x="90170" y="20320"/>
                    <a:pt x="90170" y="44450"/>
                  </a:cubicBezTo>
                  <a:close/>
                  <a:moveTo>
                    <a:pt x="80010" y="44450"/>
                  </a:moveTo>
                  <a:cubicBezTo>
                    <a:pt x="80010" y="25400"/>
                    <a:pt x="66040" y="10161"/>
                    <a:pt x="45720" y="10161"/>
                  </a:cubicBezTo>
                  <a:cubicBezTo>
                    <a:pt x="25400" y="10161"/>
                    <a:pt x="11430" y="25400"/>
                    <a:pt x="11430" y="44450"/>
                  </a:cubicBezTo>
                  <a:cubicBezTo>
                    <a:pt x="11430" y="63500"/>
                    <a:pt x="26670" y="80011"/>
                    <a:pt x="45720" y="80011"/>
                  </a:cubicBezTo>
                  <a:cubicBezTo>
                    <a:pt x="64770" y="80011"/>
                    <a:pt x="80010" y="64770"/>
                    <a:pt x="80010" y="4445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48" name="Volný tvar: obrazec 647">
              <a:extLst>
                <a:ext uri="{FF2B5EF4-FFF2-40B4-BE49-F238E27FC236}">
                  <a16:creationId xmlns:a16="http://schemas.microsoft.com/office/drawing/2014/main" id="{7E000B35-479C-8C15-999A-52B84E54BD38}"/>
                </a:ext>
              </a:extLst>
            </p:cNvPr>
            <p:cNvSpPr/>
            <p:nvPr/>
          </p:nvSpPr>
          <p:spPr>
            <a:xfrm>
              <a:off x="8940800" y="10429240"/>
              <a:ext cx="53340" cy="86359"/>
            </a:xfrm>
            <a:custGeom>
              <a:avLst/>
              <a:gdLst>
                <a:gd name="connsiteX0" fmla="*/ 52070 w 53340"/>
                <a:gd name="connsiteY0" fmla="*/ 86360 h 86359"/>
                <a:gd name="connsiteX1" fmla="*/ 39370 w 53340"/>
                <a:gd name="connsiteY1" fmla="*/ 86360 h 86359"/>
                <a:gd name="connsiteX2" fmla="*/ 13970 w 53340"/>
                <a:gd name="connsiteY2" fmla="*/ 49530 h 86359"/>
                <a:gd name="connsiteX3" fmla="*/ 10160 w 53340"/>
                <a:gd name="connsiteY3" fmla="*/ 49530 h 86359"/>
                <a:gd name="connsiteX4" fmla="*/ 10160 w 53340"/>
                <a:gd name="connsiteY4" fmla="*/ 86360 h 86359"/>
                <a:gd name="connsiteX5" fmla="*/ 0 w 53340"/>
                <a:gd name="connsiteY5" fmla="*/ 86360 h 86359"/>
                <a:gd name="connsiteX6" fmla="*/ 0 w 53340"/>
                <a:gd name="connsiteY6" fmla="*/ 0 h 86359"/>
                <a:gd name="connsiteX7" fmla="*/ 12700 w 53340"/>
                <a:gd name="connsiteY7" fmla="*/ 0 h 86359"/>
                <a:gd name="connsiteX8" fmla="*/ 35560 w 53340"/>
                <a:gd name="connsiteY8" fmla="*/ 3810 h 86359"/>
                <a:gd name="connsiteX9" fmla="*/ 46990 w 53340"/>
                <a:gd name="connsiteY9" fmla="*/ 24130 h 86359"/>
                <a:gd name="connsiteX10" fmla="*/ 26670 w 53340"/>
                <a:gd name="connsiteY10" fmla="*/ 48260 h 86359"/>
                <a:gd name="connsiteX11" fmla="*/ 53340 w 53340"/>
                <a:gd name="connsiteY11" fmla="*/ 86360 h 86359"/>
                <a:gd name="connsiteX12" fmla="*/ 53340 w 53340"/>
                <a:gd name="connsiteY12" fmla="*/ 86360 h 86359"/>
                <a:gd name="connsiteX13" fmla="*/ 10160 w 53340"/>
                <a:gd name="connsiteY13" fmla="*/ 40640 h 86359"/>
                <a:gd name="connsiteX14" fmla="*/ 13970 w 53340"/>
                <a:gd name="connsiteY14" fmla="*/ 40640 h 86359"/>
                <a:gd name="connsiteX15" fmla="*/ 36830 w 53340"/>
                <a:gd name="connsiteY15" fmla="*/ 25400 h 86359"/>
                <a:gd name="connsiteX16" fmla="*/ 13970 w 53340"/>
                <a:gd name="connsiteY16" fmla="*/ 10160 h 86359"/>
                <a:gd name="connsiteX17" fmla="*/ 11430 w 53340"/>
                <a:gd name="connsiteY17" fmla="*/ 10160 h 86359"/>
                <a:gd name="connsiteX18" fmla="*/ 11430 w 53340"/>
                <a:gd name="connsiteY18" fmla="*/ 41910 h 86359"/>
                <a:gd name="connsiteX19" fmla="*/ 11430 w 53340"/>
                <a:gd name="connsiteY19" fmla="*/ 41910 h 8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340" h="86359">
                  <a:moveTo>
                    <a:pt x="52070" y="86360"/>
                  </a:moveTo>
                  <a:lnTo>
                    <a:pt x="39370" y="86360"/>
                  </a:lnTo>
                  <a:lnTo>
                    <a:pt x="13970" y="49530"/>
                  </a:lnTo>
                  <a:lnTo>
                    <a:pt x="10160" y="49530"/>
                  </a:lnTo>
                  <a:lnTo>
                    <a:pt x="10160" y="86360"/>
                  </a:lnTo>
                  <a:lnTo>
                    <a:pt x="0" y="86360"/>
                  </a:lnTo>
                  <a:lnTo>
                    <a:pt x="0" y="0"/>
                  </a:lnTo>
                  <a:lnTo>
                    <a:pt x="12700" y="0"/>
                  </a:lnTo>
                  <a:cubicBezTo>
                    <a:pt x="20320" y="0"/>
                    <a:pt x="27940" y="0"/>
                    <a:pt x="35560" y="3810"/>
                  </a:cubicBezTo>
                  <a:cubicBezTo>
                    <a:pt x="43180" y="7620"/>
                    <a:pt x="46990" y="16510"/>
                    <a:pt x="46990" y="24130"/>
                  </a:cubicBezTo>
                  <a:cubicBezTo>
                    <a:pt x="46990" y="36830"/>
                    <a:pt x="38100" y="46990"/>
                    <a:pt x="26670" y="48260"/>
                  </a:cubicBezTo>
                  <a:lnTo>
                    <a:pt x="53340" y="86360"/>
                  </a:lnTo>
                  <a:lnTo>
                    <a:pt x="53340" y="86360"/>
                  </a:lnTo>
                  <a:close/>
                  <a:moveTo>
                    <a:pt x="10160" y="40640"/>
                  </a:moveTo>
                  <a:lnTo>
                    <a:pt x="13970" y="40640"/>
                  </a:lnTo>
                  <a:cubicBezTo>
                    <a:pt x="25400" y="40640"/>
                    <a:pt x="36830" y="38100"/>
                    <a:pt x="36830" y="25400"/>
                  </a:cubicBezTo>
                  <a:cubicBezTo>
                    <a:pt x="36830" y="12700"/>
                    <a:pt x="24130" y="10160"/>
                    <a:pt x="13970" y="10160"/>
                  </a:cubicBezTo>
                  <a:lnTo>
                    <a:pt x="11430" y="10160"/>
                  </a:lnTo>
                  <a:lnTo>
                    <a:pt x="11430" y="41910"/>
                  </a:lnTo>
                  <a:lnTo>
                    <a:pt x="11430" y="419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49" name="Volný tvar: obrazec 648">
              <a:extLst>
                <a:ext uri="{FF2B5EF4-FFF2-40B4-BE49-F238E27FC236}">
                  <a16:creationId xmlns:a16="http://schemas.microsoft.com/office/drawing/2014/main" id="{F92B9364-04F3-9B67-BF0A-56D7C12FC46C}"/>
                </a:ext>
              </a:extLst>
            </p:cNvPr>
            <p:cNvSpPr/>
            <p:nvPr/>
          </p:nvSpPr>
          <p:spPr>
            <a:xfrm>
              <a:off x="9024619" y="10429240"/>
              <a:ext cx="52070" cy="86359"/>
            </a:xfrm>
            <a:custGeom>
              <a:avLst/>
              <a:gdLst>
                <a:gd name="connsiteX0" fmla="*/ 30480 w 52070"/>
                <a:gd name="connsiteY0" fmla="*/ 86360 h 86359"/>
                <a:gd name="connsiteX1" fmla="*/ 20320 w 52070"/>
                <a:gd name="connsiteY1" fmla="*/ 86360 h 86359"/>
                <a:gd name="connsiteX2" fmla="*/ 20320 w 52070"/>
                <a:gd name="connsiteY2" fmla="*/ 10160 h 86359"/>
                <a:gd name="connsiteX3" fmla="*/ 0 w 52070"/>
                <a:gd name="connsiteY3" fmla="*/ 10160 h 86359"/>
                <a:gd name="connsiteX4" fmla="*/ 0 w 52070"/>
                <a:gd name="connsiteY4" fmla="*/ 0 h 86359"/>
                <a:gd name="connsiteX5" fmla="*/ 52070 w 52070"/>
                <a:gd name="connsiteY5" fmla="*/ 0 h 86359"/>
                <a:gd name="connsiteX6" fmla="*/ 52070 w 52070"/>
                <a:gd name="connsiteY6" fmla="*/ 10160 h 86359"/>
                <a:gd name="connsiteX7" fmla="*/ 31750 w 52070"/>
                <a:gd name="connsiteY7" fmla="*/ 10160 h 86359"/>
                <a:gd name="connsiteX8" fmla="*/ 31750 w 52070"/>
                <a:gd name="connsiteY8" fmla="*/ 86360 h 8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070" h="86359">
                  <a:moveTo>
                    <a:pt x="30480" y="86360"/>
                  </a:moveTo>
                  <a:lnTo>
                    <a:pt x="20320" y="86360"/>
                  </a:lnTo>
                  <a:lnTo>
                    <a:pt x="20320" y="10160"/>
                  </a:lnTo>
                  <a:lnTo>
                    <a:pt x="0" y="10160"/>
                  </a:lnTo>
                  <a:lnTo>
                    <a:pt x="0" y="0"/>
                  </a:lnTo>
                  <a:lnTo>
                    <a:pt x="52070" y="0"/>
                  </a:lnTo>
                  <a:lnTo>
                    <a:pt x="52070" y="10160"/>
                  </a:lnTo>
                  <a:lnTo>
                    <a:pt x="31750" y="10160"/>
                  </a:lnTo>
                  <a:lnTo>
                    <a:pt x="31750" y="863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50" name="Volný tvar: obrazec 649">
              <a:extLst>
                <a:ext uri="{FF2B5EF4-FFF2-40B4-BE49-F238E27FC236}">
                  <a16:creationId xmlns:a16="http://schemas.microsoft.com/office/drawing/2014/main" id="{60381F2F-239B-FB00-BB2F-56CAC7663E5C}"/>
                </a:ext>
              </a:extLst>
            </p:cNvPr>
            <p:cNvSpPr/>
            <p:nvPr/>
          </p:nvSpPr>
          <p:spPr>
            <a:xfrm>
              <a:off x="9112250" y="10429240"/>
              <a:ext cx="63500" cy="87629"/>
            </a:xfrm>
            <a:custGeom>
              <a:avLst/>
              <a:gdLst>
                <a:gd name="connsiteX0" fmla="*/ 12700 w 63500"/>
                <a:gd name="connsiteY0" fmla="*/ 0 h 87629"/>
                <a:gd name="connsiteX1" fmla="*/ 12700 w 63500"/>
                <a:gd name="connsiteY1" fmla="*/ 50800 h 87629"/>
                <a:gd name="connsiteX2" fmla="*/ 33020 w 63500"/>
                <a:gd name="connsiteY2" fmla="*/ 77470 h 87629"/>
                <a:gd name="connsiteX3" fmla="*/ 53340 w 63500"/>
                <a:gd name="connsiteY3" fmla="*/ 50800 h 87629"/>
                <a:gd name="connsiteX4" fmla="*/ 53340 w 63500"/>
                <a:gd name="connsiteY4" fmla="*/ 0 h 87629"/>
                <a:gd name="connsiteX5" fmla="*/ 63500 w 63500"/>
                <a:gd name="connsiteY5" fmla="*/ 0 h 87629"/>
                <a:gd name="connsiteX6" fmla="*/ 63500 w 63500"/>
                <a:gd name="connsiteY6" fmla="*/ 54610 h 87629"/>
                <a:gd name="connsiteX7" fmla="*/ 31750 w 63500"/>
                <a:gd name="connsiteY7" fmla="*/ 87630 h 87629"/>
                <a:gd name="connsiteX8" fmla="*/ 0 w 63500"/>
                <a:gd name="connsiteY8" fmla="*/ 54610 h 87629"/>
                <a:gd name="connsiteX9" fmla="*/ 0 w 63500"/>
                <a:gd name="connsiteY9" fmla="*/ 0 h 87629"/>
                <a:gd name="connsiteX10" fmla="*/ 10160 w 63500"/>
                <a:gd name="connsiteY10" fmla="*/ 0 h 87629"/>
                <a:gd name="connsiteX11" fmla="*/ 10160 w 63500"/>
                <a:gd name="connsiteY11" fmla="*/ 0 h 8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500" h="87629">
                  <a:moveTo>
                    <a:pt x="12700" y="0"/>
                  </a:moveTo>
                  <a:lnTo>
                    <a:pt x="12700" y="50800"/>
                  </a:lnTo>
                  <a:cubicBezTo>
                    <a:pt x="12700" y="64770"/>
                    <a:pt x="16510" y="77470"/>
                    <a:pt x="33020" y="77470"/>
                  </a:cubicBezTo>
                  <a:cubicBezTo>
                    <a:pt x="49530" y="77470"/>
                    <a:pt x="53340" y="64770"/>
                    <a:pt x="53340" y="50800"/>
                  </a:cubicBezTo>
                  <a:lnTo>
                    <a:pt x="53340" y="0"/>
                  </a:lnTo>
                  <a:lnTo>
                    <a:pt x="63500" y="0"/>
                  </a:lnTo>
                  <a:lnTo>
                    <a:pt x="63500" y="54610"/>
                  </a:lnTo>
                  <a:cubicBezTo>
                    <a:pt x="63500" y="73660"/>
                    <a:pt x="52070" y="87630"/>
                    <a:pt x="31750" y="87630"/>
                  </a:cubicBezTo>
                  <a:cubicBezTo>
                    <a:pt x="11430" y="87630"/>
                    <a:pt x="0" y="73660"/>
                    <a:pt x="0" y="54610"/>
                  </a:cubicBezTo>
                  <a:lnTo>
                    <a:pt x="0" y="0"/>
                  </a:lnTo>
                  <a:lnTo>
                    <a:pt x="10160" y="0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51" name="Volný tvar: obrazec 650">
              <a:extLst>
                <a:ext uri="{FF2B5EF4-FFF2-40B4-BE49-F238E27FC236}">
                  <a16:creationId xmlns:a16="http://schemas.microsoft.com/office/drawing/2014/main" id="{38717F1C-756C-0FFD-D7D1-5A885DC5336C}"/>
                </a:ext>
              </a:extLst>
            </p:cNvPr>
            <p:cNvSpPr/>
            <p:nvPr/>
          </p:nvSpPr>
          <p:spPr>
            <a:xfrm>
              <a:off x="9218930" y="10427969"/>
              <a:ext cx="83819" cy="90170"/>
            </a:xfrm>
            <a:custGeom>
              <a:avLst/>
              <a:gdLst>
                <a:gd name="connsiteX0" fmla="*/ 83820 w 83819"/>
                <a:gd name="connsiteY0" fmla="*/ 44450 h 90170"/>
                <a:gd name="connsiteX1" fmla="*/ 83820 w 83819"/>
                <a:gd name="connsiteY1" fmla="*/ 48261 h 90170"/>
                <a:gd name="connsiteX2" fmla="*/ 43180 w 83819"/>
                <a:gd name="connsiteY2" fmla="*/ 90170 h 90170"/>
                <a:gd name="connsiteX3" fmla="*/ 0 w 83819"/>
                <a:gd name="connsiteY3" fmla="*/ 45720 h 90170"/>
                <a:gd name="connsiteX4" fmla="*/ 44450 w 83819"/>
                <a:gd name="connsiteY4" fmla="*/ 0 h 90170"/>
                <a:gd name="connsiteX5" fmla="*/ 80010 w 83819"/>
                <a:gd name="connsiteY5" fmla="*/ 16511 h 90170"/>
                <a:gd name="connsiteX6" fmla="*/ 72390 w 83819"/>
                <a:gd name="connsiteY6" fmla="*/ 24130 h 90170"/>
                <a:gd name="connsiteX7" fmla="*/ 45720 w 83819"/>
                <a:gd name="connsiteY7" fmla="*/ 10161 h 90170"/>
                <a:gd name="connsiteX8" fmla="*/ 11430 w 83819"/>
                <a:gd name="connsiteY8" fmla="*/ 45720 h 90170"/>
                <a:gd name="connsiteX9" fmla="*/ 44450 w 83819"/>
                <a:gd name="connsiteY9" fmla="*/ 81280 h 90170"/>
                <a:gd name="connsiteX10" fmla="*/ 72390 w 83819"/>
                <a:gd name="connsiteY10" fmla="*/ 55880 h 90170"/>
                <a:gd name="connsiteX11" fmla="*/ 49530 w 83819"/>
                <a:gd name="connsiteY11" fmla="*/ 55880 h 90170"/>
                <a:gd name="connsiteX12" fmla="*/ 49530 w 83819"/>
                <a:gd name="connsiteY12" fmla="*/ 45720 h 90170"/>
                <a:gd name="connsiteX13" fmla="*/ 83820 w 83819"/>
                <a:gd name="connsiteY13" fmla="*/ 45720 h 90170"/>
                <a:gd name="connsiteX14" fmla="*/ 83820 w 83819"/>
                <a:gd name="connsiteY14" fmla="*/ 45720 h 9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819" h="90170">
                  <a:moveTo>
                    <a:pt x="83820" y="44450"/>
                  </a:moveTo>
                  <a:lnTo>
                    <a:pt x="83820" y="48261"/>
                  </a:lnTo>
                  <a:cubicBezTo>
                    <a:pt x="83820" y="72390"/>
                    <a:pt x="67310" y="90170"/>
                    <a:pt x="43180" y="90170"/>
                  </a:cubicBezTo>
                  <a:cubicBezTo>
                    <a:pt x="19050" y="90170"/>
                    <a:pt x="0" y="69850"/>
                    <a:pt x="0" y="45720"/>
                  </a:cubicBezTo>
                  <a:cubicBezTo>
                    <a:pt x="0" y="21590"/>
                    <a:pt x="20320" y="0"/>
                    <a:pt x="44450" y="0"/>
                  </a:cubicBezTo>
                  <a:cubicBezTo>
                    <a:pt x="68580" y="0"/>
                    <a:pt x="71120" y="6350"/>
                    <a:pt x="80010" y="16511"/>
                  </a:cubicBezTo>
                  <a:lnTo>
                    <a:pt x="72390" y="24130"/>
                  </a:lnTo>
                  <a:cubicBezTo>
                    <a:pt x="66040" y="15240"/>
                    <a:pt x="55880" y="10161"/>
                    <a:pt x="45720" y="10161"/>
                  </a:cubicBezTo>
                  <a:cubicBezTo>
                    <a:pt x="26670" y="10161"/>
                    <a:pt x="11430" y="25400"/>
                    <a:pt x="11430" y="45720"/>
                  </a:cubicBezTo>
                  <a:cubicBezTo>
                    <a:pt x="11430" y="66040"/>
                    <a:pt x="26670" y="81280"/>
                    <a:pt x="44450" y="81280"/>
                  </a:cubicBezTo>
                  <a:cubicBezTo>
                    <a:pt x="62230" y="81280"/>
                    <a:pt x="72390" y="69850"/>
                    <a:pt x="72390" y="55880"/>
                  </a:cubicBezTo>
                  <a:lnTo>
                    <a:pt x="49530" y="55880"/>
                  </a:lnTo>
                  <a:lnTo>
                    <a:pt x="49530" y="45720"/>
                  </a:lnTo>
                  <a:lnTo>
                    <a:pt x="83820" y="45720"/>
                  </a:lnTo>
                  <a:lnTo>
                    <a:pt x="83820" y="457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52" name="Volný tvar: obrazec 651">
              <a:extLst>
                <a:ext uri="{FF2B5EF4-FFF2-40B4-BE49-F238E27FC236}">
                  <a16:creationId xmlns:a16="http://schemas.microsoft.com/office/drawing/2014/main" id="{2B815864-EAA1-12FB-E205-B3B1FD91AF5B}"/>
                </a:ext>
              </a:extLst>
            </p:cNvPr>
            <p:cNvSpPr/>
            <p:nvPr/>
          </p:nvSpPr>
          <p:spPr>
            <a:xfrm>
              <a:off x="9337039" y="10425430"/>
              <a:ext cx="81280" cy="90169"/>
            </a:xfrm>
            <a:custGeom>
              <a:avLst/>
              <a:gdLst>
                <a:gd name="connsiteX0" fmla="*/ 21590 w 81280"/>
                <a:gd name="connsiteY0" fmla="*/ 68580 h 90169"/>
                <a:gd name="connsiteX1" fmla="*/ 11430 w 81280"/>
                <a:gd name="connsiteY1" fmla="*/ 90170 h 90169"/>
                <a:gd name="connsiteX2" fmla="*/ 0 w 81280"/>
                <a:gd name="connsiteY2" fmla="*/ 90170 h 90169"/>
                <a:gd name="connsiteX3" fmla="*/ 40640 w 81280"/>
                <a:gd name="connsiteY3" fmla="*/ 0 h 90169"/>
                <a:gd name="connsiteX4" fmla="*/ 81280 w 81280"/>
                <a:gd name="connsiteY4" fmla="*/ 90170 h 90169"/>
                <a:gd name="connsiteX5" fmla="*/ 69850 w 81280"/>
                <a:gd name="connsiteY5" fmla="*/ 90170 h 90169"/>
                <a:gd name="connsiteX6" fmla="*/ 59690 w 81280"/>
                <a:gd name="connsiteY6" fmla="*/ 68580 h 90169"/>
                <a:gd name="connsiteX7" fmla="*/ 20320 w 81280"/>
                <a:gd name="connsiteY7" fmla="*/ 68580 h 90169"/>
                <a:gd name="connsiteX8" fmla="*/ 40640 w 81280"/>
                <a:gd name="connsiteY8" fmla="*/ 24130 h 90169"/>
                <a:gd name="connsiteX9" fmla="*/ 25400 w 81280"/>
                <a:gd name="connsiteY9" fmla="*/ 58420 h 90169"/>
                <a:gd name="connsiteX10" fmla="*/ 55880 w 81280"/>
                <a:gd name="connsiteY10" fmla="*/ 58420 h 90169"/>
                <a:gd name="connsiteX11" fmla="*/ 40640 w 81280"/>
                <a:gd name="connsiteY11" fmla="*/ 24130 h 90169"/>
                <a:gd name="connsiteX12" fmla="*/ 40640 w 81280"/>
                <a:gd name="connsiteY12" fmla="*/ 24130 h 9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280" h="90169">
                  <a:moveTo>
                    <a:pt x="21590" y="68580"/>
                  </a:moveTo>
                  <a:lnTo>
                    <a:pt x="11430" y="90170"/>
                  </a:lnTo>
                  <a:lnTo>
                    <a:pt x="0" y="90170"/>
                  </a:lnTo>
                  <a:lnTo>
                    <a:pt x="40640" y="0"/>
                  </a:lnTo>
                  <a:lnTo>
                    <a:pt x="81280" y="90170"/>
                  </a:lnTo>
                  <a:lnTo>
                    <a:pt x="69850" y="90170"/>
                  </a:lnTo>
                  <a:lnTo>
                    <a:pt x="59690" y="68580"/>
                  </a:lnTo>
                  <a:lnTo>
                    <a:pt x="20320" y="68580"/>
                  </a:lnTo>
                  <a:close/>
                  <a:moveTo>
                    <a:pt x="40640" y="24130"/>
                  </a:moveTo>
                  <a:lnTo>
                    <a:pt x="25400" y="58420"/>
                  </a:lnTo>
                  <a:lnTo>
                    <a:pt x="55880" y="58420"/>
                  </a:lnTo>
                  <a:lnTo>
                    <a:pt x="40640" y="24130"/>
                  </a:lnTo>
                  <a:lnTo>
                    <a:pt x="40640" y="241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53" name="Volný tvar: obrazec 652">
              <a:extLst>
                <a:ext uri="{FF2B5EF4-FFF2-40B4-BE49-F238E27FC236}">
                  <a16:creationId xmlns:a16="http://schemas.microsoft.com/office/drawing/2014/main" id="{AB1FB944-D1A8-08F0-B46F-D32BD4BF8F19}"/>
                </a:ext>
              </a:extLst>
            </p:cNvPr>
            <p:cNvSpPr/>
            <p:nvPr/>
          </p:nvSpPr>
          <p:spPr>
            <a:xfrm>
              <a:off x="9458960" y="10429240"/>
              <a:ext cx="36829" cy="86359"/>
            </a:xfrm>
            <a:custGeom>
              <a:avLst/>
              <a:gdLst>
                <a:gd name="connsiteX0" fmla="*/ 10160 w 36829"/>
                <a:gd name="connsiteY0" fmla="*/ 76200 h 86359"/>
                <a:gd name="connsiteX1" fmla="*/ 36830 w 36829"/>
                <a:gd name="connsiteY1" fmla="*/ 76200 h 86359"/>
                <a:gd name="connsiteX2" fmla="*/ 36830 w 36829"/>
                <a:gd name="connsiteY2" fmla="*/ 86360 h 86359"/>
                <a:gd name="connsiteX3" fmla="*/ 0 w 36829"/>
                <a:gd name="connsiteY3" fmla="*/ 86360 h 86359"/>
                <a:gd name="connsiteX4" fmla="*/ 0 w 36829"/>
                <a:gd name="connsiteY4" fmla="*/ 0 h 86359"/>
                <a:gd name="connsiteX5" fmla="*/ 10160 w 36829"/>
                <a:gd name="connsiteY5" fmla="*/ 0 h 86359"/>
                <a:gd name="connsiteX6" fmla="*/ 10160 w 36829"/>
                <a:gd name="connsiteY6" fmla="*/ 76200 h 86359"/>
                <a:gd name="connsiteX7" fmla="*/ 10160 w 36829"/>
                <a:gd name="connsiteY7" fmla="*/ 76200 h 8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9" h="86359">
                  <a:moveTo>
                    <a:pt x="10160" y="76200"/>
                  </a:moveTo>
                  <a:lnTo>
                    <a:pt x="36830" y="76200"/>
                  </a:lnTo>
                  <a:lnTo>
                    <a:pt x="36830" y="86360"/>
                  </a:lnTo>
                  <a:lnTo>
                    <a:pt x="0" y="86360"/>
                  </a:lnTo>
                  <a:lnTo>
                    <a:pt x="0" y="0"/>
                  </a:lnTo>
                  <a:lnTo>
                    <a:pt x="10160" y="0"/>
                  </a:lnTo>
                  <a:lnTo>
                    <a:pt x="10160" y="76200"/>
                  </a:lnTo>
                  <a:lnTo>
                    <a:pt x="10160" y="762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54" name="Volný tvar: obrazec 653">
              <a:extLst>
                <a:ext uri="{FF2B5EF4-FFF2-40B4-BE49-F238E27FC236}">
                  <a16:creationId xmlns:a16="http://schemas.microsoft.com/office/drawing/2014/main" id="{95246F60-C65D-34D8-4AC6-3C0B6628B7FB}"/>
                </a:ext>
              </a:extLst>
            </p:cNvPr>
            <p:cNvSpPr/>
            <p:nvPr/>
          </p:nvSpPr>
          <p:spPr>
            <a:xfrm>
              <a:off x="12313920" y="9697719"/>
              <a:ext cx="10159" cy="86360"/>
            </a:xfrm>
            <a:custGeom>
              <a:avLst/>
              <a:gdLst>
                <a:gd name="connsiteX0" fmla="*/ 10160 w 10159"/>
                <a:gd name="connsiteY0" fmla="*/ 86361 h 86360"/>
                <a:gd name="connsiteX1" fmla="*/ 0 w 10159"/>
                <a:gd name="connsiteY1" fmla="*/ 86361 h 86360"/>
                <a:gd name="connsiteX2" fmla="*/ 0 w 10159"/>
                <a:gd name="connsiteY2" fmla="*/ 0 h 86360"/>
                <a:gd name="connsiteX3" fmla="*/ 10160 w 10159"/>
                <a:gd name="connsiteY3" fmla="*/ 0 h 86360"/>
                <a:gd name="connsiteX4" fmla="*/ 10160 w 10159"/>
                <a:gd name="connsiteY4" fmla="*/ 86361 h 8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9" h="86360">
                  <a:moveTo>
                    <a:pt x="10160" y="86361"/>
                  </a:moveTo>
                  <a:lnTo>
                    <a:pt x="0" y="86361"/>
                  </a:lnTo>
                  <a:lnTo>
                    <a:pt x="0" y="0"/>
                  </a:lnTo>
                  <a:lnTo>
                    <a:pt x="10160" y="0"/>
                  </a:lnTo>
                  <a:lnTo>
                    <a:pt x="10160" y="8636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55" name="Volný tvar: obrazec 654">
              <a:extLst>
                <a:ext uri="{FF2B5EF4-FFF2-40B4-BE49-F238E27FC236}">
                  <a16:creationId xmlns:a16="http://schemas.microsoft.com/office/drawing/2014/main" id="{DD28530C-0284-27A6-9B8C-469D1218B8BC}"/>
                </a:ext>
              </a:extLst>
            </p:cNvPr>
            <p:cNvSpPr/>
            <p:nvPr/>
          </p:nvSpPr>
          <p:spPr>
            <a:xfrm>
              <a:off x="12364720" y="9697719"/>
              <a:ext cx="52070" cy="86360"/>
            </a:xfrm>
            <a:custGeom>
              <a:avLst/>
              <a:gdLst>
                <a:gd name="connsiteX0" fmla="*/ 30480 w 52070"/>
                <a:gd name="connsiteY0" fmla="*/ 86361 h 86360"/>
                <a:gd name="connsiteX1" fmla="*/ 20320 w 52070"/>
                <a:gd name="connsiteY1" fmla="*/ 86361 h 86360"/>
                <a:gd name="connsiteX2" fmla="*/ 20320 w 52070"/>
                <a:gd name="connsiteY2" fmla="*/ 10161 h 86360"/>
                <a:gd name="connsiteX3" fmla="*/ 0 w 52070"/>
                <a:gd name="connsiteY3" fmla="*/ 10161 h 86360"/>
                <a:gd name="connsiteX4" fmla="*/ 0 w 52070"/>
                <a:gd name="connsiteY4" fmla="*/ 0 h 86360"/>
                <a:gd name="connsiteX5" fmla="*/ 52070 w 52070"/>
                <a:gd name="connsiteY5" fmla="*/ 0 h 86360"/>
                <a:gd name="connsiteX6" fmla="*/ 52070 w 52070"/>
                <a:gd name="connsiteY6" fmla="*/ 10161 h 86360"/>
                <a:gd name="connsiteX7" fmla="*/ 31750 w 52070"/>
                <a:gd name="connsiteY7" fmla="*/ 10161 h 86360"/>
                <a:gd name="connsiteX8" fmla="*/ 31750 w 52070"/>
                <a:gd name="connsiteY8" fmla="*/ 86361 h 86360"/>
                <a:gd name="connsiteX9" fmla="*/ 31750 w 52070"/>
                <a:gd name="connsiteY9" fmla="*/ 86361 h 8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070" h="86360">
                  <a:moveTo>
                    <a:pt x="30480" y="86361"/>
                  </a:moveTo>
                  <a:lnTo>
                    <a:pt x="20320" y="86361"/>
                  </a:lnTo>
                  <a:lnTo>
                    <a:pt x="20320" y="10161"/>
                  </a:lnTo>
                  <a:lnTo>
                    <a:pt x="0" y="10161"/>
                  </a:lnTo>
                  <a:lnTo>
                    <a:pt x="0" y="0"/>
                  </a:lnTo>
                  <a:lnTo>
                    <a:pt x="52070" y="0"/>
                  </a:lnTo>
                  <a:lnTo>
                    <a:pt x="52070" y="10161"/>
                  </a:lnTo>
                  <a:lnTo>
                    <a:pt x="31750" y="10161"/>
                  </a:lnTo>
                  <a:lnTo>
                    <a:pt x="31750" y="86361"/>
                  </a:lnTo>
                  <a:lnTo>
                    <a:pt x="31750" y="86361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56" name="Volný tvar: obrazec 655">
              <a:extLst>
                <a:ext uri="{FF2B5EF4-FFF2-40B4-BE49-F238E27FC236}">
                  <a16:creationId xmlns:a16="http://schemas.microsoft.com/office/drawing/2014/main" id="{4A1ABB80-0343-7462-F63C-8C670B410131}"/>
                </a:ext>
              </a:extLst>
            </p:cNvPr>
            <p:cNvSpPr/>
            <p:nvPr/>
          </p:nvSpPr>
          <p:spPr>
            <a:xfrm>
              <a:off x="12438379" y="9693909"/>
              <a:ext cx="81279" cy="90170"/>
            </a:xfrm>
            <a:custGeom>
              <a:avLst/>
              <a:gdLst>
                <a:gd name="connsiteX0" fmla="*/ 21590 w 81279"/>
                <a:gd name="connsiteY0" fmla="*/ 68580 h 90170"/>
                <a:gd name="connsiteX1" fmla="*/ 11430 w 81279"/>
                <a:gd name="connsiteY1" fmla="*/ 90170 h 90170"/>
                <a:gd name="connsiteX2" fmla="*/ 0 w 81279"/>
                <a:gd name="connsiteY2" fmla="*/ 90170 h 90170"/>
                <a:gd name="connsiteX3" fmla="*/ 40640 w 81279"/>
                <a:gd name="connsiteY3" fmla="*/ 0 h 90170"/>
                <a:gd name="connsiteX4" fmla="*/ 81280 w 81279"/>
                <a:gd name="connsiteY4" fmla="*/ 90170 h 90170"/>
                <a:gd name="connsiteX5" fmla="*/ 69850 w 81279"/>
                <a:gd name="connsiteY5" fmla="*/ 90170 h 90170"/>
                <a:gd name="connsiteX6" fmla="*/ 59690 w 81279"/>
                <a:gd name="connsiteY6" fmla="*/ 68580 h 90170"/>
                <a:gd name="connsiteX7" fmla="*/ 20320 w 81279"/>
                <a:gd name="connsiteY7" fmla="*/ 68580 h 90170"/>
                <a:gd name="connsiteX8" fmla="*/ 41910 w 81279"/>
                <a:gd name="connsiteY8" fmla="*/ 24130 h 90170"/>
                <a:gd name="connsiteX9" fmla="*/ 26670 w 81279"/>
                <a:gd name="connsiteY9" fmla="*/ 58420 h 90170"/>
                <a:gd name="connsiteX10" fmla="*/ 57150 w 81279"/>
                <a:gd name="connsiteY10" fmla="*/ 58420 h 90170"/>
                <a:gd name="connsiteX11" fmla="*/ 41910 w 81279"/>
                <a:gd name="connsiteY11" fmla="*/ 24130 h 90170"/>
                <a:gd name="connsiteX12" fmla="*/ 41910 w 81279"/>
                <a:gd name="connsiteY12" fmla="*/ 24130 h 9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279" h="90170">
                  <a:moveTo>
                    <a:pt x="21590" y="68580"/>
                  </a:moveTo>
                  <a:lnTo>
                    <a:pt x="11430" y="90170"/>
                  </a:lnTo>
                  <a:lnTo>
                    <a:pt x="0" y="90170"/>
                  </a:lnTo>
                  <a:lnTo>
                    <a:pt x="40640" y="0"/>
                  </a:lnTo>
                  <a:lnTo>
                    <a:pt x="81280" y="90170"/>
                  </a:lnTo>
                  <a:lnTo>
                    <a:pt x="69850" y="90170"/>
                  </a:lnTo>
                  <a:lnTo>
                    <a:pt x="59690" y="68580"/>
                  </a:lnTo>
                  <a:lnTo>
                    <a:pt x="20320" y="68580"/>
                  </a:lnTo>
                  <a:close/>
                  <a:moveTo>
                    <a:pt x="41910" y="24130"/>
                  </a:moveTo>
                  <a:lnTo>
                    <a:pt x="26670" y="58420"/>
                  </a:lnTo>
                  <a:lnTo>
                    <a:pt x="57150" y="58420"/>
                  </a:lnTo>
                  <a:lnTo>
                    <a:pt x="41910" y="24130"/>
                  </a:lnTo>
                  <a:lnTo>
                    <a:pt x="41910" y="241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57" name="Volný tvar: obrazec 656">
              <a:extLst>
                <a:ext uri="{FF2B5EF4-FFF2-40B4-BE49-F238E27FC236}">
                  <a16:creationId xmlns:a16="http://schemas.microsoft.com/office/drawing/2014/main" id="{968FD42C-B006-02DD-7ABA-4CEF4AE9EC36}"/>
                </a:ext>
              </a:extLst>
            </p:cNvPr>
            <p:cNvSpPr/>
            <p:nvPr/>
          </p:nvSpPr>
          <p:spPr>
            <a:xfrm>
              <a:off x="12561570" y="9697719"/>
              <a:ext cx="36829" cy="86360"/>
            </a:xfrm>
            <a:custGeom>
              <a:avLst/>
              <a:gdLst>
                <a:gd name="connsiteX0" fmla="*/ 10160 w 36829"/>
                <a:gd name="connsiteY0" fmla="*/ 76200 h 86360"/>
                <a:gd name="connsiteX1" fmla="*/ 36830 w 36829"/>
                <a:gd name="connsiteY1" fmla="*/ 76200 h 86360"/>
                <a:gd name="connsiteX2" fmla="*/ 36830 w 36829"/>
                <a:gd name="connsiteY2" fmla="*/ 86361 h 86360"/>
                <a:gd name="connsiteX3" fmla="*/ 0 w 36829"/>
                <a:gd name="connsiteY3" fmla="*/ 86361 h 86360"/>
                <a:gd name="connsiteX4" fmla="*/ 0 w 36829"/>
                <a:gd name="connsiteY4" fmla="*/ 0 h 86360"/>
                <a:gd name="connsiteX5" fmla="*/ 11430 w 36829"/>
                <a:gd name="connsiteY5" fmla="*/ 0 h 86360"/>
                <a:gd name="connsiteX6" fmla="*/ 11430 w 36829"/>
                <a:gd name="connsiteY6" fmla="*/ 76200 h 86360"/>
                <a:gd name="connsiteX7" fmla="*/ 11430 w 36829"/>
                <a:gd name="connsiteY7" fmla="*/ 76200 h 8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9" h="86360">
                  <a:moveTo>
                    <a:pt x="10160" y="76200"/>
                  </a:moveTo>
                  <a:lnTo>
                    <a:pt x="36830" y="76200"/>
                  </a:lnTo>
                  <a:lnTo>
                    <a:pt x="36830" y="86361"/>
                  </a:lnTo>
                  <a:lnTo>
                    <a:pt x="0" y="86361"/>
                  </a:lnTo>
                  <a:lnTo>
                    <a:pt x="0" y="0"/>
                  </a:lnTo>
                  <a:lnTo>
                    <a:pt x="11430" y="0"/>
                  </a:lnTo>
                  <a:lnTo>
                    <a:pt x="11430" y="76200"/>
                  </a:lnTo>
                  <a:lnTo>
                    <a:pt x="11430" y="762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58" name="Volný tvar: obrazec 657">
              <a:extLst>
                <a:ext uri="{FF2B5EF4-FFF2-40B4-BE49-F238E27FC236}">
                  <a16:creationId xmlns:a16="http://schemas.microsoft.com/office/drawing/2014/main" id="{320FD152-D32F-3031-06F9-BF28273B0A84}"/>
                </a:ext>
              </a:extLst>
            </p:cNvPr>
            <p:cNvSpPr/>
            <p:nvPr/>
          </p:nvSpPr>
          <p:spPr>
            <a:xfrm>
              <a:off x="12623800" y="9697719"/>
              <a:ext cx="68579" cy="86360"/>
            </a:xfrm>
            <a:custGeom>
              <a:avLst/>
              <a:gdLst>
                <a:gd name="connsiteX0" fmla="*/ 0 w 68579"/>
                <a:gd name="connsiteY0" fmla="*/ 0 h 86360"/>
                <a:gd name="connsiteX1" fmla="*/ 12700 w 68579"/>
                <a:gd name="connsiteY1" fmla="*/ 0 h 86360"/>
                <a:gd name="connsiteX2" fmla="*/ 34290 w 68579"/>
                <a:gd name="connsiteY2" fmla="*/ 36830 h 86360"/>
                <a:gd name="connsiteX3" fmla="*/ 55880 w 68579"/>
                <a:gd name="connsiteY3" fmla="*/ 0 h 86360"/>
                <a:gd name="connsiteX4" fmla="*/ 68580 w 68579"/>
                <a:gd name="connsiteY4" fmla="*/ 0 h 86360"/>
                <a:gd name="connsiteX5" fmla="*/ 40640 w 68579"/>
                <a:gd name="connsiteY5" fmla="*/ 48261 h 86360"/>
                <a:gd name="connsiteX6" fmla="*/ 40640 w 68579"/>
                <a:gd name="connsiteY6" fmla="*/ 86361 h 86360"/>
                <a:gd name="connsiteX7" fmla="*/ 30480 w 68579"/>
                <a:gd name="connsiteY7" fmla="*/ 86361 h 86360"/>
                <a:gd name="connsiteX8" fmla="*/ 30480 w 68579"/>
                <a:gd name="connsiteY8" fmla="*/ 48261 h 86360"/>
                <a:gd name="connsiteX9" fmla="*/ 2540 w 68579"/>
                <a:gd name="connsiteY9" fmla="*/ 0 h 86360"/>
                <a:gd name="connsiteX10" fmla="*/ 2540 w 68579"/>
                <a:gd name="connsiteY10" fmla="*/ 0 h 86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579" h="86360">
                  <a:moveTo>
                    <a:pt x="0" y="0"/>
                  </a:moveTo>
                  <a:lnTo>
                    <a:pt x="12700" y="0"/>
                  </a:lnTo>
                  <a:lnTo>
                    <a:pt x="34290" y="36830"/>
                  </a:lnTo>
                  <a:lnTo>
                    <a:pt x="55880" y="0"/>
                  </a:lnTo>
                  <a:lnTo>
                    <a:pt x="68580" y="0"/>
                  </a:lnTo>
                  <a:lnTo>
                    <a:pt x="40640" y="48261"/>
                  </a:lnTo>
                  <a:lnTo>
                    <a:pt x="40640" y="86361"/>
                  </a:lnTo>
                  <a:lnTo>
                    <a:pt x="30480" y="86361"/>
                  </a:lnTo>
                  <a:lnTo>
                    <a:pt x="30480" y="48261"/>
                  </a:lnTo>
                  <a:lnTo>
                    <a:pt x="2540" y="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59" name="Volný tvar: obrazec 658">
              <a:extLst>
                <a:ext uri="{FF2B5EF4-FFF2-40B4-BE49-F238E27FC236}">
                  <a16:creationId xmlns:a16="http://schemas.microsoft.com/office/drawing/2014/main" id="{8EBFE866-7A18-83B0-1228-286240357921}"/>
                </a:ext>
              </a:extLst>
            </p:cNvPr>
            <p:cNvSpPr/>
            <p:nvPr/>
          </p:nvSpPr>
          <p:spPr>
            <a:xfrm>
              <a:off x="14005559" y="6671309"/>
              <a:ext cx="27940" cy="64770"/>
            </a:xfrm>
            <a:custGeom>
              <a:avLst/>
              <a:gdLst>
                <a:gd name="connsiteX0" fmla="*/ 7620 w 27940"/>
                <a:gd name="connsiteY0" fmla="*/ 57150 h 64770"/>
                <a:gd name="connsiteX1" fmla="*/ 27940 w 27940"/>
                <a:gd name="connsiteY1" fmla="*/ 57150 h 64770"/>
                <a:gd name="connsiteX2" fmla="*/ 27940 w 27940"/>
                <a:gd name="connsiteY2" fmla="*/ 64770 h 64770"/>
                <a:gd name="connsiteX3" fmla="*/ 0 w 27940"/>
                <a:gd name="connsiteY3" fmla="*/ 64770 h 64770"/>
                <a:gd name="connsiteX4" fmla="*/ 0 w 27940"/>
                <a:gd name="connsiteY4" fmla="*/ 0 h 64770"/>
                <a:gd name="connsiteX5" fmla="*/ 7620 w 27940"/>
                <a:gd name="connsiteY5" fmla="*/ 0 h 64770"/>
                <a:gd name="connsiteX6" fmla="*/ 7620 w 27940"/>
                <a:gd name="connsiteY6" fmla="*/ 57150 h 64770"/>
                <a:gd name="connsiteX7" fmla="*/ 7620 w 27940"/>
                <a:gd name="connsiteY7" fmla="*/ 57150 h 6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40" h="64770">
                  <a:moveTo>
                    <a:pt x="7620" y="57150"/>
                  </a:moveTo>
                  <a:lnTo>
                    <a:pt x="27940" y="57150"/>
                  </a:lnTo>
                  <a:lnTo>
                    <a:pt x="27940" y="64770"/>
                  </a:lnTo>
                  <a:lnTo>
                    <a:pt x="0" y="6477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57150"/>
                  </a:lnTo>
                  <a:lnTo>
                    <a:pt x="7620" y="571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60" name="Volný tvar: obrazec 659">
              <a:extLst>
                <a:ext uri="{FF2B5EF4-FFF2-40B4-BE49-F238E27FC236}">
                  <a16:creationId xmlns:a16="http://schemas.microsoft.com/office/drawing/2014/main" id="{7333FFF5-E3A0-5E35-4E55-95A12F80E9E3}"/>
                </a:ext>
              </a:extLst>
            </p:cNvPr>
            <p:cNvSpPr/>
            <p:nvPr/>
          </p:nvSpPr>
          <p:spPr>
            <a:xfrm>
              <a:off x="14062709" y="6670040"/>
              <a:ext cx="7620" cy="64769"/>
            </a:xfrm>
            <a:custGeom>
              <a:avLst/>
              <a:gdLst>
                <a:gd name="connsiteX0" fmla="*/ 7620 w 7620"/>
                <a:gd name="connsiteY0" fmla="*/ 64770 h 64769"/>
                <a:gd name="connsiteX1" fmla="*/ 0 w 7620"/>
                <a:gd name="connsiteY1" fmla="*/ 64770 h 64769"/>
                <a:gd name="connsiteX2" fmla="*/ 0 w 7620"/>
                <a:gd name="connsiteY2" fmla="*/ 0 h 64769"/>
                <a:gd name="connsiteX3" fmla="*/ 7620 w 7620"/>
                <a:gd name="connsiteY3" fmla="*/ 0 h 64769"/>
                <a:gd name="connsiteX4" fmla="*/ 7620 w 7620"/>
                <a:gd name="connsiteY4" fmla="*/ 64770 h 6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" h="64769">
                  <a:moveTo>
                    <a:pt x="7620" y="64770"/>
                  </a:moveTo>
                  <a:lnTo>
                    <a:pt x="0" y="6477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477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61" name="Volný tvar: obrazec 660">
              <a:extLst>
                <a:ext uri="{FF2B5EF4-FFF2-40B4-BE49-F238E27FC236}">
                  <a16:creationId xmlns:a16="http://schemas.microsoft.com/office/drawing/2014/main" id="{26033303-806A-DF41-BC85-CE843904B721}"/>
                </a:ext>
              </a:extLst>
            </p:cNvPr>
            <p:cNvSpPr/>
            <p:nvPr/>
          </p:nvSpPr>
          <p:spPr>
            <a:xfrm>
              <a:off x="14100809" y="6670040"/>
              <a:ext cx="39370" cy="64769"/>
            </a:xfrm>
            <a:custGeom>
              <a:avLst/>
              <a:gdLst>
                <a:gd name="connsiteX0" fmla="*/ 22860 w 39370"/>
                <a:gd name="connsiteY0" fmla="*/ 64770 h 64769"/>
                <a:gd name="connsiteX1" fmla="*/ 15240 w 39370"/>
                <a:gd name="connsiteY1" fmla="*/ 64770 h 64769"/>
                <a:gd name="connsiteX2" fmla="*/ 15240 w 39370"/>
                <a:gd name="connsiteY2" fmla="*/ 7620 h 64769"/>
                <a:gd name="connsiteX3" fmla="*/ 0 w 39370"/>
                <a:gd name="connsiteY3" fmla="*/ 7620 h 64769"/>
                <a:gd name="connsiteX4" fmla="*/ 0 w 39370"/>
                <a:gd name="connsiteY4" fmla="*/ 0 h 64769"/>
                <a:gd name="connsiteX5" fmla="*/ 39370 w 39370"/>
                <a:gd name="connsiteY5" fmla="*/ 0 h 64769"/>
                <a:gd name="connsiteX6" fmla="*/ 39370 w 39370"/>
                <a:gd name="connsiteY6" fmla="*/ 7620 h 64769"/>
                <a:gd name="connsiteX7" fmla="*/ 24130 w 39370"/>
                <a:gd name="connsiteY7" fmla="*/ 7620 h 64769"/>
                <a:gd name="connsiteX8" fmla="*/ 24130 w 39370"/>
                <a:gd name="connsiteY8" fmla="*/ 64770 h 64769"/>
                <a:gd name="connsiteX9" fmla="*/ 24130 w 39370"/>
                <a:gd name="connsiteY9" fmla="*/ 64770 h 6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" h="64769">
                  <a:moveTo>
                    <a:pt x="22860" y="64770"/>
                  </a:moveTo>
                  <a:lnTo>
                    <a:pt x="15240" y="64770"/>
                  </a:lnTo>
                  <a:lnTo>
                    <a:pt x="15240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39370" y="0"/>
                  </a:lnTo>
                  <a:lnTo>
                    <a:pt x="39370" y="7620"/>
                  </a:lnTo>
                  <a:lnTo>
                    <a:pt x="24130" y="7620"/>
                  </a:lnTo>
                  <a:lnTo>
                    <a:pt x="24130" y="64770"/>
                  </a:lnTo>
                  <a:lnTo>
                    <a:pt x="24130" y="6477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62" name="Volný tvar: obrazec 661">
              <a:extLst>
                <a:ext uri="{FF2B5EF4-FFF2-40B4-BE49-F238E27FC236}">
                  <a16:creationId xmlns:a16="http://schemas.microsoft.com/office/drawing/2014/main" id="{B7D41A91-937C-071A-B9D6-403E33FE0414}"/>
                </a:ext>
              </a:extLst>
            </p:cNvPr>
            <p:cNvSpPr/>
            <p:nvPr/>
          </p:nvSpPr>
          <p:spPr>
            <a:xfrm>
              <a:off x="14170659" y="6670040"/>
              <a:ext cx="45720" cy="64769"/>
            </a:xfrm>
            <a:custGeom>
              <a:avLst/>
              <a:gdLst>
                <a:gd name="connsiteX0" fmla="*/ 38100 w 45720"/>
                <a:gd name="connsiteY0" fmla="*/ 26670 h 64769"/>
                <a:gd name="connsiteX1" fmla="*/ 38100 w 45720"/>
                <a:gd name="connsiteY1" fmla="*/ 0 h 64769"/>
                <a:gd name="connsiteX2" fmla="*/ 45720 w 45720"/>
                <a:gd name="connsiteY2" fmla="*/ 0 h 64769"/>
                <a:gd name="connsiteX3" fmla="*/ 45720 w 45720"/>
                <a:gd name="connsiteY3" fmla="*/ 64770 h 64769"/>
                <a:gd name="connsiteX4" fmla="*/ 38100 w 45720"/>
                <a:gd name="connsiteY4" fmla="*/ 64770 h 64769"/>
                <a:gd name="connsiteX5" fmla="*/ 38100 w 45720"/>
                <a:gd name="connsiteY5" fmla="*/ 33020 h 64769"/>
                <a:gd name="connsiteX6" fmla="*/ 7620 w 45720"/>
                <a:gd name="connsiteY6" fmla="*/ 33020 h 64769"/>
                <a:gd name="connsiteX7" fmla="*/ 7620 w 45720"/>
                <a:gd name="connsiteY7" fmla="*/ 64770 h 64769"/>
                <a:gd name="connsiteX8" fmla="*/ 0 w 45720"/>
                <a:gd name="connsiteY8" fmla="*/ 64770 h 64769"/>
                <a:gd name="connsiteX9" fmla="*/ 0 w 45720"/>
                <a:gd name="connsiteY9" fmla="*/ 0 h 64769"/>
                <a:gd name="connsiteX10" fmla="*/ 7620 w 45720"/>
                <a:gd name="connsiteY10" fmla="*/ 0 h 64769"/>
                <a:gd name="connsiteX11" fmla="*/ 7620 w 45720"/>
                <a:gd name="connsiteY11" fmla="*/ 26670 h 64769"/>
                <a:gd name="connsiteX12" fmla="*/ 38100 w 45720"/>
                <a:gd name="connsiteY12" fmla="*/ 26670 h 6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" h="64769">
                  <a:moveTo>
                    <a:pt x="38100" y="26670"/>
                  </a:moveTo>
                  <a:lnTo>
                    <a:pt x="38100" y="0"/>
                  </a:lnTo>
                  <a:lnTo>
                    <a:pt x="45720" y="0"/>
                  </a:lnTo>
                  <a:lnTo>
                    <a:pt x="45720" y="64770"/>
                  </a:lnTo>
                  <a:lnTo>
                    <a:pt x="38100" y="64770"/>
                  </a:lnTo>
                  <a:lnTo>
                    <a:pt x="38100" y="33020"/>
                  </a:lnTo>
                  <a:lnTo>
                    <a:pt x="7620" y="33020"/>
                  </a:lnTo>
                  <a:lnTo>
                    <a:pt x="7620" y="64770"/>
                  </a:lnTo>
                  <a:lnTo>
                    <a:pt x="0" y="6477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26670"/>
                  </a:lnTo>
                  <a:lnTo>
                    <a:pt x="38100" y="2667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63" name="Volný tvar: obrazec 662">
              <a:extLst>
                <a:ext uri="{FF2B5EF4-FFF2-40B4-BE49-F238E27FC236}">
                  <a16:creationId xmlns:a16="http://schemas.microsoft.com/office/drawing/2014/main" id="{28F608AB-3F60-110E-EAE1-DB9C1AC413F6}"/>
                </a:ext>
              </a:extLst>
            </p:cNvPr>
            <p:cNvSpPr/>
            <p:nvPr/>
          </p:nvSpPr>
          <p:spPr>
            <a:xfrm>
              <a:off x="14249400" y="6670040"/>
              <a:ext cx="48259" cy="66040"/>
            </a:xfrm>
            <a:custGeom>
              <a:avLst/>
              <a:gdLst>
                <a:gd name="connsiteX0" fmla="*/ 10160 w 48259"/>
                <a:gd name="connsiteY0" fmla="*/ 0 h 66040"/>
                <a:gd name="connsiteX1" fmla="*/ 10160 w 48259"/>
                <a:gd name="connsiteY1" fmla="*/ 38100 h 66040"/>
                <a:gd name="connsiteX2" fmla="*/ 25400 w 48259"/>
                <a:gd name="connsiteY2" fmla="*/ 58420 h 66040"/>
                <a:gd name="connsiteX3" fmla="*/ 40640 w 48259"/>
                <a:gd name="connsiteY3" fmla="*/ 38100 h 66040"/>
                <a:gd name="connsiteX4" fmla="*/ 40640 w 48259"/>
                <a:gd name="connsiteY4" fmla="*/ 0 h 66040"/>
                <a:gd name="connsiteX5" fmla="*/ 48260 w 48259"/>
                <a:gd name="connsiteY5" fmla="*/ 0 h 66040"/>
                <a:gd name="connsiteX6" fmla="*/ 48260 w 48259"/>
                <a:gd name="connsiteY6" fmla="*/ 40640 h 66040"/>
                <a:gd name="connsiteX7" fmla="*/ 24130 w 48259"/>
                <a:gd name="connsiteY7" fmla="*/ 66040 h 66040"/>
                <a:gd name="connsiteX8" fmla="*/ 0 w 48259"/>
                <a:gd name="connsiteY8" fmla="*/ 40640 h 66040"/>
                <a:gd name="connsiteX9" fmla="*/ 0 w 48259"/>
                <a:gd name="connsiteY9" fmla="*/ 0 h 66040"/>
                <a:gd name="connsiteX10" fmla="*/ 7620 w 48259"/>
                <a:gd name="connsiteY10" fmla="*/ 0 h 66040"/>
                <a:gd name="connsiteX11" fmla="*/ 7620 w 48259"/>
                <a:gd name="connsiteY11" fmla="*/ 0 h 6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259" h="66040">
                  <a:moveTo>
                    <a:pt x="10160" y="0"/>
                  </a:moveTo>
                  <a:lnTo>
                    <a:pt x="10160" y="38100"/>
                  </a:lnTo>
                  <a:cubicBezTo>
                    <a:pt x="10160" y="48260"/>
                    <a:pt x="12700" y="58420"/>
                    <a:pt x="25400" y="58420"/>
                  </a:cubicBezTo>
                  <a:cubicBezTo>
                    <a:pt x="38100" y="58420"/>
                    <a:pt x="40640" y="48260"/>
                    <a:pt x="40640" y="38100"/>
                  </a:cubicBezTo>
                  <a:lnTo>
                    <a:pt x="40640" y="0"/>
                  </a:lnTo>
                  <a:lnTo>
                    <a:pt x="48260" y="0"/>
                  </a:lnTo>
                  <a:lnTo>
                    <a:pt x="48260" y="40640"/>
                  </a:lnTo>
                  <a:cubicBezTo>
                    <a:pt x="48260" y="54610"/>
                    <a:pt x="39370" y="66040"/>
                    <a:pt x="24130" y="66040"/>
                  </a:cubicBezTo>
                  <a:cubicBezTo>
                    <a:pt x="8890" y="66040"/>
                    <a:pt x="0" y="54610"/>
                    <a:pt x="0" y="40640"/>
                  </a:cubicBezTo>
                  <a:lnTo>
                    <a:pt x="0" y="0"/>
                  </a:lnTo>
                  <a:lnTo>
                    <a:pt x="7620" y="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64" name="Volný tvar: obrazec 663">
              <a:extLst>
                <a:ext uri="{FF2B5EF4-FFF2-40B4-BE49-F238E27FC236}">
                  <a16:creationId xmlns:a16="http://schemas.microsoft.com/office/drawing/2014/main" id="{F7CADC38-40DF-E893-0DC6-BEC2990A071F}"/>
                </a:ext>
              </a:extLst>
            </p:cNvPr>
            <p:cNvSpPr/>
            <p:nvPr/>
          </p:nvSpPr>
          <p:spPr>
            <a:xfrm>
              <a:off x="14325600" y="6668769"/>
              <a:ext cx="60959" cy="67310"/>
            </a:xfrm>
            <a:custGeom>
              <a:avLst/>
              <a:gdLst>
                <a:gd name="connsiteX0" fmla="*/ 16510 w 60959"/>
                <a:gd name="connsiteY0" fmla="*/ 50800 h 67310"/>
                <a:gd name="connsiteX1" fmla="*/ 8890 w 60959"/>
                <a:gd name="connsiteY1" fmla="*/ 67311 h 67310"/>
                <a:gd name="connsiteX2" fmla="*/ 0 w 60959"/>
                <a:gd name="connsiteY2" fmla="*/ 67311 h 67310"/>
                <a:gd name="connsiteX3" fmla="*/ 30480 w 60959"/>
                <a:gd name="connsiteY3" fmla="*/ 0 h 67310"/>
                <a:gd name="connsiteX4" fmla="*/ 60960 w 60959"/>
                <a:gd name="connsiteY4" fmla="*/ 67311 h 67310"/>
                <a:gd name="connsiteX5" fmla="*/ 52070 w 60959"/>
                <a:gd name="connsiteY5" fmla="*/ 67311 h 67310"/>
                <a:gd name="connsiteX6" fmla="*/ 44450 w 60959"/>
                <a:gd name="connsiteY6" fmla="*/ 50800 h 67310"/>
                <a:gd name="connsiteX7" fmla="*/ 13970 w 60959"/>
                <a:gd name="connsiteY7" fmla="*/ 50800 h 67310"/>
                <a:gd name="connsiteX8" fmla="*/ 13970 w 60959"/>
                <a:gd name="connsiteY8" fmla="*/ 50800 h 67310"/>
                <a:gd name="connsiteX9" fmla="*/ 31750 w 60959"/>
                <a:gd name="connsiteY9" fmla="*/ 16511 h 67310"/>
                <a:gd name="connsiteX10" fmla="*/ 20320 w 60959"/>
                <a:gd name="connsiteY10" fmla="*/ 43180 h 67310"/>
                <a:gd name="connsiteX11" fmla="*/ 43180 w 60959"/>
                <a:gd name="connsiteY11" fmla="*/ 43180 h 67310"/>
                <a:gd name="connsiteX12" fmla="*/ 31750 w 60959"/>
                <a:gd name="connsiteY12" fmla="*/ 16511 h 6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59" h="67310">
                  <a:moveTo>
                    <a:pt x="16510" y="50800"/>
                  </a:moveTo>
                  <a:lnTo>
                    <a:pt x="8890" y="67311"/>
                  </a:lnTo>
                  <a:lnTo>
                    <a:pt x="0" y="67311"/>
                  </a:lnTo>
                  <a:lnTo>
                    <a:pt x="30480" y="0"/>
                  </a:lnTo>
                  <a:lnTo>
                    <a:pt x="60960" y="67311"/>
                  </a:lnTo>
                  <a:lnTo>
                    <a:pt x="52070" y="67311"/>
                  </a:lnTo>
                  <a:lnTo>
                    <a:pt x="44450" y="50800"/>
                  </a:lnTo>
                  <a:lnTo>
                    <a:pt x="13970" y="50800"/>
                  </a:lnTo>
                  <a:lnTo>
                    <a:pt x="13970" y="50800"/>
                  </a:lnTo>
                  <a:close/>
                  <a:moveTo>
                    <a:pt x="31750" y="16511"/>
                  </a:moveTo>
                  <a:lnTo>
                    <a:pt x="20320" y="43180"/>
                  </a:lnTo>
                  <a:lnTo>
                    <a:pt x="43180" y="43180"/>
                  </a:lnTo>
                  <a:lnTo>
                    <a:pt x="31750" y="16511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65" name="Volný tvar: obrazec 664">
              <a:extLst>
                <a:ext uri="{FF2B5EF4-FFF2-40B4-BE49-F238E27FC236}">
                  <a16:creationId xmlns:a16="http://schemas.microsoft.com/office/drawing/2014/main" id="{A4076D28-F3D5-3944-B1A2-19573F91BF85}"/>
                </a:ext>
              </a:extLst>
            </p:cNvPr>
            <p:cNvSpPr/>
            <p:nvPr/>
          </p:nvSpPr>
          <p:spPr>
            <a:xfrm>
              <a:off x="14415770" y="6666230"/>
              <a:ext cx="57150" cy="71119"/>
            </a:xfrm>
            <a:custGeom>
              <a:avLst/>
              <a:gdLst>
                <a:gd name="connsiteX0" fmla="*/ 1270 w 57150"/>
                <a:gd name="connsiteY0" fmla="*/ 1270 h 71119"/>
                <a:gd name="connsiteX1" fmla="*/ 49530 w 57150"/>
                <a:gd name="connsiteY1" fmla="*/ 52070 h 71119"/>
                <a:gd name="connsiteX2" fmla="*/ 49530 w 57150"/>
                <a:gd name="connsiteY2" fmla="*/ 3810 h 71119"/>
                <a:gd name="connsiteX3" fmla="*/ 57150 w 57150"/>
                <a:gd name="connsiteY3" fmla="*/ 3810 h 71119"/>
                <a:gd name="connsiteX4" fmla="*/ 57150 w 57150"/>
                <a:gd name="connsiteY4" fmla="*/ 71120 h 71119"/>
                <a:gd name="connsiteX5" fmla="*/ 7620 w 57150"/>
                <a:gd name="connsiteY5" fmla="*/ 20320 h 71119"/>
                <a:gd name="connsiteX6" fmla="*/ 7620 w 57150"/>
                <a:gd name="connsiteY6" fmla="*/ 68580 h 71119"/>
                <a:gd name="connsiteX7" fmla="*/ 0 w 57150"/>
                <a:gd name="connsiteY7" fmla="*/ 68580 h 71119"/>
                <a:gd name="connsiteX8" fmla="*/ 0 w 57150"/>
                <a:gd name="connsiteY8" fmla="*/ 0 h 71119"/>
                <a:gd name="connsiteX9" fmla="*/ 0 w 57150"/>
                <a:gd name="connsiteY9" fmla="*/ 0 h 7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150" h="71119">
                  <a:moveTo>
                    <a:pt x="1270" y="1270"/>
                  </a:moveTo>
                  <a:lnTo>
                    <a:pt x="49530" y="52070"/>
                  </a:lnTo>
                  <a:lnTo>
                    <a:pt x="49530" y="3810"/>
                  </a:lnTo>
                  <a:lnTo>
                    <a:pt x="57150" y="3810"/>
                  </a:lnTo>
                  <a:lnTo>
                    <a:pt x="57150" y="71120"/>
                  </a:lnTo>
                  <a:lnTo>
                    <a:pt x="7620" y="20320"/>
                  </a:lnTo>
                  <a:lnTo>
                    <a:pt x="7620" y="68580"/>
                  </a:lnTo>
                  <a:lnTo>
                    <a:pt x="0" y="685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66" name="Volný tvar: obrazec 665">
              <a:extLst>
                <a:ext uri="{FF2B5EF4-FFF2-40B4-BE49-F238E27FC236}">
                  <a16:creationId xmlns:a16="http://schemas.microsoft.com/office/drawing/2014/main" id="{EBCF1BB0-47A0-2FEF-352C-45DA6F3A0F1A}"/>
                </a:ext>
              </a:extLst>
            </p:cNvPr>
            <p:cNvSpPr/>
            <p:nvPr/>
          </p:nvSpPr>
          <p:spPr>
            <a:xfrm>
              <a:off x="14509750" y="6670040"/>
              <a:ext cx="7620" cy="64769"/>
            </a:xfrm>
            <a:custGeom>
              <a:avLst/>
              <a:gdLst>
                <a:gd name="connsiteX0" fmla="*/ 7620 w 7620"/>
                <a:gd name="connsiteY0" fmla="*/ 64770 h 64769"/>
                <a:gd name="connsiteX1" fmla="*/ 0 w 7620"/>
                <a:gd name="connsiteY1" fmla="*/ 64770 h 64769"/>
                <a:gd name="connsiteX2" fmla="*/ 0 w 7620"/>
                <a:gd name="connsiteY2" fmla="*/ 0 h 64769"/>
                <a:gd name="connsiteX3" fmla="*/ 7620 w 7620"/>
                <a:gd name="connsiteY3" fmla="*/ 0 h 64769"/>
                <a:gd name="connsiteX4" fmla="*/ 7620 w 7620"/>
                <a:gd name="connsiteY4" fmla="*/ 64770 h 6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" h="64769">
                  <a:moveTo>
                    <a:pt x="7620" y="64770"/>
                  </a:moveTo>
                  <a:lnTo>
                    <a:pt x="0" y="6477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6477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67" name="Volný tvar: obrazec 666">
              <a:extLst>
                <a:ext uri="{FF2B5EF4-FFF2-40B4-BE49-F238E27FC236}">
                  <a16:creationId xmlns:a16="http://schemas.microsoft.com/office/drawing/2014/main" id="{AE63C544-D4A1-4ADD-9C4C-75FA2F8A3F82}"/>
                </a:ext>
              </a:extLst>
            </p:cNvPr>
            <p:cNvSpPr/>
            <p:nvPr/>
          </p:nvSpPr>
          <p:spPr>
            <a:xfrm>
              <a:off x="14546579" y="6668769"/>
              <a:ext cx="60960" cy="67310"/>
            </a:xfrm>
            <a:custGeom>
              <a:avLst/>
              <a:gdLst>
                <a:gd name="connsiteX0" fmla="*/ 16510 w 60960"/>
                <a:gd name="connsiteY0" fmla="*/ 50800 h 67310"/>
                <a:gd name="connsiteX1" fmla="*/ 8890 w 60960"/>
                <a:gd name="connsiteY1" fmla="*/ 67311 h 67310"/>
                <a:gd name="connsiteX2" fmla="*/ 0 w 60960"/>
                <a:gd name="connsiteY2" fmla="*/ 67311 h 67310"/>
                <a:gd name="connsiteX3" fmla="*/ 30480 w 60960"/>
                <a:gd name="connsiteY3" fmla="*/ 0 h 67310"/>
                <a:gd name="connsiteX4" fmla="*/ 60960 w 60960"/>
                <a:gd name="connsiteY4" fmla="*/ 67311 h 67310"/>
                <a:gd name="connsiteX5" fmla="*/ 52070 w 60960"/>
                <a:gd name="connsiteY5" fmla="*/ 67311 h 67310"/>
                <a:gd name="connsiteX6" fmla="*/ 44450 w 60960"/>
                <a:gd name="connsiteY6" fmla="*/ 50800 h 67310"/>
                <a:gd name="connsiteX7" fmla="*/ 13970 w 60960"/>
                <a:gd name="connsiteY7" fmla="*/ 50800 h 67310"/>
                <a:gd name="connsiteX8" fmla="*/ 13970 w 60960"/>
                <a:gd name="connsiteY8" fmla="*/ 50800 h 67310"/>
                <a:gd name="connsiteX9" fmla="*/ 31750 w 60960"/>
                <a:gd name="connsiteY9" fmla="*/ 16511 h 67310"/>
                <a:gd name="connsiteX10" fmla="*/ 20320 w 60960"/>
                <a:gd name="connsiteY10" fmla="*/ 43180 h 67310"/>
                <a:gd name="connsiteX11" fmla="*/ 43180 w 60960"/>
                <a:gd name="connsiteY11" fmla="*/ 43180 h 67310"/>
                <a:gd name="connsiteX12" fmla="*/ 31750 w 60960"/>
                <a:gd name="connsiteY12" fmla="*/ 16511 h 6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0960" h="67310">
                  <a:moveTo>
                    <a:pt x="16510" y="50800"/>
                  </a:moveTo>
                  <a:lnTo>
                    <a:pt x="8890" y="67311"/>
                  </a:lnTo>
                  <a:lnTo>
                    <a:pt x="0" y="67311"/>
                  </a:lnTo>
                  <a:lnTo>
                    <a:pt x="30480" y="0"/>
                  </a:lnTo>
                  <a:lnTo>
                    <a:pt x="60960" y="67311"/>
                  </a:lnTo>
                  <a:lnTo>
                    <a:pt x="52070" y="67311"/>
                  </a:lnTo>
                  <a:lnTo>
                    <a:pt x="44450" y="50800"/>
                  </a:lnTo>
                  <a:lnTo>
                    <a:pt x="13970" y="50800"/>
                  </a:lnTo>
                  <a:lnTo>
                    <a:pt x="13970" y="50800"/>
                  </a:lnTo>
                  <a:close/>
                  <a:moveTo>
                    <a:pt x="31750" y="16511"/>
                  </a:moveTo>
                  <a:lnTo>
                    <a:pt x="20320" y="43180"/>
                  </a:lnTo>
                  <a:lnTo>
                    <a:pt x="43180" y="43180"/>
                  </a:lnTo>
                  <a:lnTo>
                    <a:pt x="31750" y="16511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68" name="Volný tvar: obrazec 667">
              <a:extLst>
                <a:ext uri="{FF2B5EF4-FFF2-40B4-BE49-F238E27FC236}">
                  <a16:creationId xmlns:a16="http://schemas.microsoft.com/office/drawing/2014/main" id="{470DAED1-66B2-6026-B46F-A8FD78A3041A}"/>
                </a:ext>
              </a:extLst>
            </p:cNvPr>
            <p:cNvSpPr/>
            <p:nvPr/>
          </p:nvSpPr>
          <p:spPr>
            <a:xfrm>
              <a:off x="14401800" y="6336029"/>
              <a:ext cx="30479" cy="69850"/>
            </a:xfrm>
            <a:custGeom>
              <a:avLst/>
              <a:gdLst>
                <a:gd name="connsiteX0" fmla="*/ 8890 w 30479"/>
                <a:gd name="connsiteY0" fmla="*/ 62230 h 69850"/>
                <a:gd name="connsiteX1" fmla="*/ 30480 w 30479"/>
                <a:gd name="connsiteY1" fmla="*/ 62230 h 69850"/>
                <a:gd name="connsiteX2" fmla="*/ 30480 w 30479"/>
                <a:gd name="connsiteY2" fmla="*/ 69850 h 69850"/>
                <a:gd name="connsiteX3" fmla="*/ 0 w 30479"/>
                <a:gd name="connsiteY3" fmla="*/ 69850 h 69850"/>
                <a:gd name="connsiteX4" fmla="*/ 0 w 30479"/>
                <a:gd name="connsiteY4" fmla="*/ 0 h 69850"/>
                <a:gd name="connsiteX5" fmla="*/ 8890 w 30479"/>
                <a:gd name="connsiteY5" fmla="*/ 0 h 69850"/>
                <a:gd name="connsiteX6" fmla="*/ 8890 w 30479"/>
                <a:gd name="connsiteY6" fmla="*/ 62230 h 69850"/>
                <a:gd name="connsiteX7" fmla="*/ 8890 w 30479"/>
                <a:gd name="connsiteY7" fmla="*/ 6223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79" h="69850">
                  <a:moveTo>
                    <a:pt x="8890" y="62230"/>
                  </a:moveTo>
                  <a:lnTo>
                    <a:pt x="30480" y="62230"/>
                  </a:lnTo>
                  <a:lnTo>
                    <a:pt x="30480" y="69850"/>
                  </a:lnTo>
                  <a:lnTo>
                    <a:pt x="0" y="6985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62230"/>
                  </a:lnTo>
                  <a:lnTo>
                    <a:pt x="8890" y="6223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69" name="Volný tvar: obrazec 668">
              <a:extLst>
                <a:ext uri="{FF2B5EF4-FFF2-40B4-BE49-F238E27FC236}">
                  <a16:creationId xmlns:a16="http://schemas.microsoft.com/office/drawing/2014/main" id="{DD839F0B-D666-556D-AD64-E4A33BDF39F6}"/>
                </a:ext>
              </a:extLst>
            </p:cNvPr>
            <p:cNvSpPr/>
            <p:nvPr/>
          </p:nvSpPr>
          <p:spPr>
            <a:xfrm>
              <a:off x="14456409" y="6334759"/>
              <a:ext cx="66040" cy="72390"/>
            </a:xfrm>
            <a:custGeom>
              <a:avLst/>
              <a:gdLst>
                <a:gd name="connsiteX0" fmla="*/ 16510 w 66040"/>
                <a:gd name="connsiteY0" fmla="*/ 54610 h 72390"/>
                <a:gd name="connsiteX1" fmla="*/ 8890 w 66040"/>
                <a:gd name="connsiteY1" fmla="*/ 72390 h 72390"/>
                <a:gd name="connsiteX2" fmla="*/ 0 w 66040"/>
                <a:gd name="connsiteY2" fmla="*/ 72390 h 72390"/>
                <a:gd name="connsiteX3" fmla="*/ 33020 w 66040"/>
                <a:gd name="connsiteY3" fmla="*/ 0 h 72390"/>
                <a:gd name="connsiteX4" fmla="*/ 66040 w 66040"/>
                <a:gd name="connsiteY4" fmla="*/ 72390 h 72390"/>
                <a:gd name="connsiteX5" fmla="*/ 57150 w 66040"/>
                <a:gd name="connsiteY5" fmla="*/ 72390 h 72390"/>
                <a:gd name="connsiteX6" fmla="*/ 49530 w 66040"/>
                <a:gd name="connsiteY6" fmla="*/ 54610 h 72390"/>
                <a:gd name="connsiteX7" fmla="*/ 17780 w 66040"/>
                <a:gd name="connsiteY7" fmla="*/ 54610 h 72390"/>
                <a:gd name="connsiteX8" fmla="*/ 33020 w 66040"/>
                <a:gd name="connsiteY8" fmla="*/ 19050 h 72390"/>
                <a:gd name="connsiteX9" fmla="*/ 20320 w 66040"/>
                <a:gd name="connsiteY9" fmla="*/ 46990 h 72390"/>
                <a:gd name="connsiteX10" fmla="*/ 45720 w 66040"/>
                <a:gd name="connsiteY10" fmla="*/ 46990 h 72390"/>
                <a:gd name="connsiteX11" fmla="*/ 33020 w 66040"/>
                <a:gd name="connsiteY11" fmla="*/ 19050 h 72390"/>
                <a:gd name="connsiteX12" fmla="*/ 33020 w 66040"/>
                <a:gd name="connsiteY12" fmla="*/ 19050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040" h="72390">
                  <a:moveTo>
                    <a:pt x="16510" y="54610"/>
                  </a:moveTo>
                  <a:lnTo>
                    <a:pt x="8890" y="72390"/>
                  </a:lnTo>
                  <a:lnTo>
                    <a:pt x="0" y="72390"/>
                  </a:lnTo>
                  <a:lnTo>
                    <a:pt x="33020" y="0"/>
                  </a:lnTo>
                  <a:lnTo>
                    <a:pt x="66040" y="72390"/>
                  </a:lnTo>
                  <a:lnTo>
                    <a:pt x="57150" y="72390"/>
                  </a:lnTo>
                  <a:lnTo>
                    <a:pt x="49530" y="54610"/>
                  </a:lnTo>
                  <a:lnTo>
                    <a:pt x="17780" y="54610"/>
                  </a:lnTo>
                  <a:close/>
                  <a:moveTo>
                    <a:pt x="33020" y="19050"/>
                  </a:moveTo>
                  <a:lnTo>
                    <a:pt x="20320" y="46990"/>
                  </a:lnTo>
                  <a:lnTo>
                    <a:pt x="45720" y="46990"/>
                  </a:lnTo>
                  <a:lnTo>
                    <a:pt x="33020" y="19050"/>
                  </a:lnTo>
                  <a:lnTo>
                    <a:pt x="33020" y="190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70" name="Volný tvar: obrazec 669">
              <a:extLst>
                <a:ext uri="{FF2B5EF4-FFF2-40B4-BE49-F238E27FC236}">
                  <a16:creationId xmlns:a16="http://schemas.microsoft.com/office/drawing/2014/main" id="{99F8D30E-5FE3-6AC8-D0C3-624B3EA040FE}"/>
                </a:ext>
              </a:extLst>
            </p:cNvPr>
            <p:cNvSpPr/>
            <p:nvPr/>
          </p:nvSpPr>
          <p:spPr>
            <a:xfrm>
              <a:off x="14540229" y="6337300"/>
              <a:ext cx="41910" cy="69850"/>
            </a:xfrm>
            <a:custGeom>
              <a:avLst/>
              <a:gdLst>
                <a:gd name="connsiteX0" fmla="*/ 25400 w 41910"/>
                <a:gd name="connsiteY0" fmla="*/ 69850 h 69850"/>
                <a:gd name="connsiteX1" fmla="*/ 16510 w 41910"/>
                <a:gd name="connsiteY1" fmla="*/ 69850 h 69850"/>
                <a:gd name="connsiteX2" fmla="*/ 16510 w 41910"/>
                <a:gd name="connsiteY2" fmla="*/ 7620 h 69850"/>
                <a:gd name="connsiteX3" fmla="*/ 0 w 41910"/>
                <a:gd name="connsiteY3" fmla="*/ 7620 h 69850"/>
                <a:gd name="connsiteX4" fmla="*/ 0 w 41910"/>
                <a:gd name="connsiteY4" fmla="*/ 0 h 69850"/>
                <a:gd name="connsiteX5" fmla="*/ 41910 w 41910"/>
                <a:gd name="connsiteY5" fmla="*/ 0 h 69850"/>
                <a:gd name="connsiteX6" fmla="*/ 41910 w 41910"/>
                <a:gd name="connsiteY6" fmla="*/ 7620 h 69850"/>
                <a:gd name="connsiteX7" fmla="*/ 25400 w 41910"/>
                <a:gd name="connsiteY7" fmla="*/ 7620 h 69850"/>
                <a:gd name="connsiteX8" fmla="*/ 25400 w 41910"/>
                <a:gd name="connsiteY8" fmla="*/ 69850 h 69850"/>
                <a:gd name="connsiteX9" fmla="*/ 25400 w 41910"/>
                <a:gd name="connsiteY9" fmla="*/ 698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910" h="69850">
                  <a:moveTo>
                    <a:pt x="25400" y="69850"/>
                  </a:moveTo>
                  <a:lnTo>
                    <a:pt x="16510" y="69850"/>
                  </a:lnTo>
                  <a:lnTo>
                    <a:pt x="16510" y="7620"/>
                  </a:lnTo>
                  <a:lnTo>
                    <a:pt x="0" y="7620"/>
                  </a:lnTo>
                  <a:lnTo>
                    <a:pt x="0" y="0"/>
                  </a:lnTo>
                  <a:lnTo>
                    <a:pt x="41910" y="0"/>
                  </a:lnTo>
                  <a:lnTo>
                    <a:pt x="41910" y="7620"/>
                  </a:lnTo>
                  <a:lnTo>
                    <a:pt x="25400" y="7620"/>
                  </a:lnTo>
                  <a:lnTo>
                    <a:pt x="25400" y="69850"/>
                  </a:lnTo>
                  <a:lnTo>
                    <a:pt x="25400" y="698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71" name="Volný tvar: obrazec 670">
              <a:extLst>
                <a:ext uri="{FF2B5EF4-FFF2-40B4-BE49-F238E27FC236}">
                  <a16:creationId xmlns:a16="http://schemas.microsoft.com/office/drawing/2014/main" id="{A78B5142-440C-3A0B-BB7C-F3BF1B9989C8}"/>
                </a:ext>
              </a:extLst>
            </p:cNvPr>
            <p:cNvSpPr/>
            <p:nvPr/>
          </p:nvSpPr>
          <p:spPr>
            <a:xfrm>
              <a:off x="14607540" y="6337300"/>
              <a:ext cx="60959" cy="73659"/>
            </a:xfrm>
            <a:custGeom>
              <a:avLst/>
              <a:gdLst>
                <a:gd name="connsiteX0" fmla="*/ 30480 w 60959"/>
                <a:gd name="connsiteY0" fmla="*/ 50800 h 73659"/>
                <a:gd name="connsiteX1" fmla="*/ 50800 w 60959"/>
                <a:gd name="connsiteY1" fmla="*/ 0 h 73659"/>
                <a:gd name="connsiteX2" fmla="*/ 60960 w 60959"/>
                <a:gd name="connsiteY2" fmla="*/ 0 h 73659"/>
                <a:gd name="connsiteX3" fmla="*/ 30480 w 60959"/>
                <a:gd name="connsiteY3" fmla="*/ 73660 h 73659"/>
                <a:gd name="connsiteX4" fmla="*/ 0 w 60959"/>
                <a:gd name="connsiteY4" fmla="*/ 0 h 73659"/>
                <a:gd name="connsiteX5" fmla="*/ 10160 w 60959"/>
                <a:gd name="connsiteY5" fmla="*/ 0 h 73659"/>
                <a:gd name="connsiteX6" fmla="*/ 30480 w 60959"/>
                <a:gd name="connsiteY6" fmla="*/ 50800 h 7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59" h="73659">
                  <a:moveTo>
                    <a:pt x="30480" y="50800"/>
                  </a:moveTo>
                  <a:lnTo>
                    <a:pt x="50800" y="0"/>
                  </a:lnTo>
                  <a:lnTo>
                    <a:pt x="60960" y="0"/>
                  </a:lnTo>
                  <a:lnTo>
                    <a:pt x="30480" y="73660"/>
                  </a:lnTo>
                  <a:lnTo>
                    <a:pt x="0" y="0"/>
                  </a:lnTo>
                  <a:lnTo>
                    <a:pt x="10160" y="0"/>
                  </a:lnTo>
                  <a:lnTo>
                    <a:pt x="30480" y="5080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72" name="Volný tvar: obrazec 671">
              <a:extLst>
                <a:ext uri="{FF2B5EF4-FFF2-40B4-BE49-F238E27FC236}">
                  <a16:creationId xmlns:a16="http://schemas.microsoft.com/office/drawing/2014/main" id="{182900FA-3603-D37E-A40D-5FE34AFF7F25}"/>
                </a:ext>
              </a:extLst>
            </p:cNvPr>
            <p:cNvSpPr/>
            <p:nvPr/>
          </p:nvSpPr>
          <p:spPr>
            <a:xfrm>
              <a:off x="14698979" y="6337300"/>
              <a:ext cx="8890" cy="69850"/>
            </a:xfrm>
            <a:custGeom>
              <a:avLst/>
              <a:gdLst>
                <a:gd name="connsiteX0" fmla="*/ 8890 w 8890"/>
                <a:gd name="connsiteY0" fmla="*/ 69850 h 69850"/>
                <a:gd name="connsiteX1" fmla="*/ 0 w 8890"/>
                <a:gd name="connsiteY1" fmla="*/ 69850 h 69850"/>
                <a:gd name="connsiteX2" fmla="*/ 0 w 8890"/>
                <a:gd name="connsiteY2" fmla="*/ 0 h 69850"/>
                <a:gd name="connsiteX3" fmla="*/ 8890 w 8890"/>
                <a:gd name="connsiteY3" fmla="*/ 0 h 69850"/>
                <a:gd name="connsiteX4" fmla="*/ 8890 w 8890"/>
                <a:gd name="connsiteY4" fmla="*/ 69850 h 69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0" h="69850">
                  <a:moveTo>
                    <a:pt x="8890" y="69850"/>
                  </a:moveTo>
                  <a:lnTo>
                    <a:pt x="0" y="69850"/>
                  </a:lnTo>
                  <a:lnTo>
                    <a:pt x="0" y="0"/>
                  </a:lnTo>
                  <a:lnTo>
                    <a:pt x="8890" y="0"/>
                  </a:lnTo>
                  <a:lnTo>
                    <a:pt x="8890" y="698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73" name="Volný tvar: obrazec 672">
              <a:extLst>
                <a:ext uri="{FF2B5EF4-FFF2-40B4-BE49-F238E27FC236}">
                  <a16:creationId xmlns:a16="http://schemas.microsoft.com/office/drawing/2014/main" id="{5C346C9F-74E1-0997-F359-BCB14BF70846}"/>
                </a:ext>
              </a:extLst>
            </p:cNvPr>
            <p:cNvSpPr/>
            <p:nvPr/>
          </p:nvSpPr>
          <p:spPr>
            <a:xfrm>
              <a:off x="14740890" y="6334759"/>
              <a:ext cx="66039" cy="72390"/>
            </a:xfrm>
            <a:custGeom>
              <a:avLst/>
              <a:gdLst>
                <a:gd name="connsiteX0" fmla="*/ 16510 w 66039"/>
                <a:gd name="connsiteY0" fmla="*/ 54610 h 72390"/>
                <a:gd name="connsiteX1" fmla="*/ 8890 w 66039"/>
                <a:gd name="connsiteY1" fmla="*/ 72390 h 72390"/>
                <a:gd name="connsiteX2" fmla="*/ 0 w 66039"/>
                <a:gd name="connsiteY2" fmla="*/ 72390 h 72390"/>
                <a:gd name="connsiteX3" fmla="*/ 33020 w 66039"/>
                <a:gd name="connsiteY3" fmla="*/ 0 h 72390"/>
                <a:gd name="connsiteX4" fmla="*/ 66040 w 66039"/>
                <a:gd name="connsiteY4" fmla="*/ 72390 h 72390"/>
                <a:gd name="connsiteX5" fmla="*/ 57150 w 66039"/>
                <a:gd name="connsiteY5" fmla="*/ 72390 h 72390"/>
                <a:gd name="connsiteX6" fmla="*/ 49530 w 66039"/>
                <a:gd name="connsiteY6" fmla="*/ 54610 h 72390"/>
                <a:gd name="connsiteX7" fmla="*/ 17780 w 66039"/>
                <a:gd name="connsiteY7" fmla="*/ 54610 h 72390"/>
                <a:gd name="connsiteX8" fmla="*/ 17780 w 66039"/>
                <a:gd name="connsiteY8" fmla="*/ 54610 h 72390"/>
                <a:gd name="connsiteX9" fmla="*/ 31750 w 66039"/>
                <a:gd name="connsiteY9" fmla="*/ 19050 h 72390"/>
                <a:gd name="connsiteX10" fmla="*/ 19050 w 66039"/>
                <a:gd name="connsiteY10" fmla="*/ 46990 h 72390"/>
                <a:gd name="connsiteX11" fmla="*/ 44450 w 66039"/>
                <a:gd name="connsiteY11" fmla="*/ 46990 h 72390"/>
                <a:gd name="connsiteX12" fmla="*/ 31750 w 66039"/>
                <a:gd name="connsiteY12" fmla="*/ 19050 h 72390"/>
                <a:gd name="connsiteX13" fmla="*/ 31750 w 66039"/>
                <a:gd name="connsiteY13" fmla="*/ 19050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039" h="72390">
                  <a:moveTo>
                    <a:pt x="16510" y="54610"/>
                  </a:moveTo>
                  <a:lnTo>
                    <a:pt x="8890" y="72390"/>
                  </a:lnTo>
                  <a:lnTo>
                    <a:pt x="0" y="72390"/>
                  </a:lnTo>
                  <a:lnTo>
                    <a:pt x="33020" y="0"/>
                  </a:lnTo>
                  <a:lnTo>
                    <a:pt x="66040" y="72390"/>
                  </a:lnTo>
                  <a:lnTo>
                    <a:pt x="57150" y="72390"/>
                  </a:lnTo>
                  <a:lnTo>
                    <a:pt x="49530" y="54610"/>
                  </a:lnTo>
                  <a:lnTo>
                    <a:pt x="17780" y="54610"/>
                  </a:lnTo>
                  <a:lnTo>
                    <a:pt x="17780" y="54610"/>
                  </a:lnTo>
                  <a:close/>
                  <a:moveTo>
                    <a:pt x="31750" y="19050"/>
                  </a:moveTo>
                  <a:lnTo>
                    <a:pt x="19050" y="46990"/>
                  </a:lnTo>
                  <a:lnTo>
                    <a:pt x="44450" y="46990"/>
                  </a:lnTo>
                  <a:lnTo>
                    <a:pt x="31750" y="19050"/>
                  </a:lnTo>
                  <a:lnTo>
                    <a:pt x="31750" y="190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74" name="Volný tvar: obrazec 673">
              <a:extLst>
                <a:ext uri="{FF2B5EF4-FFF2-40B4-BE49-F238E27FC236}">
                  <a16:creationId xmlns:a16="http://schemas.microsoft.com/office/drawing/2014/main" id="{D9D73DEC-B1EC-690D-60D4-8EA734D8BCF0}"/>
                </a:ext>
              </a:extLst>
            </p:cNvPr>
            <p:cNvSpPr/>
            <p:nvPr/>
          </p:nvSpPr>
          <p:spPr>
            <a:xfrm>
              <a:off x="14406879" y="5720079"/>
              <a:ext cx="29210" cy="54610"/>
            </a:xfrm>
            <a:custGeom>
              <a:avLst/>
              <a:gdLst>
                <a:gd name="connsiteX0" fmla="*/ 0 w 29210"/>
                <a:gd name="connsiteY0" fmla="*/ 0 h 54610"/>
                <a:gd name="connsiteX1" fmla="*/ 29210 w 29210"/>
                <a:gd name="connsiteY1" fmla="*/ 0 h 54610"/>
                <a:gd name="connsiteX2" fmla="*/ 29210 w 29210"/>
                <a:gd name="connsiteY2" fmla="*/ 6350 h 54610"/>
                <a:gd name="connsiteX3" fmla="*/ 6350 w 29210"/>
                <a:gd name="connsiteY3" fmla="*/ 6350 h 54610"/>
                <a:gd name="connsiteX4" fmla="*/ 6350 w 29210"/>
                <a:gd name="connsiteY4" fmla="*/ 21590 h 54610"/>
                <a:gd name="connsiteX5" fmla="*/ 27940 w 29210"/>
                <a:gd name="connsiteY5" fmla="*/ 21590 h 54610"/>
                <a:gd name="connsiteX6" fmla="*/ 27940 w 29210"/>
                <a:gd name="connsiteY6" fmla="*/ 27940 h 54610"/>
                <a:gd name="connsiteX7" fmla="*/ 6350 w 29210"/>
                <a:gd name="connsiteY7" fmla="*/ 27940 h 54610"/>
                <a:gd name="connsiteX8" fmla="*/ 6350 w 29210"/>
                <a:gd name="connsiteY8" fmla="*/ 48260 h 54610"/>
                <a:gd name="connsiteX9" fmla="*/ 29210 w 29210"/>
                <a:gd name="connsiteY9" fmla="*/ 48260 h 54610"/>
                <a:gd name="connsiteX10" fmla="*/ 29210 w 29210"/>
                <a:gd name="connsiteY10" fmla="*/ 54610 h 54610"/>
                <a:gd name="connsiteX11" fmla="*/ 0 w 29210"/>
                <a:gd name="connsiteY11" fmla="*/ 54610 h 54610"/>
                <a:gd name="connsiteX12" fmla="*/ 0 w 29210"/>
                <a:gd name="connsiteY12" fmla="*/ 0 h 54610"/>
                <a:gd name="connsiteX13" fmla="*/ 0 w 29210"/>
                <a:gd name="connsiteY13" fmla="*/ 0 h 5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210" h="54610">
                  <a:moveTo>
                    <a:pt x="0" y="0"/>
                  </a:moveTo>
                  <a:lnTo>
                    <a:pt x="29210" y="0"/>
                  </a:lnTo>
                  <a:lnTo>
                    <a:pt x="29210" y="6350"/>
                  </a:lnTo>
                  <a:lnTo>
                    <a:pt x="6350" y="6350"/>
                  </a:lnTo>
                  <a:lnTo>
                    <a:pt x="6350" y="21590"/>
                  </a:lnTo>
                  <a:lnTo>
                    <a:pt x="27940" y="21590"/>
                  </a:lnTo>
                  <a:lnTo>
                    <a:pt x="27940" y="27940"/>
                  </a:lnTo>
                  <a:lnTo>
                    <a:pt x="6350" y="27940"/>
                  </a:lnTo>
                  <a:lnTo>
                    <a:pt x="6350" y="48260"/>
                  </a:lnTo>
                  <a:lnTo>
                    <a:pt x="29210" y="48260"/>
                  </a:lnTo>
                  <a:lnTo>
                    <a:pt x="29210" y="54610"/>
                  </a:lnTo>
                  <a:lnTo>
                    <a:pt x="0" y="546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75" name="Volný tvar: obrazec 674">
              <a:extLst>
                <a:ext uri="{FF2B5EF4-FFF2-40B4-BE49-F238E27FC236}">
                  <a16:creationId xmlns:a16="http://schemas.microsoft.com/office/drawing/2014/main" id="{0EA5287A-FAB4-B99D-58B3-5AF3132C8197}"/>
                </a:ext>
              </a:extLst>
            </p:cNvPr>
            <p:cNvSpPr/>
            <p:nvPr/>
          </p:nvSpPr>
          <p:spPr>
            <a:xfrm>
              <a:off x="14461490" y="5720079"/>
              <a:ext cx="34289" cy="55879"/>
            </a:xfrm>
            <a:custGeom>
              <a:avLst/>
              <a:gdLst>
                <a:gd name="connsiteX0" fmla="*/ 26670 w 34289"/>
                <a:gd name="connsiteY0" fmla="*/ 11430 h 55879"/>
                <a:gd name="connsiteX1" fmla="*/ 17780 w 34289"/>
                <a:gd name="connsiteY1" fmla="*/ 6350 h 55879"/>
                <a:gd name="connsiteX2" fmla="*/ 8890 w 34289"/>
                <a:gd name="connsiteY2" fmla="*/ 13970 h 55879"/>
                <a:gd name="connsiteX3" fmla="*/ 16510 w 34289"/>
                <a:gd name="connsiteY3" fmla="*/ 21590 h 55879"/>
                <a:gd name="connsiteX4" fmla="*/ 20320 w 34289"/>
                <a:gd name="connsiteY4" fmla="*/ 21590 h 55879"/>
                <a:gd name="connsiteX5" fmla="*/ 34290 w 34289"/>
                <a:gd name="connsiteY5" fmla="*/ 39370 h 55879"/>
                <a:gd name="connsiteX6" fmla="*/ 16510 w 34289"/>
                <a:gd name="connsiteY6" fmla="*/ 55880 h 55879"/>
                <a:gd name="connsiteX7" fmla="*/ 0 w 34289"/>
                <a:gd name="connsiteY7" fmla="*/ 40640 h 55879"/>
                <a:gd name="connsiteX8" fmla="*/ 6350 w 34289"/>
                <a:gd name="connsiteY8" fmla="*/ 40640 h 55879"/>
                <a:gd name="connsiteX9" fmla="*/ 16510 w 34289"/>
                <a:gd name="connsiteY9" fmla="*/ 49530 h 55879"/>
                <a:gd name="connsiteX10" fmla="*/ 26670 w 34289"/>
                <a:gd name="connsiteY10" fmla="*/ 39370 h 55879"/>
                <a:gd name="connsiteX11" fmla="*/ 17780 w 34289"/>
                <a:gd name="connsiteY11" fmla="*/ 29210 h 55879"/>
                <a:gd name="connsiteX12" fmla="*/ 13970 w 34289"/>
                <a:gd name="connsiteY12" fmla="*/ 29210 h 55879"/>
                <a:gd name="connsiteX13" fmla="*/ 2540 w 34289"/>
                <a:gd name="connsiteY13" fmla="*/ 13970 h 55879"/>
                <a:gd name="connsiteX14" fmla="*/ 19050 w 34289"/>
                <a:gd name="connsiteY14" fmla="*/ 0 h 55879"/>
                <a:gd name="connsiteX15" fmla="*/ 33020 w 34289"/>
                <a:gd name="connsiteY15" fmla="*/ 7620 h 55879"/>
                <a:gd name="connsiteX16" fmla="*/ 27940 w 34289"/>
                <a:gd name="connsiteY16" fmla="*/ 11430 h 55879"/>
                <a:gd name="connsiteX17" fmla="*/ 27940 w 34289"/>
                <a:gd name="connsiteY17" fmla="*/ 11430 h 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289" h="55879">
                  <a:moveTo>
                    <a:pt x="26670" y="11430"/>
                  </a:moveTo>
                  <a:cubicBezTo>
                    <a:pt x="24130" y="7620"/>
                    <a:pt x="21590" y="6350"/>
                    <a:pt x="17780" y="6350"/>
                  </a:cubicBezTo>
                  <a:cubicBezTo>
                    <a:pt x="13970" y="6350"/>
                    <a:pt x="8890" y="8890"/>
                    <a:pt x="8890" y="13970"/>
                  </a:cubicBezTo>
                  <a:cubicBezTo>
                    <a:pt x="8890" y="19050"/>
                    <a:pt x="12700" y="20320"/>
                    <a:pt x="16510" y="21590"/>
                  </a:cubicBezTo>
                  <a:lnTo>
                    <a:pt x="20320" y="21590"/>
                  </a:lnTo>
                  <a:cubicBezTo>
                    <a:pt x="27940" y="26670"/>
                    <a:pt x="34290" y="30480"/>
                    <a:pt x="34290" y="39370"/>
                  </a:cubicBezTo>
                  <a:cubicBezTo>
                    <a:pt x="34290" y="48260"/>
                    <a:pt x="26670" y="55880"/>
                    <a:pt x="16510" y="55880"/>
                  </a:cubicBezTo>
                  <a:cubicBezTo>
                    <a:pt x="6350" y="55880"/>
                    <a:pt x="1270" y="49530"/>
                    <a:pt x="0" y="40640"/>
                  </a:cubicBezTo>
                  <a:lnTo>
                    <a:pt x="6350" y="40640"/>
                  </a:lnTo>
                  <a:cubicBezTo>
                    <a:pt x="6350" y="45720"/>
                    <a:pt x="11430" y="49530"/>
                    <a:pt x="16510" y="49530"/>
                  </a:cubicBezTo>
                  <a:cubicBezTo>
                    <a:pt x="21590" y="49530"/>
                    <a:pt x="26670" y="44450"/>
                    <a:pt x="26670" y="39370"/>
                  </a:cubicBezTo>
                  <a:cubicBezTo>
                    <a:pt x="26670" y="34290"/>
                    <a:pt x="21590" y="30480"/>
                    <a:pt x="17780" y="29210"/>
                  </a:cubicBezTo>
                  <a:lnTo>
                    <a:pt x="13970" y="29210"/>
                  </a:lnTo>
                  <a:cubicBezTo>
                    <a:pt x="7620" y="25400"/>
                    <a:pt x="2540" y="21590"/>
                    <a:pt x="2540" y="13970"/>
                  </a:cubicBezTo>
                  <a:cubicBezTo>
                    <a:pt x="2540" y="6350"/>
                    <a:pt x="10160" y="0"/>
                    <a:pt x="19050" y="0"/>
                  </a:cubicBezTo>
                  <a:cubicBezTo>
                    <a:pt x="27940" y="0"/>
                    <a:pt x="30480" y="2540"/>
                    <a:pt x="33020" y="7620"/>
                  </a:cubicBezTo>
                  <a:lnTo>
                    <a:pt x="27940" y="11430"/>
                  </a:lnTo>
                  <a:lnTo>
                    <a:pt x="27940" y="114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76" name="Volný tvar: obrazec 675">
              <a:extLst>
                <a:ext uri="{FF2B5EF4-FFF2-40B4-BE49-F238E27FC236}">
                  <a16:creationId xmlns:a16="http://schemas.microsoft.com/office/drawing/2014/main" id="{B32AA7BB-0EB8-C25A-8651-FC2DCA822796}"/>
                </a:ext>
              </a:extLst>
            </p:cNvPr>
            <p:cNvSpPr/>
            <p:nvPr/>
          </p:nvSpPr>
          <p:spPr>
            <a:xfrm>
              <a:off x="14518640" y="5720079"/>
              <a:ext cx="33019" cy="54610"/>
            </a:xfrm>
            <a:custGeom>
              <a:avLst/>
              <a:gdLst>
                <a:gd name="connsiteX0" fmla="*/ 19050 w 33019"/>
                <a:gd name="connsiteY0" fmla="*/ 54610 h 54610"/>
                <a:gd name="connsiteX1" fmla="*/ 12700 w 33019"/>
                <a:gd name="connsiteY1" fmla="*/ 54610 h 54610"/>
                <a:gd name="connsiteX2" fmla="*/ 12700 w 33019"/>
                <a:gd name="connsiteY2" fmla="*/ 6350 h 54610"/>
                <a:gd name="connsiteX3" fmla="*/ 0 w 33019"/>
                <a:gd name="connsiteY3" fmla="*/ 6350 h 54610"/>
                <a:gd name="connsiteX4" fmla="*/ 0 w 33019"/>
                <a:gd name="connsiteY4" fmla="*/ 0 h 54610"/>
                <a:gd name="connsiteX5" fmla="*/ 33020 w 33019"/>
                <a:gd name="connsiteY5" fmla="*/ 0 h 54610"/>
                <a:gd name="connsiteX6" fmla="*/ 33020 w 33019"/>
                <a:gd name="connsiteY6" fmla="*/ 6350 h 54610"/>
                <a:gd name="connsiteX7" fmla="*/ 20320 w 33019"/>
                <a:gd name="connsiteY7" fmla="*/ 6350 h 54610"/>
                <a:gd name="connsiteX8" fmla="*/ 20320 w 33019"/>
                <a:gd name="connsiteY8" fmla="*/ 54610 h 54610"/>
                <a:gd name="connsiteX9" fmla="*/ 20320 w 33019"/>
                <a:gd name="connsiteY9" fmla="*/ 54610 h 5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19" h="54610">
                  <a:moveTo>
                    <a:pt x="19050" y="54610"/>
                  </a:moveTo>
                  <a:lnTo>
                    <a:pt x="12700" y="54610"/>
                  </a:lnTo>
                  <a:lnTo>
                    <a:pt x="12700" y="6350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33020" y="0"/>
                  </a:lnTo>
                  <a:lnTo>
                    <a:pt x="33020" y="6350"/>
                  </a:lnTo>
                  <a:lnTo>
                    <a:pt x="20320" y="6350"/>
                  </a:lnTo>
                  <a:lnTo>
                    <a:pt x="20320" y="54610"/>
                  </a:lnTo>
                  <a:lnTo>
                    <a:pt x="20320" y="546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77" name="Volný tvar: obrazec 676">
              <a:extLst>
                <a:ext uri="{FF2B5EF4-FFF2-40B4-BE49-F238E27FC236}">
                  <a16:creationId xmlns:a16="http://schemas.microsoft.com/office/drawing/2014/main" id="{65F068CB-88C3-288C-535A-10F9E977D8EC}"/>
                </a:ext>
              </a:extLst>
            </p:cNvPr>
            <p:cNvSpPr/>
            <p:nvPr/>
          </p:nvSpPr>
          <p:spPr>
            <a:xfrm>
              <a:off x="14573250" y="5720079"/>
              <a:ext cx="55879" cy="55879"/>
            </a:xfrm>
            <a:custGeom>
              <a:avLst/>
              <a:gdLst>
                <a:gd name="connsiteX0" fmla="*/ 55880 w 55879"/>
                <a:gd name="connsiteY0" fmla="*/ 27940 h 55879"/>
                <a:gd name="connsiteX1" fmla="*/ 27940 w 55879"/>
                <a:gd name="connsiteY1" fmla="*/ 55880 h 55879"/>
                <a:gd name="connsiteX2" fmla="*/ 0 w 55879"/>
                <a:gd name="connsiteY2" fmla="*/ 27940 h 55879"/>
                <a:gd name="connsiteX3" fmla="*/ 27940 w 55879"/>
                <a:gd name="connsiteY3" fmla="*/ 0 h 55879"/>
                <a:gd name="connsiteX4" fmla="*/ 55880 w 55879"/>
                <a:gd name="connsiteY4" fmla="*/ 27940 h 55879"/>
                <a:gd name="connsiteX5" fmla="*/ 49530 w 55879"/>
                <a:gd name="connsiteY5" fmla="*/ 27940 h 55879"/>
                <a:gd name="connsiteX6" fmla="*/ 27940 w 55879"/>
                <a:gd name="connsiteY6" fmla="*/ 6350 h 55879"/>
                <a:gd name="connsiteX7" fmla="*/ 6350 w 55879"/>
                <a:gd name="connsiteY7" fmla="*/ 27940 h 55879"/>
                <a:gd name="connsiteX8" fmla="*/ 27940 w 55879"/>
                <a:gd name="connsiteY8" fmla="*/ 49530 h 55879"/>
                <a:gd name="connsiteX9" fmla="*/ 49530 w 55879"/>
                <a:gd name="connsiteY9" fmla="*/ 27940 h 55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79" h="55879">
                  <a:moveTo>
                    <a:pt x="55880" y="27940"/>
                  </a:moveTo>
                  <a:cubicBezTo>
                    <a:pt x="55880" y="44450"/>
                    <a:pt x="43180" y="55880"/>
                    <a:pt x="27940" y="55880"/>
                  </a:cubicBezTo>
                  <a:cubicBezTo>
                    <a:pt x="12700" y="55880"/>
                    <a:pt x="0" y="43180"/>
                    <a:pt x="0" y="27940"/>
                  </a:cubicBezTo>
                  <a:cubicBezTo>
                    <a:pt x="0" y="12700"/>
                    <a:pt x="12700" y="0"/>
                    <a:pt x="27940" y="0"/>
                  </a:cubicBezTo>
                  <a:cubicBezTo>
                    <a:pt x="43180" y="0"/>
                    <a:pt x="55880" y="12700"/>
                    <a:pt x="55880" y="27940"/>
                  </a:cubicBezTo>
                  <a:close/>
                  <a:moveTo>
                    <a:pt x="49530" y="27940"/>
                  </a:moveTo>
                  <a:cubicBezTo>
                    <a:pt x="49530" y="16510"/>
                    <a:pt x="40640" y="6350"/>
                    <a:pt x="27940" y="6350"/>
                  </a:cubicBezTo>
                  <a:cubicBezTo>
                    <a:pt x="15240" y="6350"/>
                    <a:pt x="6350" y="16510"/>
                    <a:pt x="6350" y="27940"/>
                  </a:cubicBezTo>
                  <a:cubicBezTo>
                    <a:pt x="6350" y="39370"/>
                    <a:pt x="16510" y="49530"/>
                    <a:pt x="27940" y="49530"/>
                  </a:cubicBezTo>
                  <a:cubicBezTo>
                    <a:pt x="39370" y="49530"/>
                    <a:pt x="49530" y="39370"/>
                    <a:pt x="49530" y="2794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78" name="Volný tvar: obrazec 677">
              <a:extLst>
                <a:ext uri="{FF2B5EF4-FFF2-40B4-BE49-F238E27FC236}">
                  <a16:creationId xmlns:a16="http://schemas.microsoft.com/office/drawing/2014/main" id="{C802FA6D-501C-A260-97ED-D5D25A87BEC5}"/>
                </a:ext>
              </a:extLst>
            </p:cNvPr>
            <p:cNvSpPr/>
            <p:nvPr/>
          </p:nvSpPr>
          <p:spPr>
            <a:xfrm>
              <a:off x="14655800" y="5717540"/>
              <a:ext cx="46990" cy="59689"/>
            </a:xfrm>
            <a:custGeom>
              <a:avLst/>
              <a:gdLst>
                <a:gd name="connsiteX0" fmla="*/ 0 w 46990"/>
                <a:gd name="connsiteY0" fmla="*/ 0 h 59689"/>
                <a:gd name="connsiteX1" fmla="*/ 40640 w 46990"/>
                <a:gd name="connsiteY1" fmla="*/ 43180 h 59689"/>
                <a:gd name="connsiteX2" fmla="*/ 40640 w 46990"/>
                <a:gd name="connsiteY2" fmla="*/ 2540 h 59689"/>
                <a:gd name="connsiteX3" fmla="*/ 46990 w 46990"/>
                <a:gd name="connsiteY3" fmla="*/ 2540 h 59689"/>
                <a:gd name="connsiteX4" fmla="*/ 46990 w 46990"/>
                <a:gd name="connsiteY4" fmla="*/ 59690 h 59689"/>
                <a:gd name="connsiteX5" fmla="*/ 6350 w 46990"/>
                <a:gd name="connsiteY5" fmla="*/ 16510 h 59689"/>
                <a:gd name="connsiteX6" fmla="*/ 6350 w 46990"/>
                <a:gd name="connsiteY6" fmla="*/ 57150 h 59689"/>
                <a:gd name="connsiteX7" fmla="*/ 0 w 46990"/>
                <a:gd name="connsiteY7" fmla="*/ 57150 h 59689"/>
                <a:gd name="connsiteX8" fmla="*/ 0 w 46990"/>
                <a:gd name="connsiteY8" fmla="*/ 0 h 59689"/>
                <a:gd name="connsiteX9" fmla="*/ 0 w 46990"/>
                <a:gd name="connsiteY9" fmla="*/ 0 h 5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990" h="59689">
                  <a:moveTo>
                    <a:pt x="0" y="0"/>
                  </a:moveTo>
                  <a:lnTo>
                    <a:pt x="40640" y="43180"/>
                  </a:lnTo>
                  <a:lnTo>
                    <a:pt x="40640" y="2540"/>
                  </a:lnTo>
                  <a:lnTo>
                    <a:pt x="46990" y="2540"/>
                  </a:lnTo>
                  <a:lnTo>
                    <a:pt x="46990" y="59690"/>
                  </a:lnTo>
                  <a:lnTo>
                    <a:pt x="6350" y="16510"/>
                  </a:lnTo>
                  <a:lnTo>
                    <a:pt x="6350" y="57150"/>
                  </a:lnTo>
                  <a:lnTo>
                    <a:pt x="0" y="571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79" name="Volný tvar: obrazec 678">
              <a:extLst>
                <a:ext uri="{FF2B5EF4-FFF2-40B4-BE49-F238E27FC236}">
                  <a16:creationId xmlns:a16="http://schemas.microsoft.com/office/drawing/2014/main" id="{64AAF2BB-410A-ACF8-0F8F-C282A0293CAA}"/>
                </a:ext>
              </a:extLst>
            </p:cNvPr>
            <p:cNvSpPr/>
            <p:nvPr/>
          </p:nvSpPr>
          <p:spPr>
            <a:xfrm>
              <a:off x="14733270" y="5720079"/>
              <a:ext cx="6350" cy="54610"/>
            </a:xfrm>
            <a:custGeom>
              <a:avLst/>
              <a:gdLst>
                <a:gd name="connsiteX0" fmla="*/ 6350 w 6350"/>
                <a:gd name="connsiteY0" fmla="*/ 54610 h 54610"/>
                <a:gd name="connsiteX1" fmla="*/ 0 w 6350"/>
                <a:gd name="connsiteY1" fmla="*/ 54610 h 54610"/>
                <a:gd name="connsiteX2" fmla="*/ 0 w 6350"/>
                <a:gd name="connsiteY2" fmla="*/ 0 h 54610"/>
                <a:gd name="connsiteX3" fmla="*/ 6350 w 6350"/>
                <a:gd name="connsiteY3" fmla="*/ 0 h 54610"/>
                <a:gd name="connsiteX4" fmla="*/ 6350 w 6350"/>
                <a:gd name="connsiteY4" fmla="*/ 54610 h 5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" h="54610">
                  <a:moveTo>
                    <a:pt x="6350" y="54610"/>
                  </a:moveTo>
                  <a:lnTo>
                    <a:pt x="0" y="54610"/>
                  </a:lnTo>
                  <a:lnTo>
                    <a:pt x="0" y="0"/>
                  </a:lnTo>
                  <a:lnTo>
                    <a:pt x="6350" y="0"/>
                  </a:lnTo>
                  <a:lnTo>
                    <a:pt x="6350" y="546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80" name="Volný tvar: obrazec 679">
              <a:extLst>
                <a:ext uri="{FF2B5EF4-FFF2-40B4-BE49-F238E27FC236}">
                  <a16:creationId xmlns:a16="http://schemas.microsoft.com/office/drawing/2014/main" id="{D8ED797A-CDAD-EAF1-0CD9-08133AA01F65}"/>
                </a:ext>
              </a:extLst>
            </p:cNvPr>
            <p:cNvSpPr/>
            <p:nvPr/>
          </p:nvSpPr>
          <p:spPr>
            <a:xfrm>
              <a:off x="14763750" y="5717540"/>
              <a:ext cx="50800" cy="57150"/>
            </a:xfrm>
            <a:custGeom>
              <a:avLst/>
              <a:gdLst>
                <a:gd name="connsiteX0" fmla="*/ 13970 w 50800"/>
                <a:gd name="connsiteY0" fmla="*/ 43180 h 57150"/>
                <a:gd name="connsiteX1" fmla="*/ 7620 w 50800"/>
                <a:gd name="connsiteY1" fmla="*/ 57150 h 57150"/>
                <a:gd name="connsiteX2" fmla="*/ 0 w 50800"/>
                <a:gd name="connsiteY2" fmla="*/ 57150 h 57150"/>
                <a:gd name="connsiteX3" fmla="*/ 25400 w 50800"/>
                <a:gd name="connsiteY3" fmla="*/ 0 h 57150"/>
                <a:gd name="connsiteX4" fmla="*/ 50800 w 50800"/>
                <a:gd name="connsiteY4" fmla="*/ 57150 h 57150"/>
                <a:gd name="connsiteX5" fmla="*/ 43180 w 50800"/>
                <a:gd name="connsiteY5" fmla="*/ 57150 h 57150"/>
                <a:gd name="connsiteX6" fmla="*/ 36830 w 50800"/>
                <a:gd name="connsiteY6" fmla="*/ 43180 h 57150"/>
                <a:gd name="connsiteX7" fmla="*/ 11430 w 50800"/>
                <a:gd name="connsiteY7" fmla="*/ 43180 h 57150"/>
                <a:gd name="connsiteX8" fmla="*/ 26670 w 50800"/>
                <a:gd name="connsiteY8" fmla="*/ 15240 h 57150"/>
                <a:gd name="connsiteX9" fmla="*/ 16510 w 50800"/>
                <a:gd name="connsiteY9" fmla="*/ 36830 h 57150"/>
                <a:gd name="connsiteX10" fmla="*/ 35560 w 50800"/>
                <a:gd name="connsiteY10" fmla="*/ 36830 h 57150"/>
                <a:gd name="connsiteX11" fmla="*/ 25400 w 50800"/>
                <a:gd name="connsiteY11" fmla="*/ 15240 h 57150"/>
                <a:gd name="connsiteX12" fmla="*/ 25400 w 50800"/>
                <a:gd name="connsiteY12" fmla="*/ 1524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800" h="57150">
                  <a:moveTo>
                    <a:pt x="13970" y="43180"/>
                  </a:moveTo>
                  <a:lnTo>
                    <a:pt x="7620" y="57150"/>
                  </a:lnTo>
                  <a:lnTo>
                    <a:pt x="0" y="57150"/>
                  </a:lnTo>
                  <a:lnTo>
                    <a:pt x="25400" y="0"/>
                  </a:lnTo>
                  <a:lnTo>
                    <a:pt x="50800" y="57150"/>
                  </a:lnTo>
                  <a:lnTo>
                    <a:pt x="43180" y="57150"/>
                  </a:lnTo>
                  <a:lnTo>
                    <a:pt x="36830" y="43180"/>
                  </a:lnTo>
                  <a:lnTo>
                    <a:pt x="11430" y="43180"/>
                  </a:lnTo>
                  <a:close/>
                  <a:moveTo>
                    <a:pt x="26670" y="15240"/>
                  </a:moveTo>
                  <a:lnTo>
                    <a:pt x="16510" y="36830"/>
                  </a:lnTo>
                  <a:lnTo>
                    <a:pt x="35560" y="36830"/>
                  </a:lnTo>
                  <a:lnTo>
                    <a:pt x="25400" y="15240"/>
                  </a:lnTo>
                  <a:lnTo>
                    <a:pt x="25400" y="152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81" name="Volný tvar: obrazec 680">
              <a:extLst>
                <a:ext uri="{FF2B5EF4-FFF2-40B4-BE49-F238E27FC236}">
                  <a16:creationId xmlns:a16="http://schemas.microsoft.com/office/drawing/2014/main" id="{3544F1EA-1182-8742-2B5C-C0F0DF936EF5}"/>
                </a:ext>
              </a:extLst>
            </p:cNvPr>
            <p:cNvSpPr/>
            <p:nvPr/>
          </p:nvSpPr>
          <p:spPr>
            <a:xfrm>
              <a:off x="20177759" y="8298180"/>
              <a:ext cx="163830" cy="228600"/>
            </a:xfrm>
            <a:custGeom>
              <a:avLst/>
              <a:gdLst>
                <a:gd name="connsiteX0" fmla="*/ 125730 w 163830"/>
                <a:gd name="connsiteY0" fmla="*/ 0 h 228600"/>
                <a:gd name="connsiteX1" fmla="*/ 162560 w 163830"/>
                <a:gd name="connsiteY1" fmla="*/ 0 h 228600"/>
                <a:gd name="connsiteX2" fmla="*/ 59690 w 163830"/>
                <a:gd name="connsiteY2" fmla="*/ 102870 h 228600"/>
                <a:gd name="connsiteX3" fmla="*/ 163830 w 163830"/>
                <a:gd name="connsiteY3" fmla="*/ 228600 h 228600"/>
                <a:gd name="connsiteX4" fmla="*/ 125730 w 163830"/>
                <a:gd name="connsiteY4" fmla="*/ 228600 h 228600"/>
                <a:gd name="connsiteX5" fmla="*/ 39370 w 163830"/>
                <a:gd name="connsiteY5" fmla="*/ 121920 h 228600"/>
                <a:gd name="connsiteX6" fmla="*/ 27940 w 163830"/>
                <a:gd name="connsiteY6" fmla="*/ 133350 h 228600"/>
                <a:gd name="connsiteX7" fmla="*/ 27940 w 163830"/>
                <a:gd name="connsiteY7" fmla="*/ 228600 h 228600"/>
                <a:gd name="connsiteX8" fmla="*/ 0 w 163830"/>
                <a:gd name="connsiteY8" fmla="*/ 228600 h 228600"/>
                <a:gd name="connsiteX9" fmla="*/ 0 w 163830"/>
                <a:gd name="connsiteY9" fmla="*/ 0 h 228600"/>
                <a:gd name="connsiteX10" fmla="*/ 27940 w 163830"/>
                <a:gd name="connsiteY10" fmla="*/ 0 h 228600"/>
                <a:gd name="connsiteX11" fmla="*/ 27940 w 163830"/>
                <a:gd name="connsiteY11" fmla="*/ 99060 h 228600"/>
                <a:gd name="connsiteX12" fmla="*/ 125730 w 163830"/>
                <a:gd name="connsiteY12" fmla="*/ 0 h 228600"/>
                <a:gd name="connsiteX13" fmla="*/ 125730 w 163830"/>
                <a:gd name="connsiteY13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830" h="228600">
                  <a:moveTo>
                    <a:pt x="125730" y="0"/>
                  </a:moveTo>
                  <a:lnTo>
                    <a:pt x="162560" y="0"/>
                  </a:lnTo>
                  <a:lnTo>
                    <a:pt x="59690" y="102870"/>
                  </a:lnTo>
                  <a:lnTo>
                    <a:pt x="163830" y="228600"/>
                  </a:lnTo>
                  <a:lnTo>
                    <a:pt x="125730" y="228600"/>
                  </a:lnTo>
                  <a:lnTo>
                    <a:pt x="39370" y="121920"/>
                  </a:lnTo>
                  <a:lnTo>
                    <a:pt x="27940" y="133350"/>
                  </a:lnTo>
                  <a:lnTo>
                    <a:pt x="27940" y="228600"/>
                  </a:lnTo>
                  <a:lnTo>
                    <a:pt x="0" y="228600"/>
                  </a:lnTo>
                  <a:lnTo>
                    <a:pt x="0" y="0"/>
                  </a:lnTo>
                  <a:lnTo>
                    <a:pt x="27940" y="0"/>
                  </a:lnTo>
                  <a:lnTo>
                    <a:pt x="27940" y="99060"/>
                  </a:lnTo>
                  <a:lnTo>
                    <a:pt x="125730" y="0"/>
                  </a:lnTo>
                  <a:lnTo>
                    <a:pt x="12573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82" name="Volný tvar: obrazec 681">
              <a:extLst>
                <a:ext uri="{FF2B5EF4-FFF2-40B4-BE49-F238E27FC236}">
                  <a16:creationId xmlns:a16="http://schemas.microsoft.com/office/drawing/2014/main" id="{97C4C14E-7915-FC01-B529-F113F3D7CD69}"/>
                </a:ext>
              </a:extLst>
            </p:cNvPr>
            <p:cNvSpPr/>
            <p:nvPr/>
          </p:nvSpPr>
          <p:spPr>
            <a:xfrm>
              <a:off x="20421600" y="8288019"/>
              <a:ext cx="218440" cy="238760"/>
            </a:xfrm>
            <a:custGeom>
              <a:avLst/>
              <a:gdLst>
                <a:gd name="connsiteX0" fmla="*/ 55880 w 218440"/>
                <a:gd name="connsiteY0" fmla="*/ 181611 h 238760"/>
                <a:gd name="connsiteX1" fmla="*/ 30480 w 218440"/>
                <a:gd name="connsiteY1" fmla="*/ 238761 h 238760"/>
                <a:gd name="connsiteX2" fmla="*/ 0 w 218440"/>
                <a:gd name="connsiteY2" fmla="*/ 238761 h 238760"/>
                <a:gd name="connsiteX3" fmla="*/ 109220 w 218440"/>
                <a:gd name="connsiteY3" fmla="*/ 0 h 238760"/>
                <a:gd name="connsiteX4" fmla="*/ 218440 w 218440"/>
                <a:gd name="connsiteY4" fmla="*/ 238761 h 238760"/>
                <a:gd name="connsiteX5" fmla="*/ 187960 w 218440"/>
                <a:gd name="connsiteY5" fmla="*/ 238761 h 238760"/>
                <a:gd name="connsiteX6" fmla="*/ 162560 w 218440"/>
                <a:gd name="connsiteY6" fmla="*/ 181611 h 238760"/>
                <a:gd name="connsiteX7" fmla="*/ 57150 w 218440"/>
                <a:gd name="connsiteY7" fmla="*/ 181611 h 238760"/>
                <a:gd name="connsiteX8" fmla="*/ 107950 w 218440"/>
                <a:gd name="connsiteY8" fmla="*/ 62230 h 238760"/>
                <a:gd name="connsiteX9" fmla="*/ 67310 w 218440"/>
                <a:gd name="connsiteY9" fmla="*/ 154940 h 238760"/>
                <a:gd name="connsiteX10" fmla="*/ 148590 w 218440"/>
                <a:gd name="connsiteY10" fmla="*/ 154940 h 238760"/>
                <a:gd name="connsiteX11" fmla="*/ 107950 w 218440"/>
                <a:gd name="connsiteY11" fmla="*/ 62230 h 23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8440" h="238760">
                  <a:moveTo>
                    <a:pt x="55880" y="181611"/>
                  </a:moveTo>
                  <a:lnTo>
                    <a:pt x="30480" y="238761"/>
                  </a:lnTo>
                  <a:lnTo>
                    <a:pt x="0" y="238761"/>
                  </a:lnTo>
                  <a:lnTo>
                    <a:pt x="109220" y="0"/>
                  </a:lnTo>
                  <a:lnTo>
                    <a:pt x="218440" y="238761"/>
                  </a:lnTo>
                  <a:lnTo>
                    <a:pt x="187960" y="238761"/>
                  </a:lnTo>
                  <a:lnTo>
                    <a:pt x="162560" y="181611"/>
                  </a:lnTo>
                  <a:lnTo>
                    <a:pt x="57150" y="181611"/>
                  </a:lnTo>
                  <a:close/>
                  <a:moveTo>
                    <a:pt x="107950" y="62230"/>
                  </a:moveTo>
                  <a:lnTo>
                    <a:pt x="67310" y="154940"/>
                  </a:lnTo>
                  <a:lnTo>
                    <a:pt x="148590" y="154940"/>
                  </a:lnTo>
                  <a:lnTo>
                    <a:pt x="107950" y="622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83" name="Volný tvar: obrazec 682">
              <a:extLst>
                <a:ext uri="{FF2B5EF4-FFF2-40B4-BE49-F238E27FC236}">
                  <a16:creationId xmlns:a16="http://schemas.microsoft.com/office/drawing/2014/main" id="{2423CF15-2B60-9D8F-BBEA-8E2DABA2069B}"/>
                </a:ext>
              </a:extLst>
            </p:cNvPr>
            <p:cNvSpPr/>
            <p:nvPr/>
          </p:nvSpPr>
          <p:spPr>
            <a:xfrm>
              <a:off x="20723859" y="8296909"/>
              <a:ext cx="162559" cy="228600"/>
            </a:xfrm>
            <a:custGeom>
              <a:avLst/>
              <a:gdLst>
                <a:gd name="connsiteX0" fmla="*/ 162560 w 162559"/>
                <a:gd name="connsiteY0" fmla="*/ 203200 h 228600"/>
                <a:gd name="connsiteX1" fmla="*/ 162560 w 162559"/>
                <a:gd name="connsiteY1" fmla="*/ 228600 h 228600"/>
                <a:gd name="connsiteX2" fmla="*/ 0 w 162559"/>
                <a:gd name="connsiteY2" fmla="*/ 228600 h 228600"/>
                <a:gd name="connsiteX3" fmla="*/ 115570 w 162559"/>
                <a:gd name="connsiteY3" fmla="*/ 25400 h 228600"/>
                <a:gd name="connsiteX4" fmla="*/ 16510 w 162559"/>
                <a:gd name="connsiteY4" fmla="*/ 25400 h 228600"/>
                <a:gd name="connsiteX5" fmla="*/ 16510 w 162559"/>
                <a:gd name="connsiteY5" fmla="*/ 0 h 228600"/>
                <a:gd name="connsiteX6" fmla="*/ 162560 w 162559"/>
                <a:gd name="connsiteY6" fmla="*/ 0 h 228600"/>
                <a:gd name="connsiteX7" fmla="*/ 46990 w 162559"/>
                <a:gd name="connsiteY7" fmla="*/ 203200 h 228600"/>
                <a:gd name="connsiteX8" fmla="*/ 162560 w 162559"/>
                <a:gd name="connsiteY8" fmla="*/ 2032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559" h="228600">
                  <a:moveTo>
                    <a:pt x="162560" y="203200"/>
                  </a:moveTo>
                  <a:lnTo>
                    <a:pt x="162560" y="228600"/>
                  </a:lnTo>
                  <a:lnTo>
                    <a:pt x="0" y="228600"/>
                  </a:lnTo>
                  <a:lnTo>
                    <a:pt x="115570" y="25400"/>
                  </a:lnTo>
                  <a:lnTo>
                    <a:pt x="16510" y="25400"/>
                  </a:lnTo>
                  <a:lnTo>
                    <a:pt x="16510" y="0"/>
                  </a:lnTo>
                  <a:lnTo>
                    <a:pt x="162560" y="0"/>
                  </a:lnTo>
                  <a:lnTo>
                    <a:pt x="46990" y="203200"/>
                  </a:lnTo>
                  <a:lnTo>
                    <a:pt x="162560" y="2032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84" name="Volný tvar: obrazec 683">
              <a:extLst>
                <a:ext uri="{FF2B5EF4-FFF2-40B4-BE49-F238E27FC236}">
                  <a16:creationId xmlns:a16="http://schemas.microsoft.com/office/drawing/2014/main" id="{8D137ED2-C7A2-3125-BAC7-38979F97C303}"/>
                </a:ext>
              </a:extLst>
            </p:cNvPr>
            <p:cNvSpPr/>
            <p:nvPr/>
          </p:nvSpPr>
          <p:spPr>
            <a:xfrm>
              <a:off x="20972780" y="8288019"/>
              <a:ext cx="218439" cy="238760"/>
            </a:xfrm>
            <a:custGeom>
              <a:avLst/>
              <a:gdLst>
                <a:gd name="connsiteX0" fmla="*/ 55880 w 218439"/>
                <a:gd name="connsiteY0" fmla="*/ 181611 h 238760"/>
                <a:gd name="connsiteX1" fmla="*/ 30480 w 218439"/>
                <a:gd name="connsiteY1" fmla="*/ 238761 h 238760"/>
                <a:gd name="connsiteX2" fmla="*/ 0 w 218439"/>
                <a:gd name="connsiteY2" fmla="*/ 238761 h 238760"/>
                <a:gd name="connsiteX3" fmla="*/ 109220 w 218439"/>
                <a:gd name="connsiteY3" fmla="*/ 0 h 238760"/>
                <a:gd name="connsiteX4" fmla="*/ 218439 w 218439"/>
                <a:gd name="connsiteY4" fmla="*/ 238761 h 238760"/>
                <a:gd name="connsiteX5" fmla="*/ 187960 w 218439"/>
                <a:gd name="connsiteY5" fmla="*/ 238761 h 238760"/>
                <a:gd name="connsiteX6" fmla="*/ 162560 w 218439"/>
                <a:gd name="connsiteY6" fmla="*/ 181611 h 238760"/>
                <a:gd name="connsiteX7" fmla="*/ 57150 w 218439"/>
                <a:gd name="connsiteY7" fmla="*/ 181611 h 238760"/>
                <a:gd name="connsiteX8" fmla="*/ 109220 w 218439"/>
                <a:gd name="connsiteY8" fmla="*/ 62230 h 238760"/>
                <a:gd name="connsiteX9" fmla="*/ 68580 w 218439"/>
                <a:gd name="connsiteY9" fmla="*/ 154940 h 238760"/>
                <a:gd name="connsiteX10" fmla="*/ 149860 w 218439"/>
                <a:gd name="connsiteY10" fmla="*/ 154940 h 238760"/>
                <a:gd name="connsiteX11" fmla="*/ 109220 w 218439"/>
                <a:gd name="connsiteY11" fmla="*/ 62230 h 23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8439" h="238760">
                  <a:moveTo>
                    <a:pt x="55880" y="181611"/>
                  </a:moveTo>
                  <a:lnTo>
                    <a:pt x="30480" y="238761"/>
                  </a:lnTo>
                  <a:lnTo>
                    <a:pt x="0" y="238761"/>
                  </a:lnTo>
                  <a:lnTo>
                    <a:pt x="109220" y="0"/>
                  </a:lnTo>
                  <a:lnTo>
                    <a:pt x="218439" y="238761"/>
                  </a:lnTo>
                  <a:lnTo>
                    <a:pt x="187960" y="238761"/>
                  </a:lnTo>
                  <a:lnTo>
                    <a:pt x="162560" y="181611"/>
                  </a:lnTo>
                  <a:lnTo>
                    <a:pt x="57150" y="181611"/>
                  </a:lnTo>
                  <a:close/>
                  <a:moveTo>
                    <a:pt x="109220" y="62230"/>
                  </a:moveTo>
                  <a:lnTo>
                    <a:pt x="68580" y="154940"/>
                  </a:lnTo>
                  <a:lnTo>
                    <a:pt x="149860" y="154940"/>
                  </a:lnTo>
                  <a:lnTo>
                    <a:pt x="109220" y="622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85" name="Volný tvar: obrazec 684">
              <a:extLst>
                <a:ext uri="{FF2B5EF4-FFF2-40B4-BE49-F238E27FC236}">
                  <a16:creationId xmlns:a16="http://schemas.microsoft.com/office/drawing/2014/main" id="{E32C7C88-101D-5ACA-D890-F10D5A4DA843}"/>
                </a:ext>
              </a:extLst>
            </p:cNvPr>
            <p:cNvSpPr/>
            <p:nvPr/>
          </p:nvSpPr>
          <p:spPr>
            <a:xfrm>
              <a:off x="21295359" y="8298180"/>
              <a:ext cx="163830" cy="228600"/>
            </a:xfrm>
            <a:custGeom>
              <a:avLst/>
              <a:gdLst>
                <a:gd name="connsiteX0" fmla="*/ 125730 w 163830"/>
                <a:gd name="connsiteY0" fmla="*/ 0 h 228600"/>
                <a:gd name="connsiteX1" fmla="*/ 162560 w 163830"/>
                <a:gd name="connsiteY1" fmla="*/ 0 h 228600"/>
                <a:gd name="connsiteX2" fmla="*/ 59690 w 163830"/>
                <a:gd name="connsiteY2" fmla="*/ 102870 h 228600"/>
                <a:gd name="connsiteX3" fmla="*/ 163830 w 163830"/>
                <a:gd name="connsiteY3" fmla="*/ 228600 h 228600"/>
                <a:gd name="connsiteX4" fmla="*/ 125730 w 163830"/>
                <a:gd name="connsiteY4" fmla="*/ 228600 h 228600"/>
                <a:gd name="connsiteX5" fmla="*/ 39370 w 163830"/>
                <a:gd name="connsiteY5" fmla="*/ 121920 h 228600"/>
                <a:gd name="connsiteX6" fmla="*/ 27940 w 163830"/>
                <a:gd name="connsiteY6" fmla="*/ 133350 h 228600"/>
                <a:gd name="connsiteX7" fmla="*/ 27940 w 163830"/>
                <a:gd name="connsiteY7" fmla="*/ 228600 h 228600"/>
                <a:gd name="connsiteX8" fmla="*/ 0 w 163830"/>
                <a:gd name="connsiteY8" fmla="*/ 228600 h 228600"/>
                <a:gd name="connsiteX9" fmla="*/ 0 w 163830"/>
                <a:gd name="connsiteY9" fmla="*/ 0 h 228600"/>
                <a:gd name="connsiteX10" fmla="*/ 27940 w 163830"/>
                <a:gd name="connsiteY10" fmla="*/ 0 h 228600"/>
                <a:gd name="connsiteX11" fmla="*/ 27940 w 163830"/>
                <a:gd name="connsiteY11" fmla="*/ 99060 h 228600"/>
                <a:gd name="connsiteX12" fmla="*/ 125730 w 163830"/>
                <a:gd name="connsiteY12" fmla="*/ 0 h 228600"/>
                <a:gd name="connsiteX13" fmla="*/ 125730 w 163830"/>
                <a:gd name="connsiteY13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3830" h="228600">
                  <a:moveTo>
                    <a:pt x="125730" y="0"/>
                  </a:moveTo>
                  <a:lnTo>
                    <a:pt x="162560" y="0"/>
                  </a:lnTo>
                  <a:lnTo>
                    <a:pt x="59690" y="102870"/>
                  </a:lnTo>
                  <a:lnTo>
                    <a:pt x="163830" y="228600"/>
                  </a:lnTo>
                  <a:lnTo>
                    <a:pt x="125730" y="228600"/>
                  </a:lnTo>
                  <a:lnTo>
                    <a:pt x="39370" y="121920"/>
                  </a:lnTo>
                  <a:lnTo>
                    <a:pt x="27940" y="133350"/>
                  </a:lnTo>
                  <a:lnTo>
                    <a:pt x="27940" y="228600"/>
                  </a:lnTo>
                  <a:lnTo>
                    <a:pt x="0" y="228600"/>
                  </a:lnTo>
                  <a:lnTo>
                    <a:pt x="0" y="0"/>
                  </a:lnTo>
                  <a:lnTo>
                    <a:pt x="27940" y="0"/>
                  </a:lnTo>
                  <a:lnTo>
                    <a:pt x="27940" y="99060"/>
                  </a:lnTo>
                  <a:lnTo>
                    <a:pt x="125730" y="0"/>
                  </a:lnTo>
                  <a:lnTo>
                    <a:pt x="12573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86" name="Volný tvar: obrazec 685">
              <a:extLst>
                <a:ext uri="{FF2B5EF4-FFF2-40B4-BE49-F238E27FC236}">
                  <a16:creationId xmlns:a16="http://schemas.microsoft.com/office/drawing/2014/main" id="{F9EF923F-EBD4-456C-33E2-8214C8475FA1}"/>
                </a:ext>
              </a:extLst>
            </p:cNvPr>
            <p:cNvSpPr/>
            <p:nvPr/>
          </p:nvSpPr>
          <p:spPr>
            <a:xfrm>
              <a:off x="21559519" y="8298180"/>
              <a:ext cx="165100" cy="228600"/>
            </a:xfrm>
            <a:custGeom>
              <a:avLst/>
              <a:gdLst>
                <a:gd name="connsiteX0" fmla="*/ 137161 w 165100"/>
                <a:gd name="connsiteY0" fmla="*/ 92710 h 228600"/>
                <a:gd name="connsiteX1" fmla="*/ 137161 w 165100"/>
                <a:gd name="connsiteY1" fmla="*/ 0 h 228600"/>
                <a:gd name="connsiteX2" fmla="*/ 165100 w 165100"/>
                <a:gd name="connsiteY2" fmla="*/ 0 h 228600"/>
                <a:gd name="connsiteX3" fmla="*/ 165100 w 165100"/>
                <a:gd name="connsiteY3" fmla="*/ 228600 h 228600"/>
                <a:gd name="connsiteX4" fmla="*/ 137161 w 165100"/>
                <a:gd name="connsiteY4" fmla="*/ 228600 h 228600"/>
                <a:gd name="connsiteX5" fmla="*/ 137161 w 165100"/>
                <a:gd name="connsiteY5" fmla="*/ 118110 h 228600"/>
                <a:gd name="connsiteX6" fmla="*/ 27941 w 165100"/>
                <a:gd name="connsiteY6" fmla="*/ 118110 h 228600"/>
                <a:gd name="connsiteX7" fmla="*/ 27941 w 165100"/>
                <a:gd name="connsiteY7" fmla="*/ 228600 h 228600"/>
                <a:gd name="connsiteX8" fmla="*/ 0 w 165100"/>
                <a:gd name="connsiteY8" fmla="*/ 228600 h 228600"/>
                <a:gd name="connsiteX9" fmla="*/ 0 w 165100"/>
                <a:gd name="connsiteY9" fmla="*/ 0 h 228600"/>
                <a:gd name="connsiteX10" fmla="*/ 27941 w 165100"/>
                <a:gd name="connsiteY10" fmla="*/ 0 h 228600"/>
                <a:gd name="connsiteX11" fmla="*/ 27941 w 165100"/>
                <a:gd name="connsiteY11" fmla="*/ 92710 h 228600"/>
                <a:gd name="connsiteX12" fmla="*/ 137161 w 165100"/>
                <a:gd name="connsiteY12" fmla="*/ 9271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100" h="228600">
                  <a:moveTo>
                    <a:pt x="137161" y="92710"/>
                  </a:moveTo>
                  <a:lnTo>
                    <a:pt x="137161" y="0"/>
                  </a:lnTo>
                  <a:lnTo>
                    <a:pt x="165100" y="0"/>
                  </a:lnTo>
                  <a:lnTo>
                    <a:pt x="165100" y="228600"/>
                  </a:lnTo>
                  <a:lnTo>
                    <a:pt x="137161" y="228600"/>
                  </a:lnTo>
                  <a:lnTo>
                    <a:pt x="137161" y="118110"/>
                  </a:lnTo>
                  <a:lnTo>
                    <a:pt x="27941" y="118110"/>
                  </a:lnTo>
                  <a:lnTo>
                    <a:pt x="27941" y="228600"/>
                  </a:lnTo>
                  <a:lnTo>
                    <a:pt x="0" y="228600"/>
                  </a:lnTo>
                  <a:lnTo>
                    <a:pt x="0" y="0"/>
                  </a:lnTo>
                  <a:lnTo>
                    <a:pt x="27941" y="0"/>
                  </a:lnTo>
                  <a:lnTo>
                    <a:pt x="27941" y="92710"/>
                  </a:lnTo>
                  <a:lnTo>
                    <a:pt x="137161" y="927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87" name="Volný tvar: obrazec 686">
              <a:extLst>
                <a:ext uri="{FF2B5EF4-FFF2-40B4-BE49-F238E27FC236}">
                  <a16:creationId xmlns:a16="http://schemas.microsoft.com/office/drawing/2014/main" id="{2E6FB9DF-F5F7-5535-2D3D-3870EE179409}"/>
                </a:ext>
              </a:extLst>
            </p:cNvPr>
            <p:cNvSpPr/>
            <p:nvPr/>
          </p:nvSpPr>
          <p:spPr>
            <a:xfrm>
              <a:off x="21840189" y="8293100"/>
              <a:ext cx="144780" cy="238759"/>
            </a:xfrm>
            <a:custGeom>
              <a:avLst/>
              <a:gdLst>
                <a:gd name="connsiteX0" fmla="*/ 114300 w 144780"/>
                <a:gd name="connsiteY0" fmla="*/ 48260 h 238759"/>
                <a:gd name="connsiteX1" fmla="*/ 77471 w 144780"/>
                <a:gd name="connsiteY1" fmla="*/ 26670 h 238759"/>
                <a:gd name="connsiteX2" fmla="*/ 39371 w 144780"/>
                <a:gd name="connsiteY2" fmla="*/ 59690 h 238759"/>
                <a:gd name="connsiteX3" fmla="*/ 71121 w 144780"/>
                <a:gd name="connsiteY3" fmla="*/ 92710 h 238759"/>
                <a:gd name="connsiteX4" fmla="*/ 87630 w 144780"/>
                <a:gd name="connsiteY4" fmla="*/ 99060 h 238759"/>
                <a:gd name="connsiteX5" fmla="*/ 144780 w 144780"/>
                <a:gd name="connsiteY5" fmla="*/ 167640 h 238759"/>
                <a:gd name="connsiteX6" fmla="*/ 71121 w 144780"/>
                <a:gd name="connsiteY6" fmla="*/ 238760 h 238759"/>
                <a:gd name="connsiteX7" fmla="*/ 0 w 144780"/>
                <a:gd name="connsiteY7" fmla="*/ 175260 h 238759"/>
                <a:gd name="connsiteX8" fmla="*/ 29211 w 144780"/>
                <a:gd name="connsiteY8" fmla="*/ 168910 h 238759"/>
                <a:gd name="connsiteX9" fmla="*/ 73661 w 144780"/>
                <a:gd name="connsiteY9" fmla="*/ 212090 h 238759"/>
                <a:gd name="connsiteX10" fmla="*/ 115571 w 144780"/>
                <a:gd name="connsiteY10" fmla="*/ 167640 h 238759"/>
                <a:gd name="connsiteX11" fmla="*/ 76200 w 144780"/>
                <a:gd name="connsiteY11" fmla="*/ 124460 h 238759"/>
                <a:gd name="connsiteX12" fmla="*/ 60961 w 144780"/>
                <a:gd name="connsiteY12" fmla="*/ 118110 h 238759"/>
                <a:gd name="connsiteX13" fmla="*/ 11430 w 144780"/>
                <a:gd name="connsiteY13" fmla="*/ 59690 h 238759"/>
                <a:gd name="connsiteX14" fmla="*/ 78741 w 144780"/>
                <a:gd name="connsiteY14" fmla="*/ 0 h 238759"/>
                <a:gd name="connsiteX15" fmla="*/ 137161 w 144780"/>
                <a:gd name="connsiteY15" fmla="*/ 34290 h 238759"/>
                <a:gd name="connsiteX16" fmla="*/ 114300 w 144780"/>
                <a:gd name="connsiteY16" fmla="*/ 48260 h 238759"/>
                <a:gd name="connsiteX17" fmla="*/ 114300 w 144780"/>
                <a:gd name="connsiteY17" fmla="*/ 48260 h 23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4780" h="238759">
                  <a:moveTo>
                    <a:pt x="114300" y="48260"/>
                  </a:moveTo>
                  <a:cubicBezTo>
                    <a:pt x="105411" y="34290"/>
                    <a:pt x="95250" y="26670"/>
                    <a:pt x="77471" y="26670"/>
                  </a:cubicBezTo>
                  <a:cubicBezTo>
                    <a:pt x="59691" y="26670"/>
                    <a:pt x="39371" y="39370"/>
                    <a:pt x="39371" y="59690"/>
                  </a:cubicBezTo>
                  <a:cubicBezTo>
                    <a:pt x="39371" y="80010"/>
                    <a:pt x="57150" y="87630"/>
                    <a:pt x="71121" y="92710"/>
                  </a:cubicBezTo>
                  <a:lnTo>
                    <a:pt x="87630" y="99060"/>
                  </a:lnTo>
                  <a:cubicBezTo>
                    <a:pt x="120650" y="111760"/>
                    <a:pt x="144780" y="129540"/>
                    <a:pt x="144780" y="167640"/>
                  </a:cubicBezTo>
                  <a:cubicBezTo>
                    <a:pt x="144780" y="205740"/>
                    <a:pt x="113030" y="238760"/>
                    <a:pt x="71121" y="238760"/>
                  </a:cubicBezTo>
                  <a:cubicBezTo>
                    <a:pt x="29211" y="238760"/>
                    <a:pt x="5080" y="210820"/>
                    <a:pt x="0" y="175260"/>
                  </a:cubicBezTo>
                  <a:lnTo>
                    <a:pt x="29211" y="168910"/>
                  </a:lnTo>
                  <a:cubicBezTo>
                    <a:pt x="29211" y="194310"/>
                    <a:pt x="49530" y="212090"/>
                    <a:pt x="73661" y="212090"/>
                  </a:cubicBezTo>
                  <a:cubicBezTo>
                    <a:pt x="97791" y="212090"/>
                    <a:pt x="115571" y="191770"/>
                    <a:pt x="115571" y="167640"/>
                  </a:cubicBezTo>
                  <a:cubicBezTo>
                    <a:pt x="115571" y="143510"/>
                    <a:pt x="95250" y="132080"/>
                    <a:pt x="76200" y="124460"/>
                  </a:cubicBezTo>
                  <a:lnTo>
                    <a:pt x="60961" y="118110"/>
                  </a:lnTo>
                  <a:cubicBezTo>
                    <a:pt x="34291" y="106680"/>
                    <a:pt x="11430" y="91440"/>
                    <a:pt x="11430" y="59690"/>
                  </a:cubicBezTo>
                  <a:cubicBezTo>
                    <a:pt x="11430" y="27940"/>
                    <a:pt x="44450" y="0"/>
                    <a:pt x="78741" y="0"/>
                  </a:cubicBezTo>
                  <a:cubicBezTo>
                    <a:pt x="113030" y="0"/>
                    <a:pt x="125730" y="12700"/>
                    <a:pt x="137161" y="34290"/>
                  </a:cubicBezTo>
                  <a:lnTo>
                    <a:pt x="114300" y="48260"/>
                  </a:lnTo>
                  <a:lnTo>
                    <a:pt x="114300" y="482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88" name="Volný tvar: obrazec 687">
              <a:extLst>
                <a:ext uri="{FF2B5EF4-FFF2-40B4-BE49-F238E27FC236}">
                  <a16:creationId xmlns:a16="http://schemas.microsoft.com/office/drawing/2014/main" id="{C764A7CD-02F2-9EB3-1729-8702918C5ADA}"/>
                </a:ext>
              </a:extLst>
            </p:cNvPr>
            <p:cNvSpPr/>
            <p:nvPr/>
          </p:nvSpPr>
          <p:spPr>
            <a:xfrm>
              <a:off x="22078950" y="8298180"/>
              <a:ext cx="137160" cy="228600"/>
            </a:xfrm>
            <a:custGeom>
              <a:avLst/>
              <a:gdLst>
                <a:gd name="connsiteX0" fmla="*/ 82550 w 137160"/>
                <a:gd name="connsiteY0" fmla="*/ 228600 h 228600"/>
                <a:gd name="connsiteX1" fmla="*/ 54611 w 137160"/>
                <a:gd name="connsiteY1" fmla="*/ 228600 h 228600"/>
                <a:gd name="connsiteX2" fmla="*/ 54611 w 137160"/>
                <a:gd name="connsiteY2" fmla="*/ 25400 h 228600"/>
                <a:gd name="connsiteX3" fmla="*/ 0 w 137160"/>
                <a:gd name="connsiteY3" fmla="*/ 25400 h 228600"/>
                <a:gd name="connsiteX4" fmla="*/ 0 w 137160"/>
                <a:gd name="connsiteY4" fmla="*/ 0 h 228600"/>
                <a:gd name="connsiteX5" fmla="*/ 137161 w 137160"/>
                <a:gd name="connsiteY5" fmla="*/ 0 h 228600"/>
                <a:gd name="connsiteX6" fmla="*/ 137161 w 137160"/>
                <a:gd name="connsiteY6" fmla="*/ 25400 h 228600"/>
                <a:gd name="connsiteX7" fmla="*/ 82550 w 137160"/>
                <a:gd name="connsiteY7" fmla="*/ 25400 h 228600"/>
                <a:gd name="connsiteX8" fmla="*/ 82550 w 137160"/>
                <a:gd name="connsiteY8" fmla="*/ 228600 h 228600"/>
                <a:gd name="connsiteX9" fmla="*/ 82550 w 137160"/>
                <a:gd name="connsiteY9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160" h="228600">
                  <a:moveTo>
                    <a:pt x="82550" y="228600"/>
                  </a:moveTo>
                  <a:lnTo>
                    <a:pt x="54611" y="228600"/>
                  </a:lnTo>
                  <a:lnTo>
                    <a:pt x="54611" y="25400"/>
                  </a:lnTo>
                  <a:lnTo>
                    <a:pt x="0" y="25400"/>
                  </a:lnTo>
                  <a:lnTo>
                    <a:pt x="0" y="0"/>
                  </a:lnTo>
                  <a:lnTo>
                    <a:pt x="137161" y="0"/>
                  </a:lnTo>
                  <a:lnTo>
                    <a:pt x="137161" y="25400"/>
                  </a:lnTo>
                  <a:lnTo>
                    <a:pt x="82550" y="25400"/>
                  </a:lnTo>
                  <a:lnTo>
                    <a:pt x="82550" y="228600"/>
                  </a:lnTo>
                  <a:lnTo>
                    <a:pt x="82550" y="2286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89" name="Volný tvar: obrazec 688">
              <a:extLst>
                <a:ext uri="{FF2B5EF4-FFF2-40B4-BE49-F238E27FC236}">
                  <a16:creationId xmlns:a16="http://schemas.microsoft.com/office/drawing/2014/main" id="{5692B211-D538-278D-82DF-68F1B259A3EA}"/>
                </a:ext>
              </a:extLst>
            </p:cNvPr>
            <p:cNvSpPr/>
            <p:nvPr/>
          </p:nvSpPr>
          <p:spPr>
            <a:xfrm>
              <a:off x="22274530" y="8288019"/>
              <a:ext cx="218439" cy="238760"/>
            </a:xfrm>
            <a:custGeom>
              <a:avLst/>
              <a:gdLst>
                <a:gd name="connsiteX0" fmla="*/ 57150 w 218439"/>
                <a:gd name="connsiteY0" fmla="*/ 181611 h 238760"/>
                <a:gd name="connsiteX1" fmla="*/ 30480 w 218439"/>
                <a:gd name="connsiteY1" fmla="*/ 238761 h 238760"/>
                <a:gd name="connsiteX2" fmla="*/ 0 w 218439"/>
                <a:gd name="connsiteY2" fmla="*/ 238761 h 238760"/>
                <a:gd name="connsiteX3" fmla="*/ 109220 w 218439"/>
                <a:gd name="connsiteY3" fmla="*/ 0 h 238760"/>
                <a:gd name="connsiteX4" fmla="*/ 218439 w 218439"/>
                <a:gd name="connsiteY4" fmla="*/ 238761 h 238760"/>
                <a:gd name="connsiteX5" fmla="*/ 187959 w 218439"/>
                <a:gd name="connsiteY5" fmla="*/ 238761 h 238760"/>
                <a:gd name="connsiteX6" fmla="*/ 161289 w 218439"/>
                <a:gd name="connsiteY6" fmla="*/ 181611 h 238760"/>
                <a:gd name="connsiteX7" fmla="*/ 55880 w 218439"/>
                <a:gd name="connsiteY7" fmla="*/ 181611 h 238760"/>
                <a:gd name="connsiteX8" fmla="*/ 110489 w 218439"/>
                <a:gd name="connsiteY8" fmla="*/ 62230 h 238760"/>
                <a:gd name="connsiteX9" fmla="*/ 69850 w 218439"/>
                <a:gd name="connsiteY9" fmla="*/ 154940 h 238760"/>
                <a:gd name="connsiteX10" fmla="*/ 151130 w 218439"/>
                <a:gd name="connsiteY10" fmla="*/ 154940 h 238760"/>
                <a:gd name="connsiteX11" fmla="*/ 110489 w 218439"/>
                <a:gd name="connsiteY11" fmla="*/ 62230 h 238760"/>
                <a:gd name="connsiteX12" fmla="*/ 110489 w 218439"/>
                <a:gd name="connsiteY12" fmla="*/ 62230 h 23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439" h="238760">
                  <a:moveTo>
                    <a:pt x="57150" y="181611"/>
                  </a:moveTo>
                  <a:lnTo>
                    <a:pt x="30480" y="238761"/>
                  </a:lnTo>
                  <a:lnTo>
                    <a:pt x="0" y="238761"/>
                  </a:lnTo>
                  <a:lnTo>
                    <a:pt x="109220" y="0"/>
                  </a:lnTo>
                  <a:lnTo>
                    <a:pt x="218439" y="238761"/>
                  </a:lnTo>
                  <a:lnTo>
                    <a:pt x="187959" y="238761"/>
                  </a:lnTo>
                  <a:lnTo>
                    <a:pt x="161289" y="181611"/>
                  </a:lnTo>
                  <a:lnTo>
                    <a:pt x="55880" y="181611"/>
                  </a:lnTo>
                  <a:close/>
                  <a:moveTo>
                    <a:pt x="110489" y="62230"/>
                  </a:moveTo>
                  <a:lnTo>
                    <a:pt x="69850" y="154940"/>
                  </a:lnTo>
                  <a:lnTo>
                    <a:pt x="151130" y="154940"/>
                  </a:lnTo>
                  <a:lnTo>
                    <a:pt x="110489" y="62230"/>
                  </a:lnTo>
                  <a:lnTo>
                    <a:pt x="110489" y="622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90" name="Volný tvar: obrazec 689">
              <a:extLst>
                <a:ext uri="{FF2B5EF4-FFF2-40B4-BE49-F238E27FC236}">
                  <a16:creationId xmlns:a16="http://schemas.microsoft.com/office/drawing/2014/main" id="{E865306D-5EE2-D2D9-0B0E-35C27286BCBC}"/>
                </a:ext>
              </a:extLst>
            </p:cNvPr>
            <p:cNvSpPr/>
            <p:nvPr/>
          </p:nvSpPr>
          <p:spPr>
            <a:xfrm>
              <a:off x="22595839" y="8286750"/>
              <a:ext cx="199390" cy="250190"/>
            </a:xfrm>
            <a:custGeom>
              <a:avLst/>
              <a:gdLst>
                <a:gd name="connsiteX0" fmla="*/ 0 w 199390"/>
                <a:gd name="connsiteY0" fmla="*/ 0 h 250190"/>
                <a:gd name="connsiteX1" fmla="*/ 171450 w 199390"/>
                <a:gd name="connsiteY1" fmla="*/ 180340 h 250190"/>
                <a:gd name="connsiteX2" fmla="*/ 171450 w 199390"/>
                <a:gd name="connsiteY2" fmla="*/ 11430 h 250190"/>
                <a:gd name="connsiteX3" fmla="*/ 199391 w 199390"/>
                <a:gd name="connsiteY3" fmla="*/ 11430 h 250190"/>
                <a:gd name="connsiteX4" fmla="*/ 199391 w 199390"/>
                <a:gd name="connsiteY4" fmla="*/ 250190 h 250190"/>
                <a:gd name="connsiteX5" fmla="*/ 27941 w 199390"/>
                <a:gd name="connsiteY5" fmla="*/ 69850 h 250190"/>
                <a:gd name="connsiteX6" fmla="*/ 27941 w 199390"/>
                <a:gd name="connsiteY6" fmla="*/ 240030 h 250190"/>
                <a:gd name="connsiteX7" fmla="*/ 0 w 199390"/>
                <a:gd name="connsiteY7" fmla="*/ 240030 h 250190"/>
                <a:gd name="connsiteX8" fmla="*/ 0 w 199390"/>
                <a:gd name="connsiteY8" fmla="*/ 0 h 250190"/>
                <a:gd name="connsiteX9" fmla="*/ 0 w 199390"/>
                <a:gd name="connsiteY9" fmla="*/ 0 h 25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9390" h="250190">
                  <a:moveTo>
                    <a:pt x="0" y="0"/>
                  </a:moveTo>
                  <a:lnTo>
                    <a:pt x="171450" y="180340"/>
                  </a:lnTo>
                  <a:lnTo>
                    <a:pt x="171450" y="11430"/>
                  </a:lnTo>
                  <a:lnTo>
                    <a:pt x="199391" y="11430"/>
                  </a:lnTo>
                  <a:lnTo>
                    <a:pt x="199391" y="250190"/>
                  </a:lnTo>
                  <a:lnTo>
                    <a:pt x="27941" y="69850"/>
                  </a:lnTo>
                  <a:lnTo>
                    <a:pt x="27941" y="240030"/>
                  </a:lnTo>
                  <a:lnTo>
                    <a:pt x="0" y="2400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91" name="Volný tvar: obrazec 690">
              <a:extLst>
                <a:ext uri="{FF2B5EF4-FFF2-40B4-BE49-F238E27FC236}">
                  <a16:creationId xmlns:a16="http://schemas.microsoft.com/office/drawing/2014/main" id="{8C75EF53-4C58-9021-E537-35CE20AB2B3F}"/>
                </a:ext>
              </a:extLst>
            </p:cNvPr>
            <p:cNvSpPr/>
            <p:nvPr/>
          </p:nvSpPr>
          <p:spPr>
            <a:xfrm>
              <a:off x="14961870" y="8685530"/>
              <a:ext cx="43179" cy="43179"/>
            </a:xfrm>
            <a:custGeom>
              <a:avLst/>
              <a:gdLst>
                <a:gd name="connsiteX0" fmla="*/ 43180 w 43179"/>
                <a:gd name="connsiteY0" fmla="*/ 21589 h 43179"/>
                <a:gd name="connsiteX1" fmla="*/ 21590 w 43179"/>
                <a:gd name="connsiteY1" fmla="*/ 43180 h 43179"/>
                <a:gd name="connsiteX2" fmla="*/ 0 w 43179"/>
                <a:gd name="connsiteY2" fmla="*/ 21589 h 43179"/>
                <a:gd name="connsiteX3" fmla="*/ 21590 w 43179"/>
                <a:gd name="connsiteY3" fmla="*/ 0 h 43179"/>
                <a:gd name="connsiteX4" fmla="*/ 43180 w 43179"/>
                <a:gd name="connsiteY4" fmla="*/ 21589 h 43179"/>
                <a:gd name="connsiteX5" fmla="*/ 38100 w 43179"/>
                <a:gd name="connsiteY5" fmla="*/ 21589 h 43179"/>
                <a:gd name="connsiteX6" fmla="*/ 21590 w 43179"/>
                <a:gd name="connsiteY6" fmla="*/ 5080 h 43179"/>
                <a:gd name="connsiteX7" fmla="*/ 5080 w 43179"/>
                <a:gd name="connsiteY7" fmla="*/ 21589 h 43179"/>
                <a:gd name="connsiteX8" fmla="*/ 21590 w 43179"/>
                <a:gd name="connsiteY8" fmla="*/ 38100 h 43179"/>
                <a:gd name="connsiteX9" fmla="*/ 38100 w 43179"/>
                <a:gd name="connsiteY9" fmla="*/ 21589 h 4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179" h="43179">
                  <a:moveTo>
                    <a:pt x="43180" y="21589"/>
                  </a:moveTo>
                  <a:cubicBezTo>
                    <a:pt x="43180" y="34289"/>
                    <a:pt x="33020" y="43180"/>
                    <a:pt x="21590" y="43180"/>
                  </a:cubicBezTo>
                  <a:cubicBezTo>
                    <a:pt x="10160" y="43180"/>
                    <a:pt x="0" y="34289"/>
                    <a:pt x="0" y="21589"/>
                  </a:cubicBezTo>
                  <a:cubicBezTo>
                    <a:pt x="0" y="8889"/>
                    <a:pt x="10160" y="0"/>
                    <a:pt x="21590" y="0"/>
                  </a:cubicBezTo>
                  <a:cubicBezTo>
                    <a:pt x="33020" y="0"/>
                    <a:pt x="43180" y="10160"/>
                    <a:pt x="43180" y="21589"/>
                  </a:cubicBezTo>
                  <a:close/>
                  <a:moveTo>
                    <a:pt x="38100" y="21589"/>
                  </a:moveTo>
                  <a:cubicBezTo>
                    <a:pt x="38100" y="12700"/>
                    <a:pt x="31750" y="5080"/>
                    <a:pt x="21590" y="5080"/>
                  </a:cubicBezTo>
                  <a:cubicBezTo>
                    <a:pt x="11430" y="5080"/>
                    <a:pt x="5080" y="12700"/>
                    <a:pt x="5080" y="21589"/>
                  </a:cubicBezTo>
                  <a:cubicBezTo>
                    <a:pt x="5080" y="30480"/>
                    <a:pt x="12700" y="38100"/>
                    <a:pt x="21590" y="38100"/>
                  </a:cubicBezTo>
                  <a:cubicBezTo>
                    <a:pt x="30480" y="38100"/>
                    <a:pt x="38100" y="30480"/>
                    <a:pt x="38100" y="21589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92" name="Volný tvar: obrazec 691">
              <a:extLst>
                <a:ext uri="{FF2B5EF4-FFF2-40B4-BE49-F238E27FC236}">
                  <a16:creationId xmlns:a16="http://schemas.microsoft.com/office/drawing/2014/main" id="{8CE59863-4EEE-41F8-3972-2F2F76F183B9}"/>
                </a:ext>
              </a:extLst>
            </p:cNvPr>
            <p:cNvSpPr/>
            <p:nvPr/>
          </p:nvSpPr>
          <p:spPr>
            <a:xfrm>
              <a:off x="14905990" y="8685530"/>
              <a:ext cx="45719" cy="43179"/>
            </a:xfrm>
            <a:custGeom>
              <a:avLst/>
              <a:gdLst>
                <a:gd name="connsiteX0" fmla="*/ 10160 w 45719"/>
                <a:gd name="connsiteY0" fmla="*/ 15239 h 43179"/>
                <a:gd name="connsiteX1" fmla="*/ 10160 w 45719"/>
                <a:gd name="connsiteY1" fmla="*/ 15239 h 43179"/>
                <a:gd name="connsiteX2" fmla="*/ 5080 w 45719"/>
                <a:gd name="connsiteY2" fmla="*/ 43180 h 43179"/>
                <a:gd name="connsiteX3" fmla="*/ 0 w 45719"/>
                <a:gd name="connsiteY3" fmla="*/ 43180 h 43179"/>
                <a:gd name="connsiteX4" fmla="*/ 8890 w 45719"/>
                <a:gd name="connsiteY4" fmla="*/ 0 h 43179"/>
                <a:gd name="connsiteX5" fmla="*/ 22860 w 45719"/>
                <a:gd name="connsiteY5" fmla="*/ 33020 h 43179"/>
                <a:gd name="connsiteX6" fmla="*/ 36830 w 45719"/>
                <a:gd name="connsiteY6" fmla="*/ 0 h 43179"/>
                <a:gd name="connsiteX7" fmla="*/ 45720 w 45719"/>
                <a:gd name="connsiteY7" fmla="*/ 43180 h 43179"/>
                <a:gd name="connsiteX8" fmla="*/ 40640 w 45719"/>
                <a:gd name="connsiteY8" fmla="*/ 43180 h 43179"/>
                <a:gd name="connsiteX9" fmla="*/ 35560 w 45719"/>
                <a:gd name="connsiteY9" fmla="*/ 15239 h 43179"/>
                <a:gd name="connsiteX10" fmla="*/ 35560 w 45719"/>
                <a:gd name="connsiteY10" fmla="*/ 15239 h 43179"/>
                <a:gd name="connsiteX11" fmla="*/ 22860 w 45719"/>
                <a:gd name="connsiteY11" fmla="*/ 43180 h 43179"/>
                <a:gd name="connsiteX12" fmla="*/ 10160 w 45719"/>
                <a:gd name="connsiteY12" fmla="*/ 15239 h 43179"/>
                <a:gd name="connsiteX13" fmla="*/ 10160 w 45719"/>
                <a:gd name="connsiteY13" fmla="*/ 15239 h 4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719" h="43179">
                  <a:moveTo>
                    <a:pt x="10160" y="15239"/>
                  </a:moveTo>
                  <a:lnTo>
                    <a:pt x="10160" y="15239"/>
                  </a:lnTo>
                  <a:lnTo>
                    <a:pt x="5080" y="43180"/>
                  </a:lnTo>
                  <a:lnTo>
                    <a:pt x="0" y="43180"/>
                  </a:lnTo>
                  <a:lnTo>
                    <a:pt x="8890" y="0"/>
                  </a:lnTo>
                  <a:lnTo>
                    <a:pt x="22860" y="33020"/>
                  </a:lnTo>
                  <a:lnTo>
                    <a:pt x="36830" y="0"/>
                  </a:lnTo>
                  <a:lnTo>
                    <a:pt x="45720" y="43180"/>
                  </a:lnTo>
                  <a:lnTo>
                    <a:pt x="40640" y="43180"/>
                  </a:lnTo>
                  <a:lnTo>
                    <a:pt x="35560" y="15239"/>
                  </a:lnTo>
                  <a:lnTo>
                    <a:pt x="35560" y="15239"/>
                  </a:lnTo>
                  <a:lnTo>
                    <a:pt x="22860" y="43180"/>
                  </a:lnTo>
                  <a:lnTo>
                    <a:pt x="10160" y="15239"/>
                  </a:lnTo>
                  <a:lnTo>
                    <a:pt x="10160" y="15239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93" name="Volný tvar: obrazec 692">
              <a:extLst>
                <a:ext uri="{FF2B5EF4-FFF2-40B4-BE49-F238E27FC236}">
                  <a16:creationId xmlns:a16="http://schemas.microsoft.com/office/drawing/2014/main" id="{94FB0C63-DB67-BA45-5C6E-A7B0BDC5ECDF}"/>
                </a:ext>
              </a:extLst>
            </p:cNvPr>
            <p:cNvSpPr/>
            <p:nvPr/>
          </p:nvSpPr>
          <p:spPr>
            <a:xfrm>
              <a:off x="15088869" y="8685530"/>
              <a:ext cx="40640" cy="43179"/>
            </a:xfrm>
            <a:custGeom>
              <a:avLst/>
              <a:gdLst>
                <a:gd name="connsiteX0" fmla="*/ 10161 w 40640"/>
                <a:gd name="connsiteY0" fmla="*/ 33020 h 43179"/>
                <a:gd name="connsiteX1" fmla="*/ 5080 w 40640"/>
                <a:gd name="connsiteY1" fmla="*/ 43180 h 43179"/>
                <a:gd name="connsiteX2" fmla="*/ 0 w 40640"/>
                <a:gd name="connsiteY2" fmla="*/ 43180 h 43179"/>
                <a:gd name="connsiteX3" fmla="*/ 20320 w 40640"/>
                <a:gd name="connsiteY3" fmla="*/ 0 h 43179"/>
                <a:gd name="connsiteX4" fmla="*/ 40640 w 40640"/>
                <a:gd name="connsiteY4" fmla="*/ 43180 h 43179"/>
                <a:gd name="connsiteX5" fmla="*/ 35561 w 40640"/>
                <a:gd name="connsiteY5" fmla="*/ 43180 h 43179"/>
                <a:gd name="connsiteX6" fmla="*/ 30480 w 40640"/>
                <a:gd name="connsiteY6" fmla="*/ 33020 h 43179"/>
                <a:gd name="connsiteX7" fmla="*/ 11430 w 40640"/>
                <a:gd name="connsiteY7" fmla="*/ 33020 h 43179"/>
                <a:gd name="connsiteX8" fmla="*/ 20320 w 40640"/>
                <a:gd name="connsiteY8" fmla="*/ 11430 h 43179"/>
                <a:gd name="connsiteX9" fmla="*/ 12700 w 40640"/>
                <a:gd name="connsiteY9" fmla="*/ 27939 h 43179"/>
                <a:gd name="connsiteX10" fmla="*/ 27940 w 40640"/>
                <a:gd name="connsiteY10" fmla="*/ 27939 h 43179"/>
                <a:gd name="connsiteX11" fmla="*/ 20320 w 40640"/>
                <a:gd name="connsiteY11" fmla="*/ 11430 h 43179"/>
                <a:gd name="connsiteX12" fmla="*/ 20320 w 40640"/>
                <a:gd name="connsiteY12" fmla="*/ 11430 h 4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640" h="43179">
                  <a:moveTo>
                    <a:pt x="10161" y="33020"/>
                  </a:moveTo>
                  <a:lnTo>
                    <a:pt x="5080" y="43180"/>
                  </a:lnTo>
                  <a:lnTo>
                    <a:pt x="0" y="43180"/>
                  </a:lnTo>
                  <a:lnTo>
                    <a:pt x="20320" y="0"/>
                  </a:lnTo>
                  <a:lnTo>
                    <a:pt x="40640" y="43180"/>
                  </a:lnTo>
                  <a:lnTo>
                    <a:pt x="35561" y="43180"/>
                  </a:lnTo>
                  <a:lnTo>
                    <a:pt x="30480" y="33020"/>
                  </a:lnTo>
                  <a:lnTo>
                    <a:pt x="11430" y="33020"/>
                  </a:lnTo>
                  <a:close/>
                  <a:moveTo>
                    <a:pt x="20320" y="11430"/>
                  </a:moveTo>
                  <a:lnTo>
                    <a:pt x="12700" y="27939"/>
                  </a:lnTo>
                  <a:lnTo>
                    <a:pt x="27940" y="27939"/>
                  </a:lnTo>
                  <a:lnTo>
                    <a:pt x="20320" y="11430"/>
                  </a:lnTo>
                  <a:lnTo>
                    <a:pt x="20320" y="114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94" name="Volný tvar: obrazec 693">
              <a:extLst>
                <a:ext uri="{FF2B5EF4-FFF2-40B4-BE49-F238E27FC236}">
                  <a16:creationId xmlns:a16="http://schemas.microsoft.com/office/drawing/2014/main" id="{B6B1BF42-67EB-4E46-AF9A-78E261AE185C}"/>
                </a:ext>
              </a:extLst>
            </p:cNvPr>
            <p:cNvSpPr/>
            <p:nvPr/>
          </p:nvSpPr>
          <p:spPr>
            <a:xfrm>
              <a:off x="15170150" y="8685530"/>
              <a:ext cx="40640" cy="43179"/>
            </a:xfrm>
            <a:custGeom>
              <a:avLst/>
              <a:gdLst>
                <a:gd name="connsiteX0" fmla="*/ 10160 w 40640"/>
                <a:gd name="connsiteY0" fmla="*/ 33020 h 43179"/>
                <a:gd name="connsiteX1" fmla="*/ 5080 w 40640"/>
                <a:gd name="connsiteY1" fmla="*/ 43180 h 43179"/>
                <a:gd name="connsiteX2" fmla="*/ 0 w 40640"/>
                <a:gd name="connsiteY2" fmla="*/ 43180 h 43179"/>
                <a:gd name="connsiteX3" fmla="*/ 20320 w 40640"/>
                <a:gd name="connsiteY3" fmla="*/ 0 h 43179"/>
                <a:gd name="connsiteX4" fmla="*/ 40640 w 40640"/>
                <a:gd name="connsiteY4" fmla="*/ 43180 h 43179"/>
                <a:gd name="connsiteX5" fmla="*/ 35560 w 40640"/>
                <a:gd name="connsiteY5" fmla="*/ 43180 h 43179"/>
                <a:gd name="connsiteX6" fmla="*/ 30480 w 40640"/>
                <a:gd name="connsiteY6" fmla="*/ 33020 h 43179"/>
                <a:gd name="connsiteX7" fmla="*/ 11430 w 40640"/>
                <a:gd name="connsiteY7" fmla="*/ 33020 h 43179"/>
                <a:gd name="connsiteX8" fmla="*/ 20320 w 40640"/>
                <a:gd name="connsiteY8" fmla="*/ 11430 h 43179"/>
                <a:gd name="connsiteX9" fmla="*/ 12700 w 40640"/>
                <a:gd name="connsiteY9" fmla="*/ 27939 h 43179"/>
                <a:gd name="connsiteX10" fmla="*/ 27940 w 40640"/>
                <a:gd name="connsiteY10" fmla="*/ 27939 h 43179"/>
                <a:gd name="connsiteX11" fmla="*/ 20320 w 40640"/>
                <a:gd name="connsiteY11" fmla="*/ 11430 h 43179"/>
                <a:gd name="connsiteX12" fmla="*/ 20320 w 40640"/>
                <a:gd name="connsiteY12" fmla="*/ 11430 h 4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640" h="43179">
                  <a:moveTo>
                    <a:pt x="10160" y="33020"/>
                  </a:moveTo>
                  <a:lnTo>
                    <a:pt x="5080" y="43180"/>
                  </a:lnTo>
                  <a:lnTo>
                    <a:pt x="0" y="43180"/>
                  </a:lnTo>
                  <a:lnTo>
                    <a:pt x="20320" y="0"/>
                  </a:lnTo>
                  <a:lnTo>
                    <a:pt x="40640" y="43180"/>
                  </a:lnTo>
                  <a:lnTo>
                    <a:pt x="35560" y="43180"/>
                  </a:lnTo>
                  <a:lnTo>
                    <a:pt x="30480" y="33020"/>
                  </a:lnTo>
                  <a:lnTo>
                    <a:pt x="11430" y="33020"/>
                  </a:lnTo>
                  <a:close/>
                  <a:moveTo>
                    <a:pt x="20320" y="11430"/>
                  </a:moveTo>
                  <a:lnTo>
                    <a:pt x="12700" y="27939"/>
                  </a:lnTo>
                  <a:lnTo>
                    <a:pt x="27940" y="27939"/>
                  </a:lnTo>
                  <a:lnTo>
                    <a:pt x="20320" y="11430"/>
                  </a:lnTo>
                  <a:lnTo>
                    <a:pt x="20320" y="114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95" name="Volný tvar: obrazec 694">
              <a:extLst>
                <a:ext uri="{FF2B5EF4-FFF2-40B4-BE49-F238E27FC236}">
                  <a16:creationId xmlns:a16="http://schemas.microsoft.com/office/drawing/2014/main" id="{5524E470-9170-5ADB-DF36-7B8468CEF4F2}"/>
                </a:ext>
              </a:extLst>
            </p:cNvPr>
            <p:cNvSpPr/>
            <p:nvPr/>
          </p:nvSpPr>
          <p:spPr>
            <a:xfrm>
              <a:off x="15019019" y="8686800"/>
              <a:ext cx="17780" cy="41909"/>
            </a:xfrm>
            <a:custGeom>
              <a:avLst/>
              <a:gdLst>
                <a:gd name="connsiteX0" fmla="*/ 5080 w 17780"/>
                <a:gd name="connsiteY0" fmla="*/ 36830 h 41909"/>
                <a:gd name="connsiteX1" fmla="*/ 17780 w 17780"/>
                <a:gd name="connsiteY1" fmla="*/ 36830 h 41909"/>
                <a:gd name="connsiteX2" fmla="*/ 17780 w 17780"/>
                <a:gd name="connsiteY2" fmla="*/ 41910 h 41909"/>
                <a:gd name="connsiteX3" fmla="*/ 0 w 17780"/>
                <a:gd name="connsiteY3" fmla="*/ 41910 h 41909"/>
                <a:gd name="connsiteX4" fmla="*/ 0 w 17780"/>
                <a:gd name="connsiteY4" fmla="*/ 0 h 41909"/>
                <a:gd name="connsiteX5" fmla="*/ 5080 w 17780"/>
                <a:gd name="connsiteY5" fmla="*/ 0 h 41909"/>
                <a:gd name="connsiteX6" fmla="*/ 5080 w 17780"/>
                <a:gd name="connsiteY6" fmla="*/ 36830 h 41909"/>
                <a:gd name="connsiteX7" fmla="*/ 5080 w 17780"/>
                <a:gd name="connsiteY7" fmla="*/ 3683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80" h="41909">
                  <a:moveTo>
                    <a:pt x="5080" y="36830"/>
                  </a:moveTo>
                  <a:lnTo>
                    <a:pt x="17780" y="36830"/>
                  </a:lnTo>
                  <a:lnTo>
                    <a:pt x="17780" y="41910"/>
                  </a:lnTo>
                  <a:lnTo>
                    <a:pt x="0" y="41910"/>
                  </a:lnTo>
                  <a:lnTo>
                    <a:pt x="0" y="0"/>
                  </a:lnTo>
                  <a:lnTo>
                    <a:pt x="5080" y="0"/>
                  </a:lnTo>
                  <a:lnTo>
                    <a:pt x="5080" y="36830"/>
                  </a:lnTo>
                  <a:lnTo>
                    <a:pt x="5080" y="368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96" name="Volný tvar: obrazec 695">
              <a:extLst>
                <a:ext uri="{FF2B5EF4-FFF2-40B4-BE49-F238E27FC236}">
                  <a16:creationId xmlns:a16="http://schemas.microsoft.com/office/drawing/2014/main" id="{088873D3-586B-1D67-CB47-CAE731EF04B2}"/>
                </a:ext>
              </a:extLst>
            </p:cNvPr>
            <p:cNvSpPr/>
            <p:nvPr/>
          </p:nvSpPr>
          <p:spPr>
            <a:xfrm>
              <a:off x="15132050" y="8684259"/>
              <a:ext cx="38100" cy="44450"/>
            </a:xfrm>
            <a:custGeom>
              <a:avLst/>
              <a:gdLst>
                <a:gd name="connsiteX0" fmla="*/ 19050 w 38100"/>
                <a:gd name="connsiteY0" fmla="*/ 31750 h 44450"/>
                <a:gd name="connsiteX1" fmla="*/ 31750 w 38100"/>
                <a:gd name="connsiteY1" fmla="*/ 0 h 44450"/>
                <a:gd name="connsiteX2" fmla="*/ 38100 w 38100"/>
                <a:gd name="connsiteY2" fmla="*/ 0 h 44450"/>
                <a:gd name="connsiteX3" fmla="*/ 19050 w 38100"/>
                <a:gd name="connsiteY3" fmla="*/ 44450 h 44450"/>
                <a:gd name="connsiteX4" fmla="*/ 0 w 38100"/>
                <a:gd name="connsiteY4" fmla="*/ 0 h 44450"/>
                <a:gd name="connsiteX5" fmla="*/ 6350 w 38100"/>
                <a:gd name="connsiteY5" fmla="*/ 0 h 44450"/>
                <a:gd name="connsiteX6" fmla="*/ 19050 w 38100"/>
                <a:gd name="connsiteY6" fmla="*/ 3175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44450">
                  <a:moveTo>
                    <a:pt x="19050" y="31750"/>
                  </a:moveTo>
                  <a:lnTo>
                    <a:pt x="31750" y="0"/>
                  </a:lnTo>
                  <a:lnTo>
                    <a:pt x="38100" y="0"/>
                  </a:lnTo>
                  <a:lnTo>
                    <a:pt x="19050" y="44450"/>
                  </a:lnTo>
                  <a:lnTo>
                    <a:pt x="0" y="0"/>
                  </a:lnTo>
                  <a:lnTo>
                    <a:pt x="6350" y="0"/>
                  </a:lnTo>
                  <a:lnTo>
                    <a:pt x="19050" y="317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97" name="Volný tvar: obrazec 696">
              <a:extLst>
                <a:ext uri="{FF2B5EF4-FFF2-40B4-BE49-F238E27FC236}">
                  <a16:creationId xmlns:a16="http://schemas.microsoft.com/office/drawing/2014/main" id="{93FF387A-6751-8B47-DD66-E5986AB32651}"/>
                </a:ext>
              </a:extLst>
            </p:cNvPr>
            <p:cNvSpPr/>
            <p:nvPr/>
          </p:nvSpPr>
          <p:spPr>
            <a:xfrm>
              <a:off x="15050769" y="8686800"/>
              <a:ext cx="33020" cy="41909"/>
            </a:xfrm>
            <a:custGeom>
              <a:avLst/>
              <a:gdLst>
                <a:gd name="connsiteX0" fmla="*/ 1270 w 33020"/>
                <a:gd name="connsiteY0" fmla="*/ 0 h 41909"/>
                <a:gd name="connsiteX1" fmla="*/ 10161 w 33020"/>
                <a:gd name="connsiteY1" fmla="*/ 0 h 41909"/>
                <a:gd name="connsiteX2" fmla="*/ 33020 w 33020"/>
                <a:gd name="connsiteY2" fmla="*/ 20320 h 41909"/>
                <a:gd name="connsiteX3" fmla="*/ 8890 w 33020"/>
                <a:gd name="connsiteY3" fmla="*/ 41910 h 41909"/>
                <a:gd name="connsiteX4" fmla="*/ 0 w 33020"/>
                <a:gd name="connsiteY4" fmla="*/ 41910 h 41909"/>
                <a:gd name="connsiteX5" fmla="*/ 0 w 33020"/>
                <a:gd name="connsiteY5" fmla="*/ 0 h 41909"/>
                <a:gd name="connsiteX6" fmla="*/ 0 w 33020"/>
                <a:gd name="connsiteY6" fmla="*/ 0 h 41909"/>
                <a:gd name="connsiteX7" fmla="*/ 6350 w 33020"/>
                <a:gd name="connsiteY7" fmla="*/ 36830 h 41909"/>
                <a:gd name="connsiteX8" fmla="*/ 7620 w 33020"/>
                <a:gd name="connsiteY8" fmla="*/ 36830 h 41909"/>
                <a:gd name="connsiteX9" fmla="*/ 27940 w 33020"/>
                <a:gd name="connsiteY9" fmla="*/ 20320 h 41909"/>
                <a:gd name="connsiteX10" fmla="*/ 7620 w 33020"/>
                <a:gd name="connsiteY10" fmla="*/ 3810 h 41909"/>
                <a:gd name="connsiteX11" fmla="*/ 6350 w 33020"/>
                <a:gd name="connsiteY11" fmla="*/ 3810 h 41909"/>
                <a:gd name="connsiteX12" fmla="*/ 6350 w 33020"/>
                <a:gd name="connsiteY12" fmla="*/ 35560 h 41909"/>
                <a:gd name="connsiteX13" fmla="*/ 6350 w 33020"/>
                <a:gd name="connsiteY13" fmla="*/ 35560 h 4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020" h="41909">
                  <a:moveTo>
                    <a:pt x="1270" y="0"/>
                  </a:moveTo>
                  <a:lnTo>
                    <a:pt x="10161" y="0"/>
                  </a:lnTo>
                  <a:cubicBezTo>
                    <a:pt x="22861" y="0"/>
                    <a:pt x="33020" y="6350"/>
                    <a:pt x="33020" y="20320"/>
                  </a:cubicBezTo>
                  <a:cubicBezTo>
                    <a:pt x="33020" y="34290"/>
                    <a:pt x="22861" y="41910"/>
                    <a:pt x="8890" y="41910"/>
                  </a:cubicBezTo>
                  <a:lnTo>
                    <a:pt x="0" y="4191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6350" y="36830"/>
                  </a:moveTo>
                  <a:lnTo>
                    <a:pt x="7620" y="36830"/>
                  </a:lnTo>
                  <a:cubicBezTo>
                    <a:pt x="17780" y="36830"/>
                    <a:pt x="27940" y="33020"/>
                    <a:pt x="27940" y="20320"/>
                  </a:cubicBezTo>
                  <a:cubicBezTo>
                    <a:pt x="27940" y="7620"/>
                    <a:pt x="19050" y="3810"/>
                    <a:pt x="7620" y="3810"/>
                  </a:cubicBezTo>
                  <a:lnTo>
                    <a:pt x="6350" y="3810"/>
                  </a:lnTo>
                  <a:lnTo>
                    <a:pt x="6350" y="35560"/>
                  </a:lnTo>
                  <a:lnTo>
                    <a:pt x="6350" y="355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98" name="Volný tvar: obrazec 697">
              <a:extLst>
                <a:ext uri="{FF2B5EF4-FFF2-40B4-BE49-F238E27FC236}">
                  <a16:creationId xmlns:a16="http://schemas.microsoft.com/office/drawing/2014/main" id="{3E791081-16CC-F056-4914-90DF0D0B588C}"/>
                </a:ext>
              </a:extLst>
            </p:cNvPr>
            <p:cNvSpPr/>
            <p:nvPr/>
          </p:nvSpPr>
          <p:spPr>
            <a:xfrm>
              <a:off x="13484859" y="9784080"/>
              <a:ext cx="25400" cy="24129"/>
            </a:xfrm>
            <a:custGeom>
              <a:avLst/>
              <a:gdLst>
                <a:gd name="connsiteX0" fmla="*/ 1270 w 25400"/>
                <a:gd name="connsiteY0" fmla="*/ 22860 h 24129"/>
                <a:gd name="connsiteX1" fmla="*/ 5080 w 25400"/>
                <a:gd name="connsiteY1" fmla="*/ 0 h 24129"/>
                <a:gd name="connsiteX2" fmla="*/ 12700 w 25400"/>
                <a:gd name="connsiteY2" fmla="*/ 17780 h 24129"/>
                <a:gd name="connsiteX3" fmla="*/ 21590 w 25400"/>
                <a:gd name="connsiteY3" fmla="*/ 0 h 24129"/>
                <a:gd name="connsiteX4" fmla="*/ 25400 w 25400"/>
                <a:gd name="connsiteY4" fmla="*/ 22860 h 24129"/>
                <a:gd name="connsiteX5" fmla="*/ 22860 w 25400"/>
                <a:gd name="connsiteY5" fmla="*/ 22860 h 24129"/>
                <a:gd name="connsiteX6" fmla="*/ 20320 w 25400"/>
                <a:gd name="connsiteY6" fmla="*/ 7620 h 24129"/>
                <a:gd name="connsiteX7" fmla="*/ 12700 w 25400"/>
                <a:gd name="connsiteY7" fmla="*/ 24130 h 24129"/>
                <a:gd name="connsiteX8" fmla="*/ 5080 w 25400"/>
                <a:gd name="connsiteY8" fmla="*/ 7620 h 24129"/>
                <a:gd name="connsiteX9" fmla="*/ 2540 w 25400"/>
                <a:gd name="connsiteY9" fmla="*/ 22860 h 24129"/>
                <a:gd name="connsiteX10" fmla="*/ 0 w 25400"/>
                <a:gd name="connsiteY10" fmla="*/ 22860 h 2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00" h="24129">
                  <a:moveTo>
                    <a:pt x="1270" y="22860"/>
                  </a:moveTo>
                  <a:lnTo>
                    <a:pt x="5080" y="0"/>
                  </a:lnTo>
                  <a:lnTo>
                    <a:pt x="12700" y="17780"/>
                  </a:lnTo>
                  <a:lnTo>
                    <a:pt x="21590" y="0"/>
                  </a:lnTo>
                  <a:lnTo>
                    <a:pt x="25400" y="22860"/>
                  </a:lnTo>
                  <a:lnTo>
                    <a:pt x="22860" y="22860"/>
                  </a:lnTo>
                  <a:lnTo>
                    <a:pt x="20320" y="7620"/>
                  </a:lnTo>
                  <a:lnTo>
                    <a:pt x="12700" y="24130"/>
                  </a:lnTo>
                  <a:lnTo>
                    <a:pt x="5080" y="7620"/>
                  </a:lnTo>
                  <a:lnTo>
                    <a:pt x="254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699" name="Volný tvar: obrazec 698">
              <a:extLst>
                <a:ext uri="{FF2B5EF4-FFF2-40B4-BE49-F238E27FC236}">
                  <a16:creationId xmlns:a16="http://schemas.microsoft.com/office/drawing/2014/main" id="{073781DB-7DD7-9C0F-0C68-8E0C1F38A68C}"/>
                </a:ext>
              </a:extLst>
            </p:cNvPr>
            <p:cNvSpPr/>
            <p:nvPr/>
          </p:nvSpPr>
          <p:spPr>
            <a:xfrm>
              <a:off x="13517879" y="9785350"/>
              <a:ext cx="22860" cy="22859"/>
            </a:xfrm>
            <a:custGeom>
              <a:avLst/>
              <a:gdLst>
                <a:gd name="connsiteX0" fmla="*/ 0 w 22860"/>
                <a:gd name="connsiteY0" fmla="*/ 11430 h 22859"/>
                <a:gd name="connsiteX1" fmla="*/ 11430 w 22860"/>
                <a:gd name="connsiteY1" fmla="*/ 0 h 22859"/>
                <a:gd name="connsiteX2" fmla="*/ 22860 w 22860"/>
                <a:gd name="connsiteY2" fmla="*/ 11430 h 22859"/>
                <a:gd name="connsiteX3" fmla="*/ 11430 w 22860"/>
                <a:gd name="connsiteY3" fmla="*/ 22860 h 22859"/>
                <a:gd name="connsiteX4" fmla="*/ 0 w 22860"/>
                <a:gd name="connsiteY4" fmla="*/ 11430 h 22859"/>
                <a:gd name="connsiteX5" fmla="*/ 1270 w 22860"/>
                <a:gd name="connsiteY5" fmla="*/ 11430 h 22859"/>
                <a:gd name="connsiteX6" fmla="*/ 10160 w 22860"/>
                <a:gd name="connsiteY6" fmla="*/ 20320 h 22859"/>
                <a:gd name="connsiteX7" fmla="*/ 19050 w 22860"/>
                <a:gd name="connsiteY7" fmla="*/ 11430 h 22859"/>
                <a:gd name="connsiteX8" fmla="*/ 10160 w 22860"/>
                <a:gd name="connsiteY8" fmla="*/ 2540 h 22859"/>
                <a:gd name="connsiteX9" fmla="*/ 1270 w 22860"/>
                <a:gd name="connsiteY9" fmla="*/ 11430 h 22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" h="22859">
                  <a:moveTo>
                    <a:pt x="0" y="11430"/>
                  </a:moveTo>
                  <a:cubicBezTo>
                    <a:pt x="0" y="5080"/>
                    <a:pt x="5080" y="0"/>
                    <a:pt x="11430" y="0"/>
                  </a:cubicBezTo>
                  <a:cubicBezTo>
                    <a:pt x="17780" y="0"/>
                    <a:pt x="22860" y="5080"/>
                    <a:pt x="22860" y="11430"/>
                  </a:cubicBezTo>
                  <a:cubicBezTo>
                    <a:pt x="22860" y="17780"/>
                    <a:pt x="17780" y="22860"/>
                    <a:pt x="11430" y="22860"/>
                  </a:cubicBezTo>
                  <a:cubicBezTo>
                    <a:pt x="5080" y="22860"/>
                    <a:pt x="0" y="17780"/>
                    <a:pt x="0" y="11430"/>
                  </a:cubicBezTo>
                  <a:close/>
                  <a:moveTo>
                    <a:pt x="1270" y="11430"/>
                  </a:moveTo>
                  <a:cubicBezTo>
                    <a:pt x="1270" y="16510"/>
                    <a:pt x="5080" y="20320"/>
                    <a:pt x="10160" y="20320"/>
                  </a:cubicBezTo>
                  <a:cubicBezTo>
                    <a:pt x="15240" y="20320"/>
                    <a:pt x="19050" y="16510"/>
                    <a:pt x="19050" y="11430"/>
                  </a:cubicBezTo>
                  <a:cubicBezTo>
                    <a:pt x="19050" y="6350"/>
                    <a:pt x="15240" y="2540"/>
                    <a:pt x="10160" y="2540"/>
                  </a:cubicBezTo>
                  <a:cubicBezTo>
                    <a:pt x="5080" y="2540"/>
                    <a:pt x="1270" y="6350"/>
                    <a:pt x="1270" y="1143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00" name="Volný tvar: obrazec 699">
              <a:extLst>
                <a:ext uri="{FF2B5EF4-FFF2-40B4-BE49-F238E27FC236}">
                  <a16:creationId xmlns:a16="http://schemas.microsoft.com/office/drawing/2014/main" id="{68350D52-4A4D-587A-83BB-3610BC8EDB52}"/>
                </a:ext>
              </a:extLst>
            </p:cNvPr>
            <p:cNvSpPr/>
            <p:nvPr/>
          </p:nvSpPr>
          <p:spPr>
            <a:xfrm>
              <a:off x="13547090" y="9784080"/>
              <a:ext cx="19050" cy="24129"/>
            </a:xfrm>
            <a:custGeom>
              <a:avLst/>
              <a:gdLst>
                <a:gd name="connsiteX0" fmla="*/ 0 w 19050"/>
                <a:gd name="connsiteY0" fmla="*/ 22860 h 24129"/>
                <a:gd name="connsiteX1" fmla="*/ 0 w 19050"/>
                <a:gd name="connsiteY1" fmla="*/ 0 h 24129"/>
                <a:gd name="connsiteX2" fmla="*/ 16510 w 19050"/>
                <a:gd name="connsiteY2" fmla="*/ 17780 h 24129"/>
                <a:gd name="connsiteX3" fmla="*/ 16510 w 19050"/>
                <a:gd name="connsiteY3" fmla="*/ 1270 h 24129"/>
                <a:gd name="connsiteX4" fmla="*/ 19050 w 19050"/>
                <a:gd name="connsiteY4" fmla="*/ 1270 h 24129"/>
                <a:gd name="connsiteX5" fmla="*/ 19050 w 19050"/>
                <a:gd name="connsiteY5" fmla="*/ 24130 h 24129"/>
                <a:gd name="connsiteX6" fmla="*/ 2540 w 19050"/>
                <a:gd name="connsiteY6" fmla="*/ 6350 h 24129"/>
                <a:gd name="connsiteX7" fmla="*/ 2540 w 19050"/>
                <a:gd name="connsiteY7" fmla="*/ 22860 h 24129"/>
                <a:gd name="connsiteX8" fmla="*/ 0 w 19050"/>
                <a:gd name="connsiteY8" fmla="*/ 22860 h 2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24129">
                  <a:moveTo>
                    <a:pt x="0" y="22860"/>
                  </a:moveTo>
                  <a:lnTo>
                    <a:pt x="0" y="0"/>
                  </a:lnTo>
                  <a:lnTo>
                    <a:pt x="16510" y="17780"/>
                  </a:lnTo>
                  <a:lnTo>
                    <a:pt x="16510" y="1270"/>
                  </a:lnTo>
                  <a:lnTo>
                    <a:pt x="19050" y="1270"/>
                  </a:lnTo>
                  <a:lnTo>
                    <a:pt x="19050" y="24130"/>
                  </a:lnTo>
                  <a:lnTo>
                    <a:pt x="2540" y="6350"/>
                  </a:lnTo>
                  <a:lnTo>
                    <a:pt x="254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01" name="Volný tvar: obrazec 700">
              <a:extLst>
                <a:ext uri="{FF2B5EF4-FFF2-40B4-BE49-F238E27FC236}">
                  <a16:creationId xmlns:a16="http://schemas.microsoft.com/office/drawing/2014/main" id="{1064FC05-F39F-A2C8-630C-ED964690D1BC}"/>
                </a:ext>
              </a:extLst>
            </p:cNvPr>
            <p:cNvSpPr/>
            <p:nvPr/>
          </p:nvSpPr>
          <p:spPr>
            <a:xfrm>
              <a:off x="13573759" y="9785350"/>
              <a:ext cx="12700" cy="21590"/>
            </a:xfrm>
            <a:custGeom>
              <a:avLst/>
              <a:gdLst>
                <a:gd name="connsiteX0" fmla="*/ 7620 w 12700"/>
                <a:gd name="connsiteY0" fmla="*/ 2540 h 21590"/>
                <a:gd name="connsiteX1" fmla="*/ 7620 w 12700"/>
                <a:gd name="connsiteY1" fmla="*/ 21590 h 21590"/>
                <a:gd name="connsiteX2" fmla="*/ 5080 w 12700"/>
                <a:gd name="connsiteY2" fmla="*/ 21590 h 21590"/>
                <a:gd name="connsiteX3" fmla="*/ 5080 w 12700"/>
                <a:gd name="connsiteY3" fmla="*/ 2540 h 21590"/>
                <a:gd name="connsiteX4" fmla="*/ 0 w 12700"/>
                <a:gd name="connsiteY4" fmla="*/ 2540 h 21590"/>
                <a:gd name="connsiteX5" fmla="*/ 0 w 12700"/>
                <a:gd name="connsiteY5" fmla="*/ 0 h 21590"/>
                <a:gd name="connsiteX6" fmla="*/ 12700 w 12700"/>
                <a:gd name="connsiteY6" fmla="*/ 0 h 21590"/>
                <a:gd name="connsiteX7" fmla="*/ 12700 w 12700"/>
                <a:gd name="connsiteY7" fmla="*/ 2540 h 21590"/>
                <a:gd name="connsiteX8" fmla="*/ 7620 w 12700"/>
                <a:gd name="connsiteY8" fmla="*/ 2540 h 2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0" h="21590">
                  <a:moveTo>
                    <a:pt x="7620" y="2540"/>
                  </a:moveTo>
                  <a:lnTo>
                    <a:pt x="7620" y="21590"/>
                  </a:lnTo>
                  <a:lnTo>
                    <a:pt x="5080" y="21590"/>
                  </a:lnTo>
                  <a:lnTo>
                    <a:pt x="5080" y="2540"/>
                  </a:lnTo>
                  <a:lnTo>
                    <a:pt x="0" y="2540"/>
                  </a:lnTo>
                  <a:lnTo>
                    <a:pt x="0" y="0"/>
                  </a:lnTo>
                  <a:lnTo>
                    <a:pt x="12700" y="0"/>
                  </a:lnTo>
                  <a:lnTo>
                    <a:pt x="12700" y="2540"/>
                  </a:lnTo>
                  <a:lnTo>
                    <a:pt x="7620" y="25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02" name="Volný tvar: obrazec 701">
              <a:extLst>
                <a:ext uri="{FF2B5EF4-FFF2-40B4-BE49-F238E27FC236}">
                  <a16:creationId xmlns:a16="http://schemas.microsoft.com/office/drawing/2014/main" id="{4D1BE260-C046-6242-655A-04D2BE0507B5}"/>
                </a:ext>
              </a:extLst>
            </p:cNvPr>
            <p:cNvSpPr/>
            <p:nvPr/>
          </p:nvSpPr>
          <p:spPr>
            <a:xfrm>
              <a:off x="13592809" y="9786619"/>
              <a:ext cx="11430" cy="21590"/>
            </a:xfrm>
            <a:custGeom>
              <a:avLst/>
              <a:gdLst>
                <a:gd name="connsiteX0" fmla="*/ 11430 w 11430"/>
                <a:gd name="connsiteY0" fmla="*/ 1270 h 21590"/>
                <a:gd name="connsiteX1" fmla="*/ 2540 w 11430"/>
                <a:gd name="connsiteY1" fmla="*/ 1270 h 21590"/>
                <a:gd name="connsiteX2" fmla="*/ 2540 w 11430"/>
                <a:gd name="connsiteY2" fmla="*/ 7620 h 21590"/>
                <a:gd name="connsiteX3" fmla="*/ 11430 w 11430"/>
                <a:gd name="connsiteY3" fmla="*/ 7620 h 21590"/>
                <a:gd name="connsiteX4" fmla="*/ 11430 w 11430"/>
                <a:gd name="connsiteY4" fmla="*/ 10161 h 21590"/>
                <a:gd name="connsiteX5" fmla="*/ 2540 w 11430"/>
                <a:gd name="connsiteY5" fmla="*/ 10161 h 21590"/>
                <a:gd name="connsiteX6" fmla="*/ 2540 w 11430"/>
                <a:gd name="connsiteY6" fmla="*/ 19050 h 21590"/>
                <a:gd name="connsiteX7" fmla="*/ 11430 w 11430"/>
                <a:gd name="connsiteY7" fmla="*/ 19050 h 21590"/>
                <a:gd name="connsiteX8" fmla="*/ 11430 w 11430"/>
                <a:gd name="connsiteY8" fmla="*/ 21590 h 21590"/>
                <a:gd name="connsiteX9" fmla="*/ 0 w 11430"/>
                <a:gd name="connsiteY9" fmla="*/ 21590 h 21590"/>
                <a:gd name="connsiteX10" fmla="*/ 0 w 11430"/>
                <a:gd name="connsiteY10" fmla="*/ 0 h 21590"/>
                <a:gd name="connsiteX11" fmla="*/ 11430 w 11430"/>
                <a:gd name="connsiteY11" fmla="*/ 0 h 21590"/>
                <a:gd name="connsiteX12" fmla="*/ 11430 w 11430"/>
                <a:gd name="connsiteY12" fmla="*/ 2540 h 21590"/>
                <a:gd name="connsiteX13" fmla="*/ 11430 w 11430"/>
                <a:gd name="connsiteY13" fmla="*/ 2540 h 2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30" h="21590">
                  <a:moveTo>
                    <a:pt x="11430" y="1270"/>
                  </a:moveTo>
                  <a:lnTo>
                    <a:pt x="2540" y="1270"/>
                  </a:lnTo>
                  <a:lnTo>
                    <a:pt x="2540" y="7620"/>
                  </a:lnTo>
                  <a:lnTo>
                    <a:pt x="11430" y="7620"/>
                  </a:lnTo>
                  <a:lnTo>
                    <a:pt x="11430" y="10161"/>
                  </a:lnTo>
                  <a:lnTo>
                    <a:pt x="2540" y="10161"/>
                  </a:lnTo>
                  <a:lnTo>
                    <a:pt x="2540" y="19050"/>
                  </a:lnTo>
                  <a:lnTo>
                    <a:pt x="11430" y="19050"/>
                  </a:lnTo>
                  <a:lnTo>
                    <a:pt x="11430" y="21590"/>
                  </a:lnTo>
                  <a:lnTo>
                    <a:pt x="0" y="21590"/>
                  </a:lnTo>
                  <a:lnTo>
                    <a:pt x="0" y="0"/>
                  </a:lnTo>
                  <a:lnTo>
                    <a:pt x="11430" y="0"/>
                  </a:lnTo>
                  <a:lnTo>
                    <a:pt x="11430" y="2540"/>
                  </a:lnTo>
                  <a:lnTo>
                    <a:pt x="11430" y="25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03" name="Volný tvar: obrazec 702">
              <a:extLst>
                <a:ext uri="{FF2B5EF4-FFF2-40B4-BE49-F238E27FC236}">
                  <a16:creationId xmlns:a16="http://schemas.microsoft.com/office/drawing/2014/main" id="{220D74A7-53AD-C8E6-1361-34E007686910}"/>
                </a:ext>
              </a:extLst>
            </p:cNvPr>
            <p:cNvSpPr/>
            <p:nvPr/>
          </p:nvSpPr>
          <p:spPr>
            <a:xfrm>
              <a:off x="13611859" y="9784080"/>
              <a:ext cx="19050" cy="24129"/>
            </a:xfrm>
            <a:custGeom>
              <a:avLst/>
              <a:gdLst>
                <a:gd name="connsiteX0" fmla="*/ 0 w 19050"/>
                <a:gd name="connsiteY0" fmla="*/ 22860 h 24129"/>
                <a:gd name="connsiteX1" fmla="*/ 0 w 19050"/>
                <a:gd name="connsiteY1" fmla="*/ 0 h 24129"/>
                <a:gd name="connsiteX2" fmla="*/ 16510 w 19050"/>
                <a:gd name="connsiteY2" fmla="*/ 17780 h 24129"/>
                <a:gd name="connsiteX3" fmla="*/ 16510 w 19050"/>
                <a:gd name="connsiteY3" fmla="*/ 1270 h 24129"/>
                <a:gd name="connsiteX4" fmla="*/ 19050 w 19050"/>
                <a:gd name="connsiteY4" fmla="*/ 1270 h 24129"/>
                <a:gd name="connsiteX5" fmla="*/ 19050 w 19050"/>
                <a:gd name="connsiteY5" fmla="*/ 24130 h 24129"/>
                <a:gd name="connsiteX6" fmla="*/ 2540 w 19050"/>
                <a:gd name="connsiteY6" fmla="*/ 6350 h 24129"/>
                <a:gd name="connsiteX7" fmla="*/ 2540 w 19050"/>
                <a:gd name="connsiteY7" fmla="*/ 22860 h 24129"/>
                <a:gd name="connsiteX8" fmla="*/ 0 w 19050"/>
                <a:gd name="connsiteY8" fmla="*/ 22860 h 2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24129">
                  <a:moveTo>
                    <a:pt x="0" y="22860"/>
                  </a:moveTo>
                  <a:lnTo>
                    <a:pt x="0" y="0"/>
                  </a:lnTo>
                  <a:lnTo>
                    <a:pt x="16510" y="17780"/>
                  </a:lnTo>
                  <a:lnTo>
                    <a:pt x="16510" y="1270"/>
                  </a:lnTo>
                  <a:lnTo>
                    <a:pt x="19050" y="1270"/>
                  </a:lnTo>
                  <a:lnTo>
                    <a:pt x="19050" y="24130"/>
                  </a:lnTo>
                  <a:lnTo>
                    <a:pt x="2540" y="6350"/>
                  </a:lnTo>
                  <a:lnTo>
                    <a:pt x="2540" y="22860"/>
                  </a:lnTo>
                  <a:lnTo>
                    <a:pt x="0" y="228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04" name="Volný tvar: obrazec 703">
              <a:extLst>
                <a:ext uri="{FF2B5EF4-FFF2-40B4-BE49-F238E27FC236}">
                  <a16:creationId xmlns:a16="http://schemas.microsoft.com/office/drawing/2014/main" id="{1E9E6C6C-EFEF-0733-2E4D-F7E708B0AE8A}"/>
                </a:ext>
              </a:extLst>
            </p:cNvPr>
            <p:cNvSpPr/>
            <p:nvPr/>
          </p:nvSpPr>
          <p:spPr>
            <a:xfrm>
              <a:off x="13639800" y="9786619"/>
              <a:ext cx="11429" cy="21590"/>
            </a:xfrm>
            <a:custGeom>
              <a:avLst/>
              <a:gdLst>
                <a:gd name="connsiteX0" fmla="*/ 11430 w 11429"/>
                <a:gd name="connsiteY0" fmla="*/ 1270 h 21590"/>
                <a:gd name="connsiteX1" fmla="*/ 2540 w 11429"/>
                <a:gd name="connsiteY1" fmla="*/ 1270 h 21590"/>
                <a:gd name="connsiteX2" fmla="*/ 2540 w 11429"/>
                <a:gd name="connsiteY2" fmla="*/ 7620 h 21590"/>
                <a:gd name="connsiteX3" fmla="*/ 11430 w 11429"/>
                <a:gd name="connsiteY3" fmla="*/ 7620 h 21590"/>
                <a:gd name="connsiteX4" fmla="*/ 11430 w 11429"/>
                <a:gd name="connsiteY4" fmla="*/ 10161 h 21590"/>
                <a:gd name="connsiteX5" fmla="*/ 2540 w 11429"/>
                <a:gd name="connsiteY5" fmla="*/ 10161 h 21590"/>
                <a:gd name="connsiteX6" fmla="*/ 2540 w 11429"/>
                <a:gd name="connsiteY6" fmla="*/ 19050 h 21590"/>
                <a:gd name="connsiteX7" fmla="*/ 11430 w 11429"/>
                <a:gd name="connsiteY7" fmla="*/ 19050 h 21590"/>
                <a:gd name="connsiteX8" fmla="*/ 11430 w 11429"/>
                <a:gd name="connsiteY8" fmla="*/ 21590 h 21590"/>
                <a:gd name="connsiteX9" fmla="*/ 0 w 11429"/>
                <a:gd name="connsiteY9" fmla="*/ 21590 h 21590"/>
                <a:gd name="connsiteX10" fmla="*/ 0 w 11429"/>
                <a:gd name="connsiteY10" fmla="*/ 0 h 21590"/>
                <a:gd name="connsiteX11" fmla="*/ 11430 w 11429"/>
                <a:gd name="connsiteY11" fmla="*/ 0 h 21590"/>
                <a:gd name="connsiteX12" fmla="*/ 11430 w 11429"/>
                <a:gd name="connsiteY12" fmla="*/ 2540 h 21590"/>
                <a:gd name="connsiteX13" fmla="*/ 11430 w 11429"/>
                <a:gd name="connsiteY13" fmla="*/ 2540 h 2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429" h="21590">
                  <a:moveTo>
                    <a:pt x="11430" y="1270"/>
                  </a:moveTo>
                  <a:lnTo>
                    <a:pt x="2540" y="1270"/>
                  </a:lnTo>
                  <a:lnTo>
                    <a:pt x="2540" y="7620"/>
                  </a:lnTo>
                  <a:lnTo>
                    <a:pt x="11430" y="7620"/>
                  </a:lnTo>
                  <a:lnTo>
                    <a:pt x="11430" y="10161"/>
                  </a:lnTo>
                  <a:lnTo>
                    <a:pt x="2540" y="10161"/>
                  </a:lnTo>
                  <a:lnTo>
                    <a:pt x="2540" y="19050"/>
                  </a:lnTo>
                  <a:lnTo>
                    <a:pt x="11430" y="19050"/>
                  </a:lnTo>
                  <a:lnTo>
                    <a:pt x="11430" y="21590"/>
                  </a:lnTo>
                  <a:lnTo>
                    <a:pt x="0" y="21590"/>
                  </a:lnTo>
                  <a:lnTo>
                    <a:pt x="0" y="0"/>
                  </a:lnTo>
                  <a:lnTo>
                    <a:pt x="11430" y="0"/>
                  </a:lnTo>
                  <a:lnTo>
                    <a:pt x="11430" y="2540"/>
                  </a:lnTo>
                  <a:lnTo>
                    <a:pt x="11430" y="25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05" name="Volný tvar: obrazec 704">
              <a:extLst>
                <a:ext uri="{FF2B5EF4-FFF2-40B4-BE49-F238E27FC236}">
                  <a16:creationId xmlns:a16="http://schemas.microsoft.com/office/drawing/2014/main" id="{62DC1F40-9E9F-BB74-0655-51CA3E3A0D02}"/>
                </a:ext>
              </a:extLst>
            </p:cNvPr>
            <p:cNvSpPr/>
            <p:nvPr/>
          </p:nvSpPr>
          <p:spPr>
            <a:xfrm>
              <a:off x="13657579" y="9785350"/>
              <a:ext cx="21590" cy="22859"/>
            </a:xfrm>
            <a:custGeom>
              <a:avLst/>
              <a:gdLst>
                <a:gd name="connsiteX0" fmla="*/ 12700 w 21590"/>
                <a:gd name="connsiteY0" fmla="*/ 11430 h 22859"/>
                <a:gd name="connsiteX1" fmla="*/ 21590 w 21590"/>
                <a:gd name="connsiteY1" fmla="*/ 11430 h 22859"/>
                <a:gd name="connsiteX2" fmla="*/ 19050 w 21590"/>
                <a:gd name="connsiteY2" fmla="*/ 19050 h 22859"/>
                <a:gd name="connsiteX3" fmla="*/ 11430 w 21590"/>
                <a:gd name="connsiteY3" fmla="*/ 22860 h 22859"/>
                <a:gd name="connsiteX4" fmla="*/ 0 w 21590"/>
                <a:gd name="connsiteY4" fmla="*/ 11430 h 22859"/>
                <a:gd name="connsiteX5" fmla="*/ 11430 w 21590"/>
                <a:gd name="connsiteY5" fmla="*/ 0 h 22859"/>
                <a:gd name="connsiteX6" fmla="*/ 17780 w 21590"/>
                <a:gd name="connsiteY6" fmla="*/ 2540 h 22859"/>
                <a:gd name="connsiteX7" fmla="*/ 20320 w 21590"/>
                <a:gd name="connsiteY7" fmla="*/ 5080 h 22859"/>
                <a:gd name="connsiteX8" fmla="*/ 19050 w 21590"/>
                <a:gd name="connsiteY8" fmla="*/ 5080 h 22859"/>
                <a:gd name="connsiteX9" fmla="*/ 16510 w 21590"/>
                <a:gd name="connsiteY9" fmla="*/ 5080 h 22859"/>
                <a:gd name="connsiteX10" fmla="*/ 11430 w 21590"/>
                <a:gd name="connsiteY10" fmla="*/ 3810 h 22859"/>
                <a:gd name="connsiteX11" fmla="*/ 2540 w 21590"/>
                <a:gd name="connsiteY11" fmla="*/ 12700 h 22859"/>
                <a:gd name="connsiteX12" fmla="*/ 11430 w 21590"/>
                <a:gd name="connsiteY12" fmla="*/ 21590 h 22859"/>
                <a:gd name="connsiteX13" fmla="*/ 17780 w 21590"/>
                <a:gd name="connsiteY13" fmla="*/ 17780 h 22859"/>
                <a:gd name="connsiteX14" fmla="*/ 17780 w 21590"/>
                <a:gd name="connsiteY14" fmla="*/ 15240 h 22859"/>
                <a:gd name="connsiteX15" fmla="*/ 11430 w 21590"/>
                <a:gd name="connsiteY15" fmla="*/ 15240 h 22859"/>
                <a:gd name="connsiteX16" fmla="*/ 11430 w 21590"/>
                <a:gd name="connsiteY16" fmla="*/ 12700 h 22859"/>
                <a:gd name="connsiteX17" fmla="*/ 11430 w 21590"/>
                <a:gd name="connsiteY17" fmla="*/ 12700 h 22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590" h="22859">
                  <a:moveTo>
                    <a:pt x="12700" y="11430"/>
                  </a:moveTo>
                  <a:lnTo>
                    <a:pt x="21590" y="11430"/>
                  </a:lnTo>
                  <a:cubicBezTo>
                    <a:pt x="21590" y="13970"/>
                    <a:pt x="21590" y="16510"/>
                    <a:pt x="19050" y="19050"/>
                  </a:cubicBezTo>
                  <a:cubicBezTo>
                    <a:pt x="19050" y="19050"/>
                    <a:pt x="16510" y="22860"/>
                    <a:pt x="11430" y="22860"/>
                  </a:cubicBezTo>
                  <a:cubicBezTo>
                    <a:pt x="6350" y="22860"/>
                    <a:pt x="0" y="17780"/>
                    <a:pt x="0" y="11430"/>
                  </a:cubicBezTo>
                  <a:cubicBezTo>
                    <a:pt x="0" y="5080"/>
                    <a:pt x="5080" y="0"/>
                    <a:pt x="11430" y="0"/>
                  </a:cubicBezTo>
                  <a:cubicBezTo>
                    <a:pt x="17780" y="0"/>
                    <a:pt x="16510" y="0"/>
                    <a:pt x="17780" y="2540"/>
                  </a:cubicBezTo>
                  <a:cubicBezTo>
                    <a:pt x="17780" y="2540"/>
                    <a:pt x="19050" y="3810"/>
                    <a:pt x="20320" y="5080"/>
                  </a:cubicBezTo>
                  <a:lnTo>
                    <a:pt x="19050" y="5080"/>
                  </a:lnTo>
                  <a:cubicBezTo>
                    <a:pt x="19050" y="5080"/>
                    <a:pt x="17780" y="5080"/>
                    <a:pt x="16510" y="5080"/>
                  </a:cubicBezTo>
                  <a:cubicBezTo>
                    <a:pt x="16510" y="5080"/>
                    <a:pt x="13970" y="3810"/>
                    <a:pt x="11430" y="3810"/>
                  </a:cubicBezTo>
                  <a:cubicBezTo>
                    <a:pt x="6350" y="3810"/>
                    <a:pt x="2540" y="7620"/>
                    <a:pt x="2540" y="12700"/>
                  </a:cubicBezTo>
                  <a:cubicBezTo>
                    <a:pt x="2540" y="17780"/>
                    <a:pt x="7620" y="21590"/>
                    <a:pt x="11430" y="21590"/>
                  </a:cubicBezTo>
                  <a:cubicBezTo>
                    <a:pt x="15240" y="21590"/>
                    <a:pt x="16510" y="20320"/>
                    <a:pt x="17780" y="17780"/>
                  </a:cubicBezTo>
                  <a:cubicBezTo>
                    <a:pt x="17780" y="17780"/>
                    <a:pt x="17780" y="16510"/>
                    <a:pt x="17780" y="15240"/>
                  </a:cubicBezTo>
                  <a:lnTo>
                    <a:pt x="11430" y="15240"/>
                  </a:lnTo>
                  <a:lnTo>
                    <a:pt x="11430" y="12700"/>
                  </a:lnTo>
                  <a:lnTo>
                    <a:pt x="11430" y="127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06" name="Volný tvar: obrazec 705">
              <a:extLst>
                <a:ext uri="{FF2B5EF4-FFF2-40B4-BE49-F238E27FC236}">
                  <a16:creationId xmlns:a16="http://schemas.microsoft.com/office/drawing/2014/main" id="{C981DFD3-38FF-11A6-5BFF-8E337A17DAC2}"/>
                </a:ext>
              </a:extLst>
            </p:cNvPr>
            <p:cNvSpPr/>
            <p:nvPr/>
          </p:nvSpPr>
          <p:spPr>
            <a:xfrm>
              <a:off x="13688059" y="9785350"/>
              <a:ext cx="11430" cy="21590"/>
            </a:xfrm>
            <a:custGeom>
              <a:avLst/>
              <a:gdLst>
                <a:gd name="connsiteX0" fmla="*/ 2540 w 11430"/>
                <a:gd name="connsiteY0" fmla="*/ 0 h 21590"/>
                <a:gd name="connsiteX1" fmla="*/ 7620 w 11430"/>
                <a:gd name="connsiteY1" fmla="*/ 0 h 21590"/>
                <a:gd name="connsiteX2" fmla="*/ 10160 w 11430"/>
                <a:gd name="connsiteY2" fmla="*/ 5080 h 21590"/>
                <a:gd name="connsiteX3" fmla="*/ 5080 w 11430"/>
                <a:gd name="connsiteY3" fmla="*/ 11430 h 21590"/>
                <a:gd name="connsiteX4" fmla="*/ 11430 w 11430"/>
                <a:gd name="connsiteY4" fmla="*/ 21590 h 21590"/>
                <a:gd name="connsiteX5" fmla="*/ 8890 w 11430"/>
                <a:gd name="connsiteY5" fmla="*/ 21590 h 21590"/>
                <a:gd name="connsiteX6" fmla="*/ 2540 w 11430"/>
                <a:gd name="connsiteY6" fmla="*/ 11430 h 21590"/>
                <a:gd name="connsiteX7" fmla="*/ 2540 w 11430"/>
                <a:gd name="connsiteY7" fmla="*/ 11430 h 21590"/>
                <a:gd name="connsiteX8" fmla="*/ 2540 w 11430"/>
                <a:gd name="connsiteY8" fmla="*/ 21590 h 21590"/>
                <a:gd name="connsiteX9" fmla="*/ 0 w 11430"/>
                <a:gd name="connsiteY9" fmla="*/ 21590 h 21590"/>
                <a:gd name="connsiteX10" fmla="*/ 0 w 11430"/>
                <a:gd name="connsiteY10" fmla="*/ 0 h 21590"/>
                <a:gd name="connsiteX11" fmla="*/ 3810 w 11430"/>
                <a:gd name="connsiteY11" fmla="*/ 0 h 21590"/>
                <a:gd name="connsiteX12" fmla="*/ 3810 w 11430"/>
                <a:gd name="connsiteY12" fmla="*/ 0 h 21590"/>
                <a:gd name="connsiteX13" fmla="*/ 1270 w 11430"/>
                <a:gd name="connsiteY13" fmla="*/ 10160 h 21590"/>
                <a:gd name="connsiteX14" fmla="*/ 2540 w 11430"/>
                <a:gd name="connsiteY14" fmla="*/ 10160 h 21590"/>
                <a:gd name="connsiteX15" fmla="*/ 7620 w 11430"/>
                <a:gd name="connsiteY15" fmla="*/ 6350 h 21590"/>
                <a:gd name="connsiteX16" fmla="*/ 6350 w 11430"/>
                <a:gd name="connsiteY16" fmla="*/ 3810 h 21590"/>
                <a:gd name="connsiteX17" fmla="*/ 3810 w 11430"/>
                <a:gd name="connsiteY17" fmla="*/ 3810 h 21590"/>
                <a:gd name="connsiteX18" fmla="*/ 2540 w 11430"/>
                <a:gd name="connsiteY18" fmla="*/ 3810 h 21590"/>
                <a:gd name="connsiteX19" fmla="*/ 2540 w 11430"/>
                <a:gd name="connsiteY19" fmla="*/ 11430 h 21590"/>
                <a:gd name="connsiteX20" fmla="*/ 2540 w 11430"/>
                <a:gd name="connsiteY20" fmla="*/ 11430 h 2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30" h="21590">
                  <a:moveTo>
                    <a:pt x="2540" y="0"/>
                  </a:moveTo>
                  <a:cubicBezTo>
                    <a:pt x="3810" y="0"/>
                    <a:pt x="6350" y="0"/>
                    <a:pt x="7620" y="0"/>
                  </a:cubicBezTo>
                  <a:cubicBezTo>
                    <a:pt x="8890" y="0"/>
                    <a:pt x="10160" y="2540"/>
                    <a:pt x="10160" y="5080"/>
                  </a:cubicBezTo>
                  <a:cubicBezTo>
                    <a:pt x="10160" y="8890"/>
                    <a:pt x="7620" y="11430"/>
                    <a:pt x="5080" y="11430"/>
                  </a:cubicBezTo>
                  <a:lnTo>
                    <a:pt x="11430" y="21590"/>
                  </a:lnTo>
                  <a:lnTo>
                    <a:pt x="8890" y="21590"/>
                  </a:lnTo>
                  <a:lnTo>
                    <a:pt x="2540" y="11430"/>
                  </a:lnTo>
                  <a:lnTo>
                    <a:pt x="2540" y="11430"/>
                  </a:lnTo>
                  <a:lnTo>
                    <a:pt x="2540" y="21590"/>
                  </a:lnTo>
                  <a:lnTo>
                    <a:pt x="0" y="21590"/>
                  </a:lnTo>
                  <a:lnTo>
                    <a:pt x="0" y="0"/>
                  </a:lnTo>
                  <a:lnTo>
                    <a:pt x="3810" y="0"/>
                  </a:lnTo>
                  <a:lnTo>
                    <a:pt x="3810" y="0"/>
                  </a:lnTo>
                  <a:close/>
                  <a:moveTo>
                    <a:pt x="1270" y="10160"/>
                  </a:moveTo>
                  <a:lnTo>
                    <a:pt x="2540" y="10160"/>
                  </a:lnTo>
                  <a:cubicBezTo>
                    <a:pt x="5080" y="10160"/>
                    <a:pt x="7620" y="8890"/>
                    <a:pt x="7620" y="6350"/>
                  </a:cubicBezTo>
                  <a:cubicBezTo>
                    <a:pt x="7620" y="3810"/>
                    <a:pt x="7620" y="3810"/>
                    <a:pt x="6350" y="3810"/>
                  </a:cubicBezTo>
                  <a:cubicBezTo>
                    <a:pt x="6350" y="3810"/>
                    <a:pt x="3810" y="3810"/>
                    <a:pt x="3810" y="3810"/>
                  </a:cubicBezTo>
                  <a:lnTo>
                    <a:pt x="2540" y="3810"/>
                  </a:lnTo>
                  <a:lnTo>
                    <a:pt x="2540" y="11430"/>
                  </a:lnTo>
                  <a:lnTo>
                    <a:pt x="2540" y="114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07" name="Volný tvar: obrazec 706">
              <a:extLst>
                <a:ext uri="{FF2B5EF4-FFF2-40B4-BE49-F238E27FC236}">
                  <a16:creationId xmlns:a16="http://schemas.microsoft.com/office/drawing/2014/main" id="{68D8027F-7CF9-A1B4-3443-206FC0401E04}"/>
                </a:ext>
              </a:extLst>
            </p:cNvPr>
            <p:cNvSpPr/>
            <p:nvPr/>
          </p:nvSpPr>
          <p:spPr>
            <a:xfrm>
              <a:off x="13704570" y="9785350"/>
              <a:ext cx="22859" cy="22859"/>
            </a:xfrm>
            <a:custGeom>
              <a:avLst/>
              <a:gdLst>
                <a:gd name="connsiteX0" fmla="*/ 0 w 22859"/>
                <a:gd name="connsiteY0" fmla="*/ 11430 h 22859"/>
                <a:gd name="connsiteX1" fmla="*/ 11430 w 22859"/>
                <a:gd name="connsiteY1" fmla="*/ 0 h 22859"/>
                <a:gd name="connsiteX2" fmla="*/ 22860 w 22859"/>
                <a:gd name="connsiteY2" fmla="*/ 11430 h 22859"/>
                <a:gd name="connsiteX3" fmla="*/ 11430 w 22859"/>
                <a:gd name="connsiteY3" fmla="*/ 22860 h 22859"/>
                <a:gd name="connsiteX4" fmla="*/ 0 w 22859"/>
                <a:gd name="connsiteY4" fmla="*/ 11430 h 22859"/>
                <a:gd name="connsiteX5" fmla="*/ 2540 w 22859"/>
                <a:gd name="connsiteY5" fmla="*/ 11430 h 22859"/>
                <a:gd name="connsiteX6" fmla="*/ 11430 w 22859"/>
                <a:gd name="connsiteY6" fmla="*/ 20320 h 22859"/>
                <a:gd name="connsiteX7" fmla="*/ 20320 w 22859"/>
                <a:gd name="connsiteY7" fmla="*/ 11430 h 22859"/>
                <a:gd name="connsiteX8" fmla="*/ 11430 w 22859"/>
                <a:gd name="connsiteY8" fmla="*/ 2540 h 22859"/>
                <a:gd name="connsiteX9" fmla="*/ 2540 w 22859"/>
                <a:gd name="connsiteY9" fmla="*/ 11430 h 22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59" h="22859">
                  <a:moveTo>
                    <a:pt x="0" y="11430"/>
                  </a:moveTo>
                  <a:cubicBezTo>
                    <a:pt x="0" y="5080"/>
                    <a:pt x="5080" y="0"/>
                    <a:pt x="11430" y="0"/>
                  </a:cubicBezTo>
                  <a:cubicBezTo>
                    <a:pt x="17780" y="0"/>
                    <a:pt x="22860" y="5080"/>
                    <a:pt x="22860" y="11430"/>
                  </a:cubicBezTo>
                  <a:cubicBezTo>
                    <a:pt x="22860" y="17780"/>
                    <a:pt x="17780" y="22860"/>
                    <a:pt x="11430" y="22860"/>
                  </a:cubicBezTo>
                  <a:cubicBezTo>
                    <a:pt x="5080" y="22860"/>
                    <a:pt x="0" y="17780"/>
                    <a:pt x="0" y="11430"/>
                  </a:cubicBezTo>
                  <a:close/>
                  <a:moveTo>
                    <a:pt x="2540" y="11430"/>
                  </a:moveTo>
                  <a:cubicBezTo>
                    <a:pt x="2540" y="16510"/>
                    <a:pt x="6350" y="20320"/>
                    <a:pt x="11430" y="20320"/>
                  </a:cubicBezTo>
                  <a:cubicBezTo>
                    <a:pt x="16510" y="20320"/>
                    <a:pt x="20320" y="16510"/>
                    <a:pt x="20320" y="11430"/>
                  </a:cubicBezTo>
                  <a:cubicBezTo>
                    <a:pt x="20320" y="6350"/>
                    <a:pt x="16510" y="2540"/>
                    <a:pt x="11430" y="2540"/>
                  </a:cubicBezTo>
                  <a:cubicBezTo>
                    <a:pt x="6350" y="2540"/>
                    <a:pt x="2540" y="6350"/>
                    <a:pt x="2540" y="1143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08" name="Volný tvar: obrazec 707">
              <a:extLst>
                <a:ext uri="{FF2B5EF4-FFF2-40B4-BE49-F238E27FC236}">
                  <a16:creationId xmlns:a16="http://schemas.microsoft.com/office/drawing/2014/main" id="{0179DCE8-7C98-46B1-FB21-26AC4D3A3EC9}"/>
                </a:ext>
              </a:extLst>
            </p:cNvPr>
            <p:cNvSpPr/>
            <p:nvPr/>
          </p:nvSpPr>
          <p:spPr>
            <a:xfrm>
              <a:off x="17259300" y="9932669"/>
              <a:ext cx="48259" cy="50800"/>
            </a:xfrm>
            <a:custGeom>
              <a:avLst/>
              <a:gdLst>
                <a:gd name="connsiteX0" fmla="*/ 27940 w 48259"/>
                <a:gd name="connsiteY0" fmla="*/ 25400 h 50800"/>
                <a:gd name="connsiteX1" fmla="*/ 48260 w 48259"/>
                <a:gd name="connsiteY1" fmla="*/ 25400 h 50800"/>
                <a:gd name="connsiteX2" fmla="*/ 43180 w 48259"/>
                <a:gd name="connsiteY2" fmla="*/ 41911 h 50800"/>
                <a:gd name="connsiteX3" fmla="*/ 25400 w 48259"/>
                <a:gd name="connsiteY3" fmla="*/ 50800 h 50800"/>
                <a:gd name="connsiteX4" fmla="*/ 0 w 48259"/>
                <a:gd name="connsiteY4" fmla="*/ 25400 h 50800"/>
                <a:gd name="connsiteX5" fmla="*/ 25400 w 48259"/>
                <a:gd name="connsiteY5" fmla="*/ 0 h 50800"/>
                <a:gd name="connsiteX6" fmla="*/ 40640 w 48259"/>
                <a:gd name="connsiteY6" fmla="*/ 5080 h 50800"/>
                <a:gd name="connsiteX7" fmla="*/ 45720 w 48259"/>
                <a:gd name="connsiteY7" fmla="*/ 11430 h 50800"/>
                <a:gd name="connsiteX8" fmla="*/ 41910 w 48259"/>
                <a:gd name="connsiteY8" fmla="*/ 15240 h 50800"/>
                <a:gd name="connsiteX9" fmla="*/ 36830 w 48259"/>
                <a:gd name="connsiteY9" fmla="*/ 10161 h 50800"/>
                <a:gd name="connsiteX10" fmla="*/ 25400 w 48259"/>
                <a:gd name="connsiteY10" fmla="*/ 6350 h 50800"/>
                <a:gd name="connsiteX11" fmla="*/ 6350 w 48259"/>
                <a:gd name="connsiteY11" fmla="*/ 26670 h 50800"/>
                <a:gd name="connsiteX12" fmla="*/ 25400 w 48259"/>
                <a:gd name="connsiteY12" fmla="*/ 45720 h 50800"/>
                <a:gd name="connsiteX13" fmla="*/ 40640 w 48259"/>
                <a:gd name="connsiteY13" fmla="*/ 38100 h 50800"/>
                <a:gd name="connsiteX14" fmla="*/ 43180 w 48259"/>
                <a:gd name="connsiteY14" fmla="*/ 31750 h 50800"/>
                <a:gd name="connsiteX15" fmla="*/ 29210 w 48259"/>
                <a:gd name="connsiteY15" fmla="*/ 31750 h 50800"/>
                <a:gd name="connsiteX16" fmla="*/ 29210 w 48259"/>
                <a:gd name="connsiteY16" fmla="*/ 26670 h 50800"/>
                <a:gd name="connsiteX17" fmla="*/ 29210 w 48259"/>
                <a:gd name="connsiteY17" fmla="*/ 2667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259" h="50800">
                  <a:moveTo>
                    <a:pt x="27940" y="25400"/>
                  </a:moveTo>
                  <a:lnTo>
                    <a:pt x="48260" y="25400"/>
                  </a:lnTo>
                  <a:cubicBezTo>
                    <a:pt x="48260" y="31750"/>
                    <a:pt x="46990" y="38100"/>
                    <a:pt x="43180" y="41911"/>
                  </a:cubicBezTo>
                  <a:cubicBezTo>
                    <a:pt x="41910" y="44450"/>
                    <a:pt x="36830" y="50800"/>
                    <a:pt x="25400" y="50800"/>
                  </a:cubicBezTo>
                  <a:cubicBezTo>
                    <a:pt x="13970" y="50800"/>
                    <a:pt x="0" y="40640"/>
                    <a:pt x="0" y="25400"/>
                  </a:cubicBezTo>
                  <a:cubicBezTo>
                    <a:pt x="0" y="10161"/>
                    <a:pt x="10160" y="0"/>
                    <a:pt x="25400" y="0"/>
                  </a:cubicBezTo>
                  <a:cubicBezTo>
                    <a:pt x="40640" y="0"/>
                    <a:pt x="35560" y="0"/>
                    <a:pt x="40640" y="5080"/>
                  </a:cubicBezTo>
                  <a:cubicBezTo>
                    <a:pt x="43180" y="6350"/>
                    <a:pt x="44450" y="8890"/>
                    <a:pt x="45720" y="11430"/>
                  </a:cubicBezTo>
                  <a:lnTo>
                    <a:pt x="41910" y="15240"/>
                  </a:lnTo>
                  <a:cubicBezTo>
                    <a:pt x="40640" y="12700"/>
                    <a:pt x="39370" y="11430"/>
                    <a:pt x="36830" y="10161"/>
                  </a:cubicBezTo>
                  <a:cubicBezTo>
                    <a:pt x="34290" y="7620"/>
                    <a:pt x="30480" y="6350"/>
                    <a:pt x="25400" y="6350"/>
                  </a:cubicBezTo>
                  <a:cubicBezTo>
                    <a:pt x="13970" y="6350"/>
                    <a:pt x="6350" y="15240"/>
                    <a:pt x="6350" y="26670"/>
                  </a:cubicBezTo>
                  <a:cubicBezTo>
                    <a:pt x="6350" y="38100"/>
                    <a:pt x="16510" y="45720"/>
                    <a:pt x="25400" y="45720"/>
                  </a:cubicBezTo>
                  <a:cubicBezTo>
                    <a:pt x="34290" y="45720"/>
                    <a:pt x="36830" y="43180"/>
                    <a:pt x="40640" y="38100"/>
                  </a:cubicBezTo>
                  <a:cubicBezTo>
                    <a:pt x="40640" y="36830"/>
                    <a:pt x="41910" y="34290"/>
                    <a:pt x="43180" y="31750"/>
                  </a:cubicBezTo>
                  <a:lnTo>
                    <a:pt x="29210" y="31750"/>
                  </a:lnTo>
                  <a:lnTo>
                    <a:pt x="29210" y="26670"/>
                  </a:lnTo>
                  <a:lnTo>
                    <a:pt x="29210" y="266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09" name="Volný tvar: obrazec 708">
              <a:extLst>
                <a:ext uri="{FF2B5EF4-FFF2-40B4-BE49-F238E27FC236}">
                  <a16:creationId xmlns:a16="http://schemas.microsoft.com/office/drawing/2014/main" id="{629EDEDF-D249-5BB1-CF5F-ADEA12F17E1F}"/>
                </a:ext>
              </a:extLst>
            </p:cNvPr>
            <p:cNvSpPr/>
            <p:nvPr/>
          </p:nvSpPr>
          <p:spPr>
            <a:xfrm>
              <a:off x="17324069" y="9933940"/>
              <a:ext cx="25400" cy="48259"/>
            </a:xfrm>
            <a:custGeom>
              <a:avLst/>
              <a:gdLst>
                <a:gd name="connsiteX0" fmla="*/ 25400 w 25400"/>
                <a:gd name="connsiteY0" fmla="*/ 5080 h 48259"/>
                <a:gd name="connsiteX1" fmla="*/ 6350 w 25400"/>
                <a:gd name="connsiteY1" fmla="*/ 5080 h 48259"/>
                <a:gd name="connsiteX2" fmla="*/ 6350 w 25400"/>
                <a:gd name="connsiteY2" fmla="*/ 19050 h 48259"/>
                <a:gd name="connsiteX3" fmla="*/ 25400 w 25400"/>
                <a:gd name="connsiteY3" fmla="*/ 19050 h 48259"/>
                <a:gd name="connsiteX4" fmla="*/ 25400 w 25400"/>
                <a:gd name="connsiteY4" fmla="*/ 24130 h 48259"/>
                <a:gd name="connsiteX5" fmla="*/ 6350 w 25400"/>
                <a:gd name="connsiteY5" fmla="*/ 24130 h 48259"/>
                <a:gd name="connsiteX6" fmla="*/ 6350 w 25400"/>
                <a:gd name="connsiteY6" fmla="*/ 43180 h 48259"/>
                <a:gd name="connsiteX7" fmla="*/ 25400 w 25400"/>
                <a:gd name="connsiteY7" fmla="*/ 43180 h 48259"/>
                <a:gd name="connsiteX8" fmla="*/ 25400 w 25400"/>
                <a:gd name="connsiteY8" fmla="*/ 48260 h 48259"/>
                <a:gd name="connsiteX9" fmla="*/ 0 w 25400"/>
                <a:gd name="connsiteY9" fmla="*/ 48260 h 48259"/>
                <a:gd name="connsiteX10" fmla="*/ 0 w 25400"/>
                <a:gd name="connsiteY10" fmla="*/ 0 h 48259"/>
                <a:gd name="connsiteX11" fmla="*/ 25400 w 25400"/>
                <a:gd name="connsiteY11" fmla="*/ 0 h 48259"/>
                <a:gd name="connsiteX12" fmla="*/ 25400 w 25400"/>
                <a:gd name="connsiteY12" fmla="*/ 5080 h 48259"/>
                <a:gd name="connsiteX13" fmla="*/ 25400 w 25400"/>
                <a:gd name="connsiteY13" fmla="*/ 5080 h 4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400" h="48259">
                  <a:moveTo>
                    <a:pt x="25400" y="5080"/>
                  </a:moveTo>
                  <a:lnTo>
                    <a:pt x="6350" y="5080"/>
                  </a:lnTo>
                  <a:lnTo>
                    <a:pt x="6350" y="19050"/>
                  </a:lnTo>
                  <a:lnTo>
                    <a:pt x="25400" y="19050"/>
                  </a:lnTo>
                  <a:lnTo>
                    <a:pt x="25400" y="24130"/>
                  </a:lnTo>
                  <a:lnTo>
                    <a:pt x="6350" y="24130"/>
                  </a:lnTo>
                  <a:lnTo>
                    <a:pt x="6350" y="43180"/>
                  </a:lnTo>
                  <a:lnTo>
                    <a:pt x="25400" y="43180"/>
                  </a:lnTo>
                  <a:lnTo>
                    <a:pt x="25400" y="48260"/>
                  </a:lnTo>
                  <a:lnTo>
                    <a:pt x="0" y="4826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5080"/>
                  </a:lnTo>
                  <a:lnTo>
                    <a:pt x="25400" y="50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10" name="Volný tvar: obrazec 709">
              <a:extLst>
                <a:ext uri="{FF2B5EF4-FFF2-40B4-BE49-F238E27FC236}">
                  <a16:creationId xmlns:a16="http://schemas.microsoft.com/office/drawing/2014/main" id="{A54FB2BA-4E73-E58F-2D39-23FBEE655BF7}"/>
                </a:ext>
              </a:extLst>
            </p:cNvPr>
            <p:cNvSpPr/>
            <p:nvPr/>
          </p:nvSpPr>
          <p:spPr>
            <a:xfrm>
              <a:off x="17363440" y="9932669"/>
              <a:ext cx="50800" cy="50800"/>
            </a:xfrm>
            <a:custGeom>
              <a:avLst/>
              <a:gdLst>
                <a:gd name="connsiteX0" fmla="*/ 0 w 50800"/>
                <a:gd name="connsiteY0" fmla="*/ 25400 h 50800"/>
                <a:gd name="connsiteX1" fmla="*/ 25400 w 50800"/>
                <a:gd name="connsiteY1" fmla="*/ 0 h 50800"/>
                <a:gd name="connsiteX2" fmla="*/ 50800 w 50800"/>
                <a:gd name="connsiteY2" fmla="*/ 25400 h 50800"/>
                <a:gd name="connsiteX3" fmla="*/ 25400 w 50800"/>
                <a:gd name="connsiteY3" fmla="*/ 50800 h 50800"/>
                <a:gd name="connsiteX4" fmla="*/ 0 w 50800"/>
                <a:gd name="connsiteY4" fmla="*/ 25400 h 50800"/>
                <a:gd name="connsiteX5" fmla="*/ 6350 w 50800"/>
                <a:gd name="connsiteY5" fmla="*/ 25400 h 50800"/>
                <a:gd name="connsiteX6" fmla="*/ 25400 w 50800"/>
                <a:gd name="connsiteY6" fmla="*/ 44450 h 50800"/>
                <a:gd name="connsiteX7" fmla="*/ 44450 w 50800"/>
                <a:gd name="connsiteY7" fmla="*/ 25400 h 50800"/>
                <a:gd name="connsiteX8" fmla="*/ 25400 w 50800"/>
                <a:gd name="connsiteY8" fmla="*/ 6350 h 50800"/>
                <a:gd name="connsiteX9" fmla="*/ 6350 w 50800"/>
                <a:gd name="connsiteY9" fmla="*/ 2540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800" h="50800">
                  <a:moveTo>
                    <a:pt x="0" y="25400"/>
                  </a:moveTo>
                  <a:cubicBezTo>
                    <a:pt x="0" y="11430"/>
                    <a:pt x="11430" y="0"/>
                    <a:pt x="25400" y="0"/>
                  </a:cubicBezTo>
                  <a:cubicBezTo>
                    <a:pt x="39370" y="0"/>
                    <a:pt x="50800" y="10161"/>
                    <a:pt x="50800" y="25400"/>
                  </a:cubicBezTo>
                  <a:cubicBezTo>
                    <a:pt x="50800" y="40640"/>
                    <a:pt x="39370" y="50800"/>
                    <a:pt x="25400" y="50800"/>
                  </a:cubicBezTo>
                  <a:cubicBezTo>
                    <a:pt x="11430" y="50800"/>
                    <a:pt x="0" y="40640"/>
                    <a:pt x="0" y="25400"/>
                  </a:cubicBezTo>
                  <a:close/>
                  <a:moveTo>
                    <a:pt x="6350" y="25400"/>
                  </a:moveTo>
                  <a:cubicBezTo>
                    <a:pt x="6350" y="36830"/>
                    <a:pt x="15240" y="44450"/>
                    <a:pt x="25400" y="44450"/>
                  </a:cubicBezTo>
                  <a:cubicBezTo>
                    <a:pt x="35560" y="44450"/>
                    <a:pt x="44450" y="35561"/>
                    <a:pt x="44450" y="25400"/>
                  </a:cubicBezTo>
                  <a:cubicBezTo>
                    <a:pt x="44450" y="15240"/>
                    <a:pt x="35560" y="6350"/>
                    <a:pt x="25400" y="6350"/>
                  </a:cubicBezTo>
                  <a:cubicBezTo>
                    <a:pt x="15240" y="6350"/>
                    <a:pt x="6350" y="15240"/>
                    <a:pt x="6350" y="2540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11" name="Volný tvar: obrazec 710">
              <a:extLst>
                <a:ext uri="{FF2B5EF4-FFF2-40B4-BE49-F238E27FC236}">
                  <a16:creationId xmlns:a16="http://schemas.microsoft.com/office/drawing/2014/main" id="{5CEA9F4B-D826-E4D7-975A-78EB277FC187}"/>
                </a:ext>
              </a:extLst>
            </p:cNvPr>
            <p:cNvSpPr/>
            <p:nvPr/>
          </p:nvSpPr>
          <p:spPr>
            <a:xfrm>
              <a:off x="17429480" y="9932669"/>
              <a:ext cx="27939" cy="48260"/>
            </a:xfrm>
            <a:custGeom>
              <a:avLst/>
              <a:gdLst>
                <a:gd name="connsiteX0" fmla="*/ 8889 w 27939"/>
                <a:gd name="connsiteY0" fmla="*/ 1270 h 48260"/>
                <a:gd name="connsiteX1" fmla="*/ 20320 w 27939"/>
                <a:gd name="connsiteY1" fmla="*/ 3811 h 48260"/>
                <a:gd name="connsiteX2" fmla="*/ 25400 w 27939"/>
                <a:gd name="connsiteY2" fmla="*/ 13970 h 48260"/>
                <a:gd name="connsiteX3" fmla="*/ 12700 w 27939"/>
                <a:gd name="connsiteY3" fmla="*/ 26670 h 48260"/>
                <a:gd name="connsiteX4" fmla="*/ 27939 w 27939"/>
                <a:gd name="connsiteY4" fmla="*/ 48261 h 48260"/>
                <a:gd name="connsiteX5" fmla="*/ 21589 w 27939"/>
                <a:gd name="connsiteY5" fmla="*/ 48261 h 48260"/>
                <a:gd name="connsiteX6" fmla="*/ 6350 w 27939"/>
                <a:gd name="connsiteY6" fmla="*/ 26670 h 48260"/>
                <a:gd name="connsiteX7" fmla="*/ 5080 w 27939"/>
                <a:gd name="connsiteY7" fmla="*/ 26670 h 48260"/>
                <a:gd name="connsiteX8" fmla="*/ 5080 w 27939"/>
                <a:gd name="connsiteY8" fmla="*/ 48261 h 48260"/>
                <a:gd name="connsiteX9" fmla="*/ 0 w 27939"/>
                <a:gd name="connsiteY9" fmla="*/ 48261 h 48260"/>
                <a:gd name="connsiteX10" fmla="*/ 0 w 27939"/>
                <a:gd name="connsiteY10" fmla="*/ 0 h 48260"/>
                <a:gd name="connsiteX11" fmla="*/ 7620 w 27939"/>
                <a:gd name="connsiteY11" fmla="*/ 0 h 48260"/>
                <a:gd name="connsiteX12" fmla="*/ 6350 w 27939"/>
                <a:gd name="connsiteY12" fmla="*/ 24130 h 48260"/>
                <a:gd name="connsiteX13" fmla="*/ 10160 w 27939"/>
                <a:gd name="connsiteY13" fmla="*/ 24130 h 48260"/>
                <a:gd name="connsiteX14" fmla="*/ 20320 w 27939"/>
                <a:gd name="connsiteY14" fmla="*/ 15240 h 48260"/>
                <a:gd name="connsiteX15" fmla="*/ 16510 w 27939"/>
                <a:gd name="connsiteY15" fmla="*/ 8890 h 48260"/>
                <a:gd name="connsiteX16" fmla="*/ 10160 w 27939"/>
                <a:gd name="connsiteY16" fmla="*/ 7620 h 48260"/>
                <a:gd name="connsiteX17" fmla="*/ 7620 w 27939"/>
                <a:gd name="connsiteY17" fmla="*/ 7620 h 48260"/>
                <a:gd name="connsiteX18" fmla="*/ 7620 w 27939"/>
                <a:gd name="connsiteY18" fmla="*/ 24130 h 48260"/>
                <a:gd name="connsiteX19" fmla="*/ 7620 w 27939"/>
                <a:gd name="connsiteY19" fmla="*/ 24130 h 4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939" h="48260">
                  <a:moveTo>
                    <a:pt x="8889" y="1270"/>
                  </a:moveTo>
                  <a:cubicBezTo>
                    <a:pt x="12700" y="1270"/>
                    <a:pt x="16510" y="1270"/>
                    <a:pt x="20320" y="3811"/>
                  </a:cubicBezTo>
                  <a:cubicBezTo>
                    <a:pt x="22860" y="6350"/>
                    <a:pt x="25400" y="8890"/>
                    <a:pt x="25400" y="13970"/>
                  </a:cubicBezTo>
                  <a:cubicBezTo>
                    <a:pt x="25400" y="21590"/>
                    <a:pt x="20320" y="26670"/>
                    <a:pt x="12700" y="26670"/>
                  </a:cubicBezTo>
                  <a:lnTo>
                    <a:pt x="27939" y="48261"/>
                  </a:lnTo>
                  <a:lnTo>
                    <a:pt x="21589" y="48261"/>
                  </a:lnTo>
                  <a:lnTo>
                    <a:pt x="6350" y="26670"/>
                  </a:lnTo>
                  <a:lnTo>
                    <a:pt x="5080" y="26670"/>
                  </a:lnTo>
                  <a:lnTo>
                    <a:pt x="5080" y="48261"/>
                  </a:lnTo>
                  <a:lnTo>
                    <a:pt x="0" y="48261"/>
                  </a:lnTo>
                  <a:lnTo>
                    <a:pt x="0" y="0"/>
                  </a:lnTo>
                  <a:lnTo>
                    <a:pt x="7620" y="0"/>
                  </a:lnTo>
                  <a:close/>
                  <a:moveTo>
                    <a:pt x="6350" y="24130"/>
                  </a:moveTo>
                  <a:lnTo>
                    <a:pt x="10160" y="24130"/>
                  </a:lnTo>
                  <a:cubicBezTo>
                    <a:pt x="16510" y="24130"/>
                    <a:pt x="20320" y="21590"/>
                    <a:pt x="20320" y="15240"/>
                  </a:cubicBezTo>
                  <a:cubicBezTo>
                    <a:pt x="20320" y="8890"/>
                    <a:pt x="20320" y="10161"/>
                    <a:pt x="16510" y="8890"/>
                  </a:cubicBezTo>
                  <a:cubicBezTo>
                    <a:pt x="13970" y="8890"/>
                    <a:pt x="11430" y="7620"/>
                    <a:pt x="10160" y="7620"/>
                  </a:cubicBezTo>
                  <a:lnTo>
                    <a:pt x="7620" y="7620"/>
                  </a:lnTo>
                  <a:lnTo>
                    <a:pt x="7620" y="24130"/>
                  </a:lnTo>
                  <a:lnTo>
                    <a:pt x="7620" y="241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12" name="Volný tvar: obrazec 711">
              <a:extLst>
                <a:ext uri="{FF2B5EF4-FFF2-40B4-BE49-F238E27FC236}">
                  <a16:creationId xmlns:a16="http://schemas.microsoft.com/office/drawing/2014/main" id="{7AD31058-3067-23A6-725D-F769F5D06AF5}"/>
                </a:ext>
              </a:extLst>
            </p:cNvPr>
            <p:cNvSpPr/>
            <p:nvPr/>
          </p:nvSpPr>
          <p:spPr>
            <a:xfrm>
              <a:off x="17471390" y="9932669"/>
              <a:ext cx="48259" cy="50800"/>
            </a:xfrm>
            <a:custGeom>
              <a:avLst/>
              <a:gdLst>
                <a:gd name="connsiteX0" fmla="*/ 27940 w 48259"/>
                <a:gd name="connsiteY0" fmla="*/ 25400 h 50800"/>
                <a:gd name="connsiteX1" fmla="*/ 48260 w 48259"/>
                <a:gd name="connsiteY1" fmla="*/ 25400 h 50800"/>
                <a:gd name="connsiteX2" fmla="*/ 43180 w 48259"/>
                <a:gd name="connsiteY2" fmla="*/ 41911 h 50800"/>
                <a:gd name="connsiteX3" fmla="*/ 25400 w 48259"/>
                <a:gd name="connsiteY3" fmla="*/ 50800 h 50800"/>
                <a:gd name="connsiteX4" fmla="*/ 0 w 48259"/>
                <a:gd name="connsiteY4" fmla="*/ 25400 h 50800"/>
                <a:gd name="connsiteX5" fmla="*/ 25400 w 48259"/>
                <a:gd name="connsiteY5" fmla="*/ 0 h 50800"/>
                <a:gd name="connsiteX6" fmla="*/ 40640 w 48259"/>
                <a:gd name="connsiteY6" fmla="*/ 5080 h 50800"/>
                <a:gd name="connsiteX7" fmla="*/ 45720 w 48259"/>
                <a:gd name="connsiteY7" fmla="*/ 11430 h 50800"/>
                <a:gd name="connsiteX8" fmla="*/ 41910 w 48259"/>
                <a:gd name="connsiteY8" fmla="*/ 15240 h 50800"/>
                <a:gd name="connsiteX9" fmla="*/ 36830 w 48259"/>
                <a:gd name="connsiteY9" fmla="*/ 10161 h 50800"/>
                <a:gd name="connsiteX10" fmla="*/ 25400 w 48259"/>
                <a:gd name="connsiteY10" fmla="*/ 6350 h 50800"/>
                <a:gd name="connsiteX11" fmla="*/ 6350 w 48259"/>
                <a:gd name="connsiteY11" fmla="*/ 26670 h 50800"/>
                <a:gd name="connsiteX12" fmla="*/ 25400 w 48259"/>
                <a:gd name="connsiteY12" fmla="*/ 45720 h 50800"/>
                <a:gd name="connsiteX13" fmla="*/ 40640 w 48259"/>
                <a:gd name="connsiteY13" fmla="*/ 38100 h 50800"/>
                <a:gd name="connsiteX14" fmla="*/ 43180 w 48259"/>
                <a:gd name="connsiteY14" fmla="*/ 31750 h 50800"/>
                <a:gd name="connsiteX15" fmla="*/ 29210 w 48259"/>
                <a:gd name="connsiteY15" fmla="*/ 31750 h 50800"/>
                <a:gd name="connsiteX16" fmla="*/ 29210 w 48259"/>
                <a:gd name="connsiteY16" fmla="*/ 26670 h 50800"/>
                <a:gd name="connsiteX17" fmla="*/ 29210 w 48259"/>
                <a:gd name="connsiteY17" fmla="*/ 2667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259" h="50800">
                  <a:moveTo>
                    <a:pt x="27940" y="25400"/>
                  </a:moveTo>
                  <a:lnTo>
                    <a:pt x="48260" y="25400"/>
                  </a:lnTo>
                  <a:cubicBezTo>
                    <a:pt x="48260" y="31750"/>
                    <a:pt x="46990" y="38100"/>
                    <a:pt x="43180" y="41911"/>
                  </a:cubicBezTo>
                  <a:cubicBezTo>
                    <a:pt x="41910" y="44450"/>
                    <a:pt x="36830" y="50800"/>
                    <a:pt x="25400" y="50800"/>
                  </a:cubicBezTo>
                  <a:cubicBezTo>
                    <a:pt x="13970" y="50800"/>
                    <a:pt x="0" y="40640"/>
                    <a:pt x="0" y="25400"/>
                  </a:cubicBezTo>
                  <a:cubicBezTo>
                    <a:pt x="0" y="10161"/>
                    <a:pt x="10160" y="0"/>
                    <a:pt x="25400" y="0"/>
                  </a:cubicBezTo>
                  <a:cubicBezTo>
                    <a:pt x="40640" y="0"/>
                    <a:pt x="35560" y="0"/>
                    <a:pt x="40640" y="5080"/>
                  </a:cubicBezTo>
                  <a:cubicBezTo>
                    <a:pt x="43180" y="6350"/>
                    <a:pt x="44450" y="8890"/>
                    <a:pt x="45720" y="11430"/>
                  </a:cubicBezTo>
                  <a:lnTo>
                    <a:pt x="41910" y="15240"/>
                  </a:lnTo>
                  <a:cubicBezTo>
                    <a:pt x="40640" y="12700"/>
                    <a:pt x="39370" y="11430"/>
                    <a:pt x="36830" y="10161"/>
                  </a:cubicBezTo>
                  <a:cubicBezTo>
                    <a:pt x="34290" y="7620"/>
                    <a:pt x="30480" y="6350"/>
                    <a:pt x="25400" y="6350"/>
                  </a:cubicBezTo>
                  <a:cubicBezTo>
                    <a:pt x="13970" y="6350"/>
                    <a:pt x="6350" y="15240"/>
                    <a:pt x="6350" y="26670"/>
                  </a:cubicBezTo>
                  <a:cubicBezTo>
                    <a:pt x="6350" y="38100"/>
                    <a:pt x="16510" y="45720"/>
                    <a:pt x="25400" y="45720"/>
                  </a:cubicBezTo>
                  <a:cubicBezTo>
                    <a:pt x="34290" y="45720"/>
                    <a:pt x="36830" y="43180"/>
                    <a:pt x="40640" y="38100"/>
                  </a:cubicBezTo>
                  <a:cubicBezTo>
                    <a:pt x="40640" y="36830"/>
                    <a:pt x="41910" y="34290"/>
                    <a:pt x="43180" y="31750"/>
                  </a:cubicBezTo>
                  <a:lnTo>
                    <a:pt x="29210" y="31750"/>
                  </a:lnTo>
                  <a:lnTo>
                    <a:pt x="29210" y="26670"/>
                  </a:lnTo>
                  <a:lnTo>
                    <a:pt x="29210" y="266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13" name="Volný tvar: obrazec 712">
              <a:extLst>
                <a:ext uri="{FF2B5EF4-FFF2-40B4-BE49-F238E27FC236}">
                  <a16:creationId xmlns:a16="http://schemas.microsoft.com/office/drawing/2014/main" id="{9117DD15-FA15-2756-8E6D-0C486F414CC7}"/>
                </a:ext>
              </a:extLst>
            </p:cNvPr>
            <p:cNvSpPr/>
            <p:nvPr/>
          </p:nvSpPr>
          <p:spPr>
            <a:xfrm>
              <a:off x="17536159" y="9933940"/>
              <a:ext cx="5080" cy="48259"/>
            </a:xfrm>
            <a:custGeom>
              <a:avLst/>
              <a:gdLst>
                <a:gd name="connsiteX0" fmla="*/ 5080 w 5080"/>
                <a:gd name="connsiteY0" fmla="*/ 0 h 48259"/>
                <a:gd name="connsiteX1" fmla="*/ 5080 w 5080"/>
                <a:gd name="connsiteY1" fmla="*/ 48260 h 48259"/>
                <a:gd name="connsiteX2" fmla="*/ 0 w 5080"/>
                <a:gd name="connsiteY2" fmla="*/ 48260 h 48259"/>
                <a:gd name="connsiteX3" fmla="*/ 0 w 5080"/>
                <a:gd name="connsiteY3" fmla="*/ 0 h 48259"/>
                <a:gd name="connsiteX4" fmla="*/ 5080 w 5080"/>
                <a:gd name="connsiteY4" fmla="*/ 0 h 4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0" h="48259">
                  <a:moveTo>
                    <a:pt x="5080" y="0"/>
                  </a:moveTo>
                  <a:lnTo>
                    <a:pt x="5080" y="48260"/>
                  </a:lnTo>
                  <a:lnTo>
                    <a:pt x="0" y="48260"/>
                  </a:lnTo>
                  <a:lnTo>
                    <a:pt x="0" y="0"/>
                  </a:lnTo>
                  <a:lnTo>
                    <a:pt x="508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14" name="Volný tvar: obrazec 713">
              <a:extLst>
                <a:ext uri="{FF2B5EF4-FFF2-40B4-BE49-F238E27FC236}">
                  <a16:creationId xmlns:a16="http://schemas.microsoft.com/office/drawing/2014/main" id="{75302F5B-6243-00EF-83DC-926D6042EC1F}"/>
                </a:ext>
              </a:extLst>
            </p:cNvPr>
            <p:cNvSpPr/>
            <p:nvPr/>
          </p:nvSpPr>
          <p:spPr>
            <a:xfrm>
              <a:off x="17553940" y="9932669"/>
              <a:ext cx="43179" cy="50800"/>
            </a:xfrm>
            <a:custGeom>
              <a:avLst/>
              <a:gdLst>
                <a:gd name="connsiteX0" fmla="*/ 33020 w 43179"/>
                <a:gd name="connsiteY0" fmla="*/ 36830 h 50800"/>
                <a:gd name="connsiteX1" fmla="*/ 12700 w 43179"/>
                <a:gd name="connsiteY1" fmla="*/ 36830 h 50800"/>
                <a:gd name="connsiteX2" fmla="*/ 6350 w 43179"/>
                <a:gd name="connsiteY2" fmla="*/ 50800 h 50800"/>
                <a:gd name="connsiteX3" fmla="*/ 0 w 43179"/>
                <a:gd name="connsiteY3" fmla="*/ 50800 h 50800"/>
                <a:gd name="connsiteX4" fmla="*/ 21590 w 43179"/>
                <a:gd name="connsiteY4" fmla="*/ 0 h 50800"/>
                <a:gd name="connsiteX5" fmla="*/ 43180 w 43179"/>
                <a:gd name="connsiteY5" fmla="*/ 50800 h 50800"/>
                <a:gd name="connsiteX6" fmla="*/ 36830 w 43179"/>
                <a:gd name="connsiteY6" fmla="*/ 50800 h 50800"/>
                <a:gd name="connsiteX7" fmla="*/ 31750 w 43179"/>
                <a:gd name="connsiteY7" fmla="*/ 36830 h 50800"/>
                <a:gd name="connsiteX8" fmla="*/ 31750 w 43179"/>
                <a:gd name="connsiteY8" fmla="*/ 36830 h 50800"/>
                <a:gd name="connsiteX9" fmla="*/ 31750 w 43179"/>
                <a:gd name="connsiteY9" fmla="*/ 31750 h 50800"/>
                <a:gd name="connsiteX10" fmla="*/ 24130 w 43179"/>
                <a:gd name="connsiteY10" fmla="*/ 12700 h 50800"/>
                <a:gd name="connsiteX11" fmla="*/ 15240 w 43179"/>
                <a:gd name="connsiteY11" fmla="*/ 31750 h 50800"/>
                <a:gd name="connsiteX12" fmla="*/ 31750 w 43179"/>
                <a:gd name="connsiteY12" fmla="*/ 317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179" h="50800">
                  <a:moveTo>
                    <a:pt x="33020" y="36830"/>
                  </a:moveTo>
                  <a:lnTo>
                    <a:pt x="12700" y="36830"/>
                  </a:lnTo>
                  <a:lnTo>
                    <a:pt x="6350" y="50800"/>
                  </a:lnTo>
                  <a:lnTo>
                    <a:pt x="0" y="50800"/>
                  </a:lnTo>
                  <a:lnTo>
                    <a:pt x="21590" y="0"/>
                  </a:lnTo>
                  <a:lnTo>
                    <a:pt x="43180" y="50800"/>
                  </a:lnTo>
                  <a:lnTo>
                    <a:pt x="36830" y="50800"/>
                  </a:lnTo>
                  <a:lnTo>
                    <a:pt x="31750" y="36830"/>
                  </a:lnTo>
                  <a:lnTo>
                    <a:pt x="31750" y="36830"/>
                  </a:lnTo>
                  <a:close/>
                  <a:moveTo>
                    <a:pt x="31750" y="31750"/>
                  </a:moveTo>
                  <a:lnTo>
                    <a:pt x="24130" y="12700"/>
                  </a:lnTo>
                  <a:lnTo>
                    <a:pt x="15240" y="31750"/>
                  </a:lnTo>
                  <a:lnTo>
                    <a:pt x="31750" y="317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15" name="Volný tvar: obrazec 714">
              <a:extLst>
                <a:ext uri="{FF2B5EF4-FFF2-40B4-BE49-F238E27FC236}">
                  <a16:creationId xmlns:a16="http://schemas.microsoft.com/office/drawing/2014/main" id="{A57CFBF2-28A9-9553-82B0-70EED51550A0}"/>
                </a:ext>
              </a:extLst>
            </p:cNvPr>
            <p:cNvSpPr/>
            <p:nvPr/>
          </p:nvSpPr>
          <p:spPr>
            <a:xfrm>
              <a:off x="17849850" y="10297159"/>
              <a:ext cx="39369" cy="45720"/>
            </a:xfrm>
            <a:custGeom>
              <a:avLst/>
              <a:gdLst>
                <a:gd name="connsiteX0" fmla="*/ 29210 w 39369"/>
                <a:gd name="connsiteY0" fmla="*/ 33020 h 45720"/>
                <a:gd name="connsiteX1" fmla="*/ 10160 w 39369"/>
                <a:gd name="connsiteY1" fmla="*/ 33020 h 45720"/>
                <a:gd name="connsiteX2" fmla="*/ 5080 w 39369"/>
                <a:gd name="connsiteY2" fmla="*/ 45720 h 45720"/>
                <a:gd name="connsiteX3" fmla="*/ 0 w 39369"/>
                <a:gd name="connsiteY3" fmla="*/ 45720 h 45720"/>
                <a:gd name="connsiteX4" fmla="*/ 20320 w 39369"/>
                <a:gd name="connsiteY4" fmla="*/ 0 h 45720"/>
                <a:gd name="connsiteX5" fmla="*/ 39370 w 39369"/>
                <a:gd name="connsiteY5" fmla="*/ 45720 h 45720"/>
                <a:gd name="connsiteX6" fmla="*/ 34290 w 39369"/>
                <a:gd name="connsiteY6" fmla="*/ 45720 h 45720"/>
                <a:gd name="connsiteX7" fmla="*/ 29210 w 39369"/>
                <a:gd name="connsiteY7" fmla="*/ 33020 h 45720"/>
                <a:gd name="connsiteX8" fmla="*/ 29210 w 39369"/>
                <a:gd name="connsiteY8" fmla="*/ 33020 h 45720"/>
                <a:gd name="connsiteX9" fmla="*/ 26670 w 39369"/>
                <a:gd name="connsiteY9" fmla="*/ 27940 h 45720"/>
                <a:gd name="connsiteX10" fmla="*/ 19050 w 39369"/>
                <a:gd name="connsiteY10" fmla="*/ 10160 h 45720"/>
                <a:gd name="connsiteX11" fmla="*/ 11430 w 39369"/>
                <a:gd name="connsiteY11" fmla="*/ 27940 h 45720"/>
                <a:gd name="connsiteX12" fmla="*/ 26670 w 39369"/>
                <a:gd name="connsiteY12" fmla="*/ 27940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69" h="45720">
                  <a:moveTo>
                    <a:pt x="29210" y="33020"/>
                  </a:moveTo>
                  <a:lnTo>
                    <a:pt x="10160" y="33020"/>
                  </a:lnTo>
                  <a:lnTo>
                    <a:pt x="5080" y="45720"/>
                  </a:lnTo>
                  <a:lnTo>
                    <a:pt x="0" y="45720"/>
                  </a:lnTo>
                  <a:lnTo>
                    <a:pt x="20320" y="0"/>
                  </a:lnTo>
                  <a:lnTo>
                    <a:pt x="39370" y="45720"/>
                  </a:lnTo>
                  <a:lnTo>
                    <a:pt x="34290" y="45720"/>
                  </a:lnTo>
                  <a:lnTo>
                    <a:pt x="29210" y="33020"/>
                  </a:lnTo>
                  <a:lnTo>
                    <a:pt x="29210" y="33020"/>
                  </a:lnTo>
                  <a:close/>
                  <a:moveTo>
                    <a:pt x="26670" y="27940"/>
                  </a:moveTo>
                  <a:lnTo>
                    <a:pt x="19050" y="10160"/>
                  </a:lnTo>
                  <a:lnTo>
                    <a:pt x="11430" y="27940"/>
                  </a:lnTo>
                  <a:lnTo>
                    <a:pt x="26670" y="279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16" name="Volný tvar: obrazec 715">
              <a:extLst>
                <a:ext uri="{FF2B5EF4-FFF2-40B4-BE49-F238E27FC236}">
                  <a16:creationId xmlns:a16="http://schemas.microsoft.com/office/drawing/2014/main" id="{BE40123B-0603-BC83-9D5F-B37D9E5D3C35}"/>
                </a:ext>
              </a:extLst>
            </p:cNvPr>
            <p:cNvSpPr/>
            <p:nvPr/>
          </p:nvSpPr>
          <p:spPr>
            <a:xfrm>
              <a:off x="17896840" y="10298430"/>
              <a:ext cx="33019" cy="44450"/>
            </a:xfrm>
            <a:custGeom>
              <a:avLst/>
              <a:gdLst>
                <a:gd name="connsiteX0" fmla="*/ 8890 w 33019"/>
                <a:gd name="connsiteY0" fmla="*/ 39370 h 44450"/>
                <a:gd name="connsiteX1" fmla="*/ 31750 w 33019"/>
                <a:gd name="connsiteY1" fmla="*/ 39370 h 44450"/>
                <a:gd name="connsiteX2" fmla="*/ 31750 w 33019"/>
                <a:gd name="connsiteY2" fmla="*/ 44450 h 44450"/>
                <a:gd name="connsiteX3" fmla="*/ 0 w 33019"/>
                <a:gd name="connsiteY3" fmla="*/ 44450 h 44450"/>
                <a:gd name="connsiteX4" fmla="*/ 24130 w 33019"/>
                <a:gd name="connsiteY4" fmla="*/ 5080 h 44450"/>
                <a:gd name="connsiteX5" fmla="*/ 3810 w 33019"/>
                <a:gd name="connsiteY5" fmla="*/ 5080 h 44450"/>
                <a:gd name="connsiteX6" fmla="*/ 3810 w 33019"/>
                <a:gd name="connsiteY6" fmla="*/ 0 h 44450"/>
                <a:gd name="connsiteX7" fmla="*/ 33020 w 33019"/>
                <a:gd name="connsiteY7" fmla="*/ 0 h 44450"/>
                <a:gd name="connsiteX8" fmla="*/ 8890 w 33019"/>
                <a:gd name="connsiteY8" fmla="*/ 39370 h 44450"/>
                <a:gd name="connsiteX9" fmla="*/ 8890 w 33019"/>
                <a:gd name="connsiteY9" fmla="*/ 3937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19" h="44450">
                  <a:moveTo>
                    <a:pt x="8890" y="39370"/>
                  </a:moveTo>
                  <a:lnTo>
                    <a:pt x="31750" y="39370"/>
                  </a:lnTo>
                  <a:lnTo>
                    <a:pt x="31750" y="44450"/>
                  </a:lnTo>
                  <a:lnTo>
                    <a:pt x="0" y="44450"/>
                  </a:lnTo>
                  <a:lnTo>
                    <a:pt x="24130" y="5080"/>
                  </a:lnTo>
                  <a:lnTo>
                    <a:pt x="3810" y="5080"/>
                  </a:lnTo>
                  <a:lnTo>
                    <a:pt x="3810" y="0"/>
                  </a:lnTo>
                  <a:lnTo>
                    <a:pt x="33020" y="0"/>
                  </a:lnTo>
                  <a:lnTo>
                    <a:pt x="8890" y="39370"/>
                  </a:lnTo>
                  <a:lnTo>
                    <a:pt x="8890" y="393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17" name="Volný tvar: obrazec 716">
              <a:extLst>
                <a:ext uri="{FF2B5EF4-FFF2-40B4-BE49-F238E27FC236}">
                  <a16:creationId xmlns:a16="http://schemas.microsoft.com/office/drawing/2014/main" id="{A200555C-F7A7-29EE-554E-187D80400299}"/>
                </a:ext>
              </a:extLst>
            </p:cNvPr>
            <p:cNvSpPr/>
            <p:nvPr/>
          </p:nvSpPr>
          <p:spPr>
            <a:xfrm>
              <a:off x="17943830" y="10297159"/>
              <a:ext cx="22859" cy="44450"/>
            </a:xfrm>
            <a:custGeom>
              <a:avLst/>
              <a:gdLst>
                <a:gd name="connsiteX0" fmla="*/ 22860 w 22859"/>
                <a:gd name="connsiteY0" fmla="*/ 5080 h 44450"/>
                <a:gd name="connsiteX1" fmla="*/ 5080 w 22859"/>
                <a:gd name="connsiteY1" fmla="*/ 5080 h 44450"/>
                <a:gd name="connsiteX2" fmla="*/ 5080 w 22859"/>
                <a:gd name="connsiteY2" fmla="*/ 17780 h 44450"/>
                <a:gd name="connsiteX3" fmla="*/ 22860 w 22859"/>
                <a:gd name="connsiteY3" fmla="*/ 17780 h 44450"/>
                <a:gd name="connsiteX4" fmla="*/ 22860 w 22859"/>
                <a:gd name="connsiteY4" fmla="*/ 22860 h 44450"/>
                <a:gd name="connsiteX5" fmla="*/ 5080 w 22859"/>
                <a:gd name="connsiteY5" fmla="*/ 22860 h 44450"/>
                <a:gd name="connsiteX6" fmla="*/ 5080 w 22859"/>
                <a:gd name="connsiteY6" fmla="*/ 39370 h 44450"/>
                <a:gd name="connsiteX7" fmla="*/ 22860 w 22859"/>
                <a:gd name="connsiteY7" fmla="*/ 39370 h 44450"/>
                <a:gd name="connsiteX8" fmla="*/ 22860 w 22859"/>
                <a:gd name="connsiteY8" fmla="*/ 44450 h 44450"/>
                <a:gd name="connsiteX9" fmla="*/ 0 w 22859"/>
                <a:gd name="connsiteY9" fmla="*/ 44450 h 44450"/>
                <a:gd name="connsiteX10" fmla="*/ 0 w 22859"/>
                <a:gd name="connsiteY10" fmla="*/ 0 h 44450"/>
                <a:gd name="connsiteX11" fmla="*/ 22860 w 22859"/>
                <a:gd name="connsiteY11" fmla="*/ 0 h 44450"/>
                <a:gd name="connsiteX12" fmla="*/ 22860 w 22859"/>
                <a:gd name="connsiteY12" fmla="*/ 5080 h 44450"/>
                <a:gd name="connsiteX13" fmla="*/ 22860 w 22859"/>
                <a:gd name="connsiteY13" fmla="*/ 508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59" h="44450">
                  <a:moveTo>
                    <a:pt x="22860" y="5080"/>
                  </a:moveTo>
                  <a:lnTo>
                    <a:pt x="5080" y="5080"/>
                  </a:lnTo>
                  <a:lnTo>
                    <a:pt x="5080" y="17780"/>
                  </a:lnTo>
                  <a:lnTo>
                    <a:pt x="22860" y="17780"/>
                  </a:lnTo>
                  <a:lnTo>
                    <a:pt x="22860" y="22860"/>
                  </a:lnTo>
                  <a:lnTo>
                    <a:pt x="5080" y="22860"/>
                  </a:lnTo>
                  <a:lnTo>
                    <a:pt x="5080" y="39370"/>
                  </a:lnTo>
                  <a:lnTo>
                    <a:pt x="22860" y="39370"/>
                  </a:lnTo>
                  <a:lnTo>
                    <a:pt x="22860" y="44450"/>
                  </a:lnTo>
                  <a:lnTo>
                    <a:pt x="0" y="44450"/>
                  </a:lnTo>
                  <a:lnTo>
                    <a:pt x="0" y="0"/>
                  </a:lnTo>
                  <a:lnTo>
                    <a:pt x="22860" y="0"/>
                  </a:lnTo>
                  <a:lnTo>
                    <a:pt x="22860" y="5080"/>
                  </a:lnTo>
                  <a:lnTo>
                    <a:pt x="22860" y="508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18" name="Volný tvar: obrazec 717">
              <a:extLst>
                <a:ext uri="{FF2B5EF4-FFF2-40B4-BE49-F238E27FC236}">
                  <a16:creationId xmlns:a16="http://schemas.microsoft.com/office/drawing/2014/main" id="{E785BDC6-90FA-6380-A20F-DA148EB0E699}"/>
                </a:ext>
              </a:extLst>
            </p:cNvPr>
            <p:cNvSpPr/>
            <p:nvPr/>
          </p:nvSpPr>
          <p:spPr>
            <a:xfrm>
              <a:off x="17983200" y="10298430"/>
              <a:ext cx="24130" cy="44450"/>
            </a:xfrm>
            <a:custGeom>
              <a:avLst/>
              <a:gdLst>
                <a:gd name="connsiteX0" fmla="*/ 6350 w 24130"/>
                <a:gd name="connsiteY0" fmla="*/ 0 h 44450"/>
                <a:gd name="connsiteX1" fmla="*/ 16510 w 24130"/>
                <a:gd name="connsiteY1" fmla="*/ 2539 h 44450"/>
                <a:gd name="connsiteX2" fmla="*/ 21590 w 24130"/>
                <a:gd name="connsiteY2" fmla="*/ 12700 h 44450"/>
                <a:gd name="connsiteX3" fmla="*/ 10160 w 24130"/>
                <a:gd name="connsiteY3" fmla="*/ 25400 h 44450"/>
                <a:gd name="connsiteX4" fmla="*/ 24130 w 24130"/>
                <a:gd name="connsiteY4" fmla="*/ 44450 h 44450"/>
                <a:gd name="connsiteX5" fmla="*/ 17780 w 24130"/>
                <a:gd name="connsiteY5" fmla="*/ 44450 h 44450"/>
                <a:gd name="connsiteX6" fmla="*/ 5080 w 24130"/>
                <a:gd name="connsiteY6" fmla="*/ 25400 h 44450"/>
                <a:gd name="connsiteX7" fmla="*/ 5080 w 24130"/>
                <a:gd name="connsiteY7" fmla="*/ 25400 h 44450"/>
                <a:gd name="connsiteX8" fmla="*/ 5080 w 24130"/>
                <a:gd name="connsiteY8" fmla="*/ 44450 h 44450"/>
                <a:gd name="connsiteX9" fmla="*/ 0 w 24130"/>
                <a:gd name="connsiteY9" fmla="*/ 44450 h 44450"/>
                <a:gd name="connsiteX10" fmla="*/ 0 w 24130"/>
                <a:gd name="connsiteY10" fmla="*/ 0 h 44450"/>
                <a:gd name="connsiteX11" fmla="*/ 6350 w 24130"/>
                <a:gd name="connsiteY11" fmla="*/ 0 h 44450"/>
                <a:gd name="connsiteX12" fmla="*/ 6350 w 24130"/>
                <a:gd name="connsiteY12" fmla="*/ 0 h 44450"/>
                <a:gd name="connsiteX13" fmla="*/ 3810 w 24130"/>
                <a:gd name="connsiteY13" fmla="*/ 20320 h 44450"/>
                <a:gd name="connsiteX14" fmla="*/ 6350 w 24130"/>
                <a:gd name="connsiteY14" fmla="*/ 20320 h 44450"/>
                <a:gd name="connsiteX15" fmla="*/ 16510 w 24130"/>
                <a:gd name="connsiteY15" fmla="*/ 12700 h 44450"/>
                <a:gd name="connsiteX16" fmla="*/ 12700 w 24130"/>
                <a:gd name="connsiteY16" fmla="*/ 6350 h 44450"/>
                <a:gd name="connsiteX17" fmla="*/ 6350 w 24130"/>
                <a:gd name="connsiteY17" fmla="*/ 6350 h 44450"/>
                <a:gd name="connsiteX18" fmla="*/ 3810 w 24130"/>
                <a:gd name="connsiteY18" fmla="*/ 6350 h 44450"/>
                <a:gd name="connsiteX19" fmla="*/ 3810 w 24130"/>
                <a:gd name="connsiteY19" fmla="*/ 21589 h 44450"/>
                <a:gd name="connsiteX20" fmla="*/ 3810 w 24130"/>
                <a:gd name="connsiteY20" fmla="*/ 21589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130" h="44450">
                  <a:moveTo>
                    <a:pt x="6350" y="0"/>
                  </a:moveTo>
                  <a:cubicBezTo>
                    <a:pt x="8890" y="0"/>
                    <a:pt x="13970" y="0"/>
                    <a:pt x="16510" y="2539"/>
                  </a:cubicBezTo>
                  <a:cubicBezTo>
                    <a:pt x="19050" y="3810"/>
                    <a:pt x="21590" y="7620"/>
                    <a:pt x="21590" y="12700"/>
                  </a:cubicBezTo>
                  <a:cubicBezTo>
                    <a:pt x="21590" y="19050"/>
                    <a:pt x="17780" y="24130"/>
                    <a:pt x="10160" y="25400"/>
                  </a:cubicBezTo>
                  <a:lnTo>
                    <a:pt x="24130" y="44450"/>
                  </a:lnTo>
                  <a:lnTo>
                    <a:pt x="17780" y="44450"/>
                  </a:lnTo>
                  <a:lnTo>
                    <a:pt x="5080" y="25400"/>
                  </a:lnTo>
                  <a:lnTo>
                    <a:pt x="5080" y="25400"/>
                  </a:lnTo>
                  <a:lnTo>
                    <a:pt x="5080" y="44450"/>
                  </a:lnTo>
                  <a:lnTo>
                    <a:pt x="0" y="44450"/>
                  </a:lnTo>
                  <a:lnTo>
                    <a:pt x="0" y="0"/>
                  </a:lnTo>
                  <a:lnTo>
                    <a:pt x="6350" y="0"/>
                  </a:lnTo>
                  <a:lnTo>
                    <a:pt x="6350" y="0"/>
                  </a:lnTo>
                  <a:close/>
                  <a:moveTo>
                    <a:pt x="3810" y="20320"/>
                  </a:moveTo>
                  <a:lnTo>
                    <a:pt x="6350" y="20320"/>
                  </a:lnTo>
                  <a:cubicBezTo>
                    <a:pt x="12700" y="20320"/>
                    <a:pt x="16510" y="17780"/>
                    <a:pt x="16510" y="12700"/>
                  </a:cubicBezTo>
                  <a:cubicBezTo>
                    <a:pt x="16510" y="7620"/>
                    <a:pt x="16510" y="7620"/>
                    <a:pt x="12700" y="6350"/>
                  </a:cubicBezTo>
                  <a:cubicBezTo>
                    <a:pt x="10160" y="6350"/>
                    <a:pt x="8890" y="6350"/>
                    <a:pt x="6350" y="6350"/>
                  </a:cubicBezTo>
                  <a:lnTo>
                    <a:pt x="3810" y="6350"/>
                  </a:lnTo>
                  <a:lnTo>
                    <a:pt x="3810" y="21589"/>
                  </a:lnTo>
                  <a:lnTo>
                    <a:pt x="3810" y="21589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19" name="Volný tvar: obrazec 718">
              <a:extLst>
                <a:ext uri="{FF2B5EF4-FFF2-40B4-BE49-F238E27FC236}">
                  <a16:creationId xmlns:a16="http://schemas.microsoft.com/office/drawing/2014/main" id="{86CA13BD-15D8-3B11-74E3-D8C68964AB00}"/>
                </a:ext>
              </a:extLst>
            </p:cNvPr>
            <p:cNvSpPr/>
            <p:nvPr/>
          </p:nvSpPr>
          <p:spPr>
            <a:xfrm>
              <a:off x="18022569" y="10297159"/>
              <a:ext cx="25400" cy="44450"/>
            </a:xfrm>
            <a:custGeom>
              <a:avLst/>
              <a:gdLst>
                <a:gd name="connsiteX0" fmla="*/ 6350 w 25400"/>
                <a:gd name="connsiteY0" fmla="*/ 1270 h 44450"/>
                <a:gd name="connsiteX1" fmla="*/ 16511 w 25400"/>
                <a:gd name="connsiteY1" fmla="*/ 3810 h 44450"/>
                <a:gd name="connsiteX2" fmla="*/ 20320 w 25400"/>
                <a:gd name="connsiteY2" fmla="*/ 12700 h 44450"/>
                <a:gd name="connsiteX3" fmla="*/ 16511 w 25400"/>
                <a:gd name="connsiteY3" fmla="*/ 21590 h 44450"/>
                <a:gd name="connsiteX4" fmla="*/ 25400 w 25400"/>
                <a:gd name="connsiteY4" fmla="*/ 33020 h 44450"/>
                <a:gd name="connsiteX5" fmla="*/ 21590 w 25400"/>
                <a:gd name="connsiteY5" fmla="*/ 41910 h 44450"/>
                <a:gd name="connsiteX6" fmla="*/ 11430 w 25400"/>
                <a:gd name="connsiteY6" fmla="*/ 44450 h 44450"/>
                <a:gd name="connsiteX7" fmla="*/ 0 w 25400"/>
                <a:gd name="connsiteY7" fmla="*/ 44450 h 44450"/>
                <a:gd name="connsiteX8" fmla="*/ 0 w 25400"/>
                <a:gd name="connsiteY8" fmla="*/ 0 h 44450"/>
                <a:gd name="connsiteX9" fmla="*/ 7620 w 25400"/>
                <a:gd name="connsiteY9" fmla="*/ 0 h 44450"/>
                <a:gd name="connsiteX10" fmla="*/ 3811 w 25400"/>
                <a:gd name="connsiteY10" fmla="*/ 20320 h 44450"/>
                <a:gd name="connsiteX11" fmla="*/ 7620 w 25400"/>
                <a:gd name="connsiteY11" fmla="*/ 20320 h 44450"/>
                <a:gd name="connsiteX12" fmla="*/ 16511 w 25400"/>
                <a:gd name="connsiteY12" fmla="*/ 12700 h 44450"/>
                <a:gd name="connsiteX13" fmla="*/ 7620 w 25400"/>
                <a:gd name="connsiteY13" fmla="*/ 5080 h 44450"/>
                <a:gd name="connsiteX14" fmla="*/ 3811 w 25400"/>
                <a:gd name="connsiteY14" fmla="*/ 5080 h 44450"/>
                <a:gd name="connsiteX15" fmla="*/ 3811 w 25400"/>
                <a:gd name="connsiteY15" fmla="*/ 20320 h 44450"/>
                <a:gd name="connsiteX16" fmla="*/ 3811 w 25400"/>
                <a:gd name="connsiteY16" fmla="*/ 40640 h 44450"/>
                <a:gd name="connsiteX17" fmla="*/ 8890 w 25400"/>
                <a:gd name="connsiteY17" fmla="*/ 40640 h 44450"/>
                <a:gd name="connsiteX18" fmla="*/ 16511 w 25400"/>
                <a:gd name="connsiteY18" fmla="*/ 39370 h 44450"/>
                <a:gd name="connsiteX19" fmla="*/ 19050 w 25400"/>
                <a:gd name="connsiteY19" fmla="*/ 33020 h 44450"/>
                <a:gd name="connsiteX20" fmla="*/ 15240 w 25400"/>
                <a:gd name="connsiteY20" fmla="*/ 26670 h 44450"/>
                <a:gd name="connsiteX21" fmla="*/ 7620 w 25400"/>
                <a:gd name="connsiteY21" fmla="*/ 26670 h 44450"/>
                <a:gd name="connsiteX22" fmla="*/ 2540 w 25400"/>
                <a:gd name="connsiteY22" fmla="*/ 26670 h 44450"/>
                <a:gd name="connsiteX23" fmla="*/ 2540 w 25400"/>
                <a:gd name="connsiteY23" fmla="*/ 41910 h 44450"/>
                <a:gd name="connsiteX24" fmla="*/ 2540 w 25400"/>
                <a:gd name="connsiteY24" fmla="*/ 4191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400" h="44450">
                  <a:moveTo>
                    <a:pt x="6350" y="1270"/>
                  </a:moveTo>
                  <a:cubicBezTo>
                    <a:pt x="8890" y="1270"/>
                    <a:pt x="12700" y="1270"/>
                    <a:pt x="16511" y="3810"/>
                  </a:cubicBezTo>
                  <a:cubicBezTo>
                    <a:pt x="17780" y="3810"/>
                    <a:pt x="20320" y="7620"/>
                    <a:pt x="20320" y="12700"/>
                  </a:cubicBezTo>
                  <a:cubicBezTo>
                    <a:pt x="20320" y="17780"/>
                    <a:pt x="20320" y="19050"/>
                    <a:pt x="16511" y="21590"/>
                  </a:cubicBezTo>
                  <a:cubicBezTo>
                    <a:pt x="22861" y="22860"/>
                    <a:pt x="25400" y="27940"/>
                    <a:pt x="25400" y="33020"/>
                  </a:cubicBezTo>
                  <a:cubicBezTo>
                    <a:pt x="25400" y="38100"/>
                    <a:pt x="22861" y="40640"/>
                    <a:pt x="21590" y="41910"/>
                  </a:cubicBezTo>
                  <a:cubicBezTo>
                    <a:pt x="17780" y="44450"/>
                    <a:pt x="13970" y="44450"/>
                    <a:pt x="11430" y="44450"/>
                  </a:cubicBezTo>
                  <a:lnTo>
                    <a:pt x="0" y="44450"/>
                  </a:lnTo>
                  <a:lnTo>
                    <a:pt x="0" y="0"/>
                  </a:lnTo>
                  <a:lnTo>
                    <a:pt x="7620" y="0"/>
                  </a:lnTo>
                  <a:close/>
                  <a:moveTo>
                    <a:pt x="3811" y="20320"/>
                  </a:moveTo>
                  <a:lnTo>
                    <a:pt x="7620" y="20320"/>
                  </a:lnTo>
                  <a:cubicBezTo>
                    <a:pt x="10161" y="20320"/>
                    <a:pt x="16511" y="20320"/>
                    <a:pt x="16511" y="12700"/>
                  </a:cubicBezTo>
                  <a:cubicBezTo>
                    <a:pt x="16511" y="5080"/>
                    <a:pt x="8890" y="5080"/>
                    <a:pt x="7620" y="5080"/>
                  </a:cubicBezTo>
                  <a:lnTo>
                    <a:pt x="3811" y="5080"/>
                  </a:lnTo>
                  <a:lnTo>
                    <a:pt x="3811" y="20320"/>
                  </a:lnTo>
                  <a:close/>
                  <a:moveTo>
                    <a:pt x="3811" y="40640"/>
                  </a:moveTo>
                  <a:lnTo>
                    <a:pt x="8890" y="40640"/>
                  </a:lnTo>
                  <a:cubicBezTo>
                    <a:pt x="11430" y="40640"/>
                    <a:pt x="13970" y="40640"/>
                    <a:pt x="16511" y="39370"/>
                  </a:cubicBezTo>
                  <a:cubicBezTo>
                    <a:pt x="17780" y="39370"/>
                    <a:pt x="19050" y="35560"/>
                    <a:pt x="19050" y="33020"/>
                  </a:cubicBezTo>
                  <a:cubicBezTo>
                    <a:pt x="19050" y="30480"/>
                    <a:pt x="16511" y="27940"/>
                    <a:pt x="15240" y="26670"/>
                  </a:cubicBezTo>
                  <a:cubicBezTo>
                    <a:pt x="13970" y="25400"/>
                    <a:pt x="11430" y="26670"/>
                    <a:pt x="7620" y="26670"/>
                  </a:cubicBezTo>
                  <a:lnTo>
                    <a:pt x="2540" y="26670"/>
                  </a:lnTo>
                  <a:lnTo>
                    <a:pt x="2540" y="41910"/>
                  </a:lnTo>
                  <a:lnTo>
                    <a:pt x="2540" y="419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20" name="Volný tvar: obrazec 719">
              <a:extLst>
                <a:ext uri="{FF2B5EF4-FFF2-40B4-BE49-F238E27FC236}">
                  <a16:creationId xmlns:a16="http://schemas.microsoft.com/office/drawing/2014/main" id="{A96FA83D-178D-D339-78A4-3F300500EB13}"/>
                </a:ext>
              </a:extLst>
            </p:cNvPr>
            <p:cNvSpPr/>
            <p:nvPr/>
          </p:nvSpPr>
          <p:spPr>
            <a:xfrm>
              <a:off x="18058130" y="10297159"/>
              <a:ext cx="39369" cy="45720"/>
            </a:xfrm>
            <a:custGeom>
              <a:avLst/>
              <a:gdLst>
                <a:gd name="connsiteX0" fmla="*/ 29210 w 39369"/>
                <a:gd name="connsiteY0" fmla="*/ 33020 h 45720"/>
                <a:gd name="connsiteX1" fmla="*/ 10160 w 39369"/>
                <a:gd name="connsiteY1" fmla="*/ 33020 h 45720"/>
                <a:gd name="connsiteX2" fmla="*/ 5080 w 39369"/>
                <a:gd name="connsiteY2" fmla="*/ 45720 h 45720"/>
                <a:gd name="connsiteX3" fmla="*/ 0 w 39369"/>
                <a:gd name="connsiteY3" fmla="*/ 45720 h 45720"/>
                <a:gd name="connsiteX4" fmla="*/ 20320 w 39369"/>
                <a:gd name="connsiteY4" fmla="*/ 0 h 45720"/>
                <a:gd name="connsiteX5" fmla="*/ 39370 w 39369"/>
                <a:gd name="connsiteY5" fmla="*/ 45720 h 45720"/>
                <a:gd name="connsiteX6" fmla="*/ 34289 w 39369"/>
                <a:gd name="connsiteY6" fmla="*/ 45720 h 45720"/>
                <a:gd name="connsiteX7" fmla="*/ 29210 w 39369"/>
                <a:gd name="connsiteY7" fmla="*/ 33020 h 45720"/>
                <a:gd name="connsiteX8" fmla="*/ 29210 w 39369"/>
                <a:gd name="connsiteY8" fmla="*/ 33020 h 45720"/>
                <a:gd name="connsiteX9" fmla="*/ 26670 w 39369"/>
                <a:gd name="connsiteY9" fmla="*/ 27940 h 45720"/>
                <a:gd name="connsiteX10" fmla="*/ 19050 w 39369"/>
                <a:gd name="connsiteY10" fmla="*/ 10160 h 45720"/>
                <a:gd name="connsiteX11" fmla="*/ 11430 w 39369"/>
                <a:gd name="connsiteY11" fmla="*/ 27940 h 45720"/>
                <a:gd name="connsiteX12" fmla="*/ 26670 w 39369"/>
                <a:gd name="connsiteY12" fmla="*/ 27940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69" h="45720">
                  <a:moveTo>
                    <a:pt x="29210" y="33020"/>
                  </a:moveTo>
                  <a:lnTo>
                    <a:pt x="10160" y="33020"/>
                  </a:lnTo>
                  <a:lnTo>
                    <a:pt x="5080" y="45720"/>
                  </a:lnTo>
                  <a:lnTo>
                    <a:pt x="0" y="45720"/>
                  </a:lnTo>
                  <a:lnTo>
                    <a:pt x="20320" y="0"/>
                  </a:lnTo>
                  <a:lnTo>
                    <a:pt x="39370" y="45720"/>
                  </a:lnTo>
                  <a:lnTo>
                    <a:pt x="34289" y="45720"/>
                  </a:lnTo>
                  <a:lnTo>
                    <a:pt x="29210" y="33020"/>
                  </a:lnTo>
                  <a:lnTo>
                    <a:pt x="29210" y="33020"/>
                  </a:lnTo>
                  <a:close/>
                  <a:moveTo>
                    <a:pt x="26670" y="27940"/>
                  </a:moveTo>
                  <a:lnTo>
                    <a:pt x="19050" y="10160"/>
                  </a:lnTo>
                  <a:lnTo>
                    <a:pt x="11430" y="27940"/>
                  </a:lnTo>
                  <a:lnTo>
                    <a:pt x="26670" y="279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21" name="Volný tvar: obrazec 720">
              <a:extLst>
                <a:ext uri="{FF2B5EF4-FFF2-40B4-BE49-F238E27FC236}">
                  <a16:creationId xmlns:a16="http://schemas.microsoft.com/office/drawing/2014/main" id="{B536F8D1-D4F5-C216-6B1F-E885A33415E4}"/>
                </a:ext>
              </a:extLst>
            </p:cNvPr>
            <p:cNvSpPr/>
            <p:nvPr/>
          </p:nvSpPr>
          <p:spPr>
            <a:xfrm>
              <a:off x="18110200" y="10298430"/>
              <a:ext cx="5080" cy="44450"/>
            </a:xfrm>
            <a:custGeom>
              <a:avLst/>
              <a:gdLst>
                <a:gd name="connsiteX0" fmla="*/ 5080 w 5080"/>
                <a:gd name="connsiteY0" fmla="*/ 0 h 44450"/>
                <a:gd name="connsiteX1" fmla="*/ 5080 w 5080"/>
                <a:gd name="connsiteY1" fmla="*/ 44450 h 44450"/>
                <a:gd name="connsiteX2" fmla="*/ 0 w 5080"/>
                <a:gd name="connsiteY2" fmla="*/ 44450 h 44450"/>
                <a:gd name="connsiteX3" fmla="*/ 0 w 5080"/>
                <a:gd name="connsiteY3" fmla="*/ 0 h 44450"/>
                <a:gd name="connsiteX4" fmla="*/ 5080 w 5080"/>
                <a:gd name="connsiteY4" fmla="*/ 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0" h="44450">
                  <a:moveTo>
                    <a:pt x="5080" y="0"/>
                  </a:moveTo>
                  <a:lnTo>
                    <a:pt x="5080" y="44450"/>
                  </a:lnTo>
                  <a:lnTo>
                    <a:pt x="0" y="44450"/>
                  </a:lnTo>
                  <a:lnTo>
                    <a:pt x="0" y="0"/>
                  </a:lnTo>
                  <a:lnTo>
                    <a:pt x="508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22" name="Volný tvar: obrazec 721">
              <a:extLst>
                <a:ext uri="{FF2B5EF4-FFF2-40B4-BE49-F238E27FC236}">
                  <a16:creationId xmlns:a16="http://schemas.microsoft.com/office/drawing/2014/main" id="{E991A782-F72C-BD6A-CAC1-DBBDBA00C592}"/>
                </a:ext>
              </a:extLst>
            </p:cNvPr>
            <p:cNvSpPr/>
            <p:nvPr/>
          </p:nvSpPr>
          <p:spPr>
            <a:xfrm>
              <a:off x="18125440" y="10298430"/>
              <a:ext cx="17779" cy="44450"/>
            </a:xfrm>
            <a:custGeom>
              <a:avLst/>
              <a:gdLst>
                <a:gd name="connsiteX0" fmla="*/ 16510 w 17779"/>
                <a:gd name="connsiteY0" fmla="*/ 0 h 44450"/>
                <a:gd name="connsiteX1" fmla="*/ 16510 w 17779"/>
                <a:gd name="connsiteY1" fmla="*/ 31750 h 44450"/>
                <a:gd name="connsiteX2" fmla="*/ 13970 w 17779"/>
                <a:gd name="connsiteY2" fmla="*/ 41910 h 44450"/>
                <a:gd name="connsiteX3" fmla="*/ 7620 w 17779"/>
                <a:gd name="connsiteY3" fmla="*/ 44450 h 44450"/>
                <a:gd name="connsiteX4" fmla="*/ 0 w 17779"/>
                <a:gd name="connsiteY4" fmla="*/ 41910 h 44450"/>
                <a:gd name="connsiteX5" fmla="*/ 2540 w 17779"/>
                <a:gd name="connsiteY5" fmla="*/ 38100 h 44450"/>
                <a:gd name="connsiteX6" fmla="*/ 7620 w 17779"/>
                <a:gd name="connsiteY6" fmla="*/ 40639 h 44450"/>
                <a:gd name="connsiteX7" fmla="*/ 11430 w 17779"/>
                <a:gd name="connsiteY7" fmla="*/ 40639 h 44450"/>
                <a:gd name="connsiteX8" fmla="*/ 12700 w 17779"/>
                <a:gd name="connsiteY8" fmla="*/ 33020 h 44450"/>
                <a:gd name="connsiteX9" fmla="*/ 12700 w 17779"/>
                <a:gd name="connsiteY9" fmla="*/ 1270 h 44450"/>
                <a:gd name="connsiteX10" fmla="*/ 17780 w 17779"/>
                <a:gd name="connsiteY10" fmla="*/ 1270 h 44450"/>
                <a:gd name="connsiteX11" fmla="*/ 17780 w 17779"/>
                <a:gd name="connsiteY11" fmla="*/ 127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79" h="44450">
                  <a:moveTo>
                    <a:pt x="16510" y="0"/>
                  </a:moveTo>
                  <a:lnTo>
                    <a:pt x="16510" y="31750"/>
                  </a:lnTo>
                  <a:cubicBezTo>
                    <a:pt x="16510" y="35560"/>
                    <a:pt x="16510" y="39370"/>
                    <a:pt x="13970" y="41910"/>
                  </a:cubicBezTo>
                  <a:cubicBezTo>
                    <a:pt x="12700" y="43180"/>
                    <a:pt x="10160" y="44450"/>
                    <a:pt x="7620" y="44450"/>
                  </a:cubicBezTo>
                  <a:cubicBezTo>
                    <a:pt x="5080" y="44450"/>
                    <a:pt x="1270" y="44450"/>
                    <a:pt x="0" y="41910"/>
                  </a:cubicBezTo>
                  <a:lnTo>
                    <a:pt x="2540" y="38100"/>
                  </a:lnTo>
                  <a:cubicBezTo>
                    <a:pt x="3810" y="39370"/>
                    <a:pt x="6350" y="40639"/>
                    <a:pt x="7620" y="40639"/>
                  </a:cubicBezTo>
                  <a:cubicBezTo>
                    <a:pt x="8890" y="40639"/>
                    <a:pt x="10160" y="40639"/>
                    <a:pt x="11430" y="40639"/>
                  </a:cubicBezTo>
                  <a:cubicBezTo>
                    <a:pt x="12700" y="39370"/>
                    <a:pt x="12700" y="36830"/>
                    <a:pt x="12700" y="33020"/>
                  </a:cubicBezTo>
                  <a:lnTo>
                    <a:pt x="12700" y="1270"/>
                  </a:lnTo>
                  <a:lnTo>
                    <a:pt x="17780" y="1270"/>
                  </a:lnTo>
                  <a:lnTo>
                    <a:pt x="17780" y="12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23" name="Volný tvar: obrazec 722">
              <a:extLst>
                <a:ext uri="{FF2B5EF4-FFF2-40B4-BE49-F238E27FC236}">
                  <a16:creationId xmlns:a16="http://schemas.microsoft.com/office/drawing/2014/main" id="{AF815DD8-1FA4-A4F4-62BA-AA65580DDC09}"/>
                </a:ext>
              </a:extLst>
            </p:cNvPr>
            <p:cNvSpPr/>
            <p:nvPr/>
          </p:nvSpPr>
          <p:spPr>
            <a:xfrm>
              <a:off x="18154650" y="10297159"/>
              <a:ext cx="39369" cy="45720"/>
            </a:xfrm>
            <a:custGeom>
              <a:avLst/>
              <a:gdLst>
                <a:gd name="connsiteX0" fmla="*/ 29210 w 39369"/>
                <a:gd name="connsiteY0" fmla="*/ 33020 h 45720"/>
                <a:gd name="connsiteX1" fmla="*/ 10160 w 39369"/>
                <a:gd name="connsiteY1" fmla="*/ 33020 h 45720"/>
                <a:gd name="connsiteX2" fmla="*/ 5080 w 39369"/>
                <a:gd name="connsiteY2" fmla="*/ 45720 h 45720"/>
                <a:gd name="connsiteX3" fmla="*/ 0 w 39369"/>
                <a:gd name="connsiteY3" fmla="*/ 45720 h 45720"/>
                <a:gd name="connsiteX4" fmla="*/ 20320 w 39369"/>
                <a:gd name="connsiteY4" fmla="*/ 0 h 45720"/>
                <a:gd name="connsiteX5" fmla="*/ 39370 w 39369"/>
                <a:gd name="connsiteY5" fmla="*/ 45720 h 45720"/>
                <a:gd name="connsiteX6" fmla="*/ 34290 w 39369"/>
                <a:gd name="connsiteY6" fmla="*/ 45720 h 45720"/>
                <a:gd name="connsiteX7" fmla="*/ 29210 w 39369"/>
                <a:gd name="connsiteY7" fmla="*/ 33020 h 45720"/>
                <a:gd name="connsiteX8" fmla="*/ 29210 w 39369"/>
                <a:gd name="connsiteY8" fmla="*/ 33020 h 45720"/>
                <a:gd name="connsiteX9" fmla="*/ 26670 w 39369"/>
                <a:gd name="connsiteY9" fmla="*/ 27940 h 45720"/>
                <a:gd name="connsiteX10" fmla="*/ 19050 w 39369"/>
                <a:gd name="connsiteY10" fmla="*/ 10160 h 45720"/>
                <a:gd name="connsiteX11" fmla="*/ 11430 w 39369"/>
                <a:gd name="connsiteY11" fmla="*/ 27940 h 45720"/>
                <a:gd name="connsiteX12" fmla="*/ 26670 w 39369"/>
                <a:gd name="connsiteY12" fmla="*/ 27940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369" h="45720">
                  <a:moveTo>
                    <a:pt x="29210" y="33020"/>
                  </a:moveTo>
                  <a:lnTo>
                    <a:pt x="10160" y="33020"/>
                  </a:lnTo>
                  <a:lnTo>
                    <a:pt x="5080" y="45720"/>
                  </a:lnTo>
                  <a:lnTo>
                    <a:pt x="0" y="45720"/>
                  </a:lnTo>
                  <a:lnTo>
                    <a:pt x="20320" y="0"/>
                  </a:lnTo>
                  <a:lnTo>
                    <a:pt x="39370" y="45720"/>
                  </a:lnTo>
                  <a:lnTo>
                    <a:pt x="34290" y="45720"/>
                  </a:lnTo>
                  <a:lnTo>
                    <a:pt x="29210" y="33020"/>
                  </a:lnTo>
                  <a:lnTo>
                    <a:pt x="29210" y="33020"/>
                  </a:lnTo>
                  <a:close/>
                  <a:moveTo>
                    <a:pt x="26670" y="27940"/>
                  </a:moveTo>
                  <a:lnTo>
                    <a:pt x="19050" y="10160"/>
                  </a:lnTo>
                  <a:lnTo>
                    <a:pt x="11430" y="27940"/>
                  </a:lnTo>
                  <a:lnTo>
                    <a:pt x="26670" y="279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24" name="Volný tvar: obrazec 723">
              <a:extLst>
                <a:ext uri="{FF2B5EF4-FFF2-40B4-BE49-F238E27FC236}">
                  <a16:creationId xmlns:a16="http://schemas.microsoft.com/office/drawing/2014/main" id="{71D39A83-F6E3-7D29-96AF-4ABC12CF743B}"/>
                </a:ext>
              </a:extLst>
            </p:cNvPr>
            <p:cNvSpPr/>
            <p:nvPr/>
          </p:nvSpPr>
          <p:spPr>
            <a:xfrm>
              <a:off x="18206719" y="10295890"/>
              <a:ext cx="39370" cy="46990"/>
            </a:xfrm>
            <a:custGeom>
              <a:avLst/>
              <a:gdLst>
                <a:gd name="connsiteX0" fmla="*/ 0 w 39370"/>
                <a:gd name="connsiteY0" fmla="*/ 45720 h 46990"/>
                <a:gd name="connsiteX1" fmla="*/ 0 w 39370"/>
                <a:gd name="connsiteY1" fmla="*/ 0 h 46990"/>
                <a:gd name="connsiteX2" fmla="*/ 34290 w 39370"/>
                <a:gd name="connsiteY2" fmla="*/ 35560 h 46990"/>
                <a:gd name="connsiteX3" fmla="*/ 34290 w 39370"/>
                <a:gd name="connsiteY3" fmla="*/ 1270 h 46990"/>
                <a:gd name="connsiteX4" fmla="*/ 39370 w 39370"/>
                <a:gd name="connsiteY4" fmla="*/ 1270 h 46990"/>
                <a:gd name="connsiteX5" fmla="*/ 39370 w 39370"/>
                <a:gd name="connsiteY5" fmla="*/ 46990 h 46990"/>
                <a:gd name="connsiteX6" fmla="*/ 5080 w 39370"/>
                <a:gd name="connsiteY6" fmla="*/ 11430 h 46990"/>
                <a:gd name="connsiteX7" fmla="*/ 5080 w 39370"/>
                <a:gd name="connsiteY7" fmla="*/ 45720 h 46990"/>
                <a:gd name="connsiteX8" fmla="*/ 0 w 39370"/>
                <a:gd name="connsiteY8" fmla="*/ 45720 h 46990"/>
                <a:gd name="connsiteX9" fmla="*/ 0 w 39370"/>
                <a:gd name="connsiteY9" fmla="*/ 45720 h 4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" h="46990">
                  <a:moveTo>
                    <a:pt x="0" y="45720"/>
                  </a:moveTo>
                  <a:lnTo>
                    <a:pt x="0" y="0"/>
                  </a:lnTo>
                  <a:lnTo>
                    <a:pt x="34290" y="35560"/>
                  </a:lnTo>
                  <a:lnTo>
                    <a:pt x="34290" y="1270"/>
                  </a:lnTo>
                  <a:lnTo>
                    <a:pt x="39370" y="1270"/>
                  </a:lnTo>
                  <a:lnTo>
                    <a:pt x="39370" y="46990"/>
                  </a:lnTo>
                  <a:lnTo>
                    <a:pt x="5080" y="11430"/>
                  </a:lnTo>
                  <a:lnTo>
                    <a:pt x="5080" y="45720"/>
                  </a:lnTo>
                  <a:lnTo>
                    <a:pt x="0" y="45720"/>
                  </a:lnTo>
                  <a:lnTo>
                    <a:pt x="0" y="457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25" name="Volný tvar: obrazec 724">
              <a:extLst>
                <a:ext uri="{FF2B5EF4-FFF2-40B4-BE49-F238E27FC236}">
                  <a16:creationId xmlns:a16="http://schemas.microsoft.com/office/drawing/2014/main" id="{1BD33E69-5B91-702A-F649-B1BE20616A47}"/>
                </a:ext>
              </a:extLst>
            </p:cNvPr>
            <p:cNvSpPr/>
            <p:nvPr/>
          </p:nvSpPr>
          <p:spPr>
            <a:xfrm>
              <a:off x="17475200" y="10304780"/>
              <a:ext cx="30480" cy="35559"/>
            </a:xfrm>
            <a:custGeom>
              <a:avLst/>
              <a:gdLst>
                <a:gd name="connsiteX0" fmla="*/ 21590 w 30480"/>
                <a:gd name="connsiteY0" fmla="*/ 25400 h 35559"/>
                <a:gd name="connsiteX1" fmla="*/ 7620 w 30480"/>
                <a:gd name="connsiteY1" fmla="*/ 25400 h 35559"/>
                <a:gd name="connsiteX2" fmla="*/ 3810 w 30480"/>
                <a:gd name="connsiteY2" fmla="*/ 35560 h 35559"/>
                <a:gd name="connsiteX3" fmla="*/ 0 w 30480"/>
                <a:gd name="connsiteY3" fmla="*/ 35560 h 35559"/>
                <a:gd name="connsiteX4" fmla="*/ 15240 w 30480"/>
                <a:gd name="connsiteY4" fmla="*/ 0 h 35559"/>
                <a:gd name="connsiteX5" fmla="*/ 30480 w 30480"/>
                <a:gd name="connsiteY5" fmla="*/ 35560 h 35559"/>
                <a:gd name="connsiteX6" fmla="*/ 26670 w 30480"/>
                <a:gd name="connsiteY6" fmla="*/ 35560 h 35559"/>
                <a:gd name="connsiteX7" fmla="*/ 22860 w 30480"/>
                <a:gd name="connsiteY7" fmla="*/ 25400 h 35559"/>
                <a:gd name="connsiteX8" fmla="*/ 22860 w 30480"/>
                <a:gd name="connsiteY8" fmla="*/ 25400 h 35559"/>
                <a:gd name="connsiteX9" fmla="*/ 20320 w 30480"/>
                <a:gd name="connsiteY9" fmla="*/ 21589 h 35559"/>
                <a:gd name="connsiteX10" fmla="*/ 13970 w 30480"/>
                <a:gd name="connsiteY10" fmla="*/ 7620 h 35559"/>
                <a:gd name="connsiteX11" fmla="*/ 7620 w 30480"/>
                <a:gd name="connsiteY11" fmla="*/ 21589 h 35559"/>
                <a:gd name="connsiteX12" fmla="*/ 19050 w 30480"/>
                <a:gd name="connsiteY12" fmla="*/ 21589 h 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" h="35559">
                  <a:moveTo>
                    <a:pt x="21590" y="25400"/>
                  </a:moveTo>
                  <a:lnTo>
                    <a:pt x="7620" y="25400"/>
                  </a:lnTo>
                  <a:lnTo>
                    <a:pt x="3810" y="35560"/>
                  </a:lnTo>
                  <a:lnTo>
                    <a:pt x="0" y="35560"/>
                  </a:lnTo>
                  <a:lnTo>
                    <a:pt x="15240" y="0"/>
                  </a:lnTo>
                  <a:lnTo>
                    <a:pt x="30480" y="35560"/>
                  </a:lnTo>
                  <a:lnTo>
                    <a:pt x="26670" y="35560"/>
                  </a:lnTo>
                  <a:lnTo>
                    <a:pt x="22860" y="25400"/>
                  </a:lnTo>
                  <a:lnTo>
                    <a:pt x="22860" y="25400"/>
                  </a:lnTo>
                  <a:close/>
                  <a:moveTo>
                    <a:pt x="20320" y="21589"/>
                  </a:moveTo>
                  <a:lnTo>
                    <a:pt x="13970" y="7620"/>
                  </a:lnTo>
                  <a:lnTo>
                    <a:pt x="7620" y="21589"/>
                  </a:lnTo>
                  <a:lnTo>
                    <a:pt x="19050" y="21589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26" name="Volný tvar: obrazec 725">
              <a:extLst>
                <a:ext uri="{FF2B5EF4-FFF2-40B4-BE49-F238E27FC236}">
                  <a16:creationId xmlns:a16="http://schemas.microsoft.com/office/drawing/2014/main" id="{FAE0C3E1-113F-25F4-AF7C-72400394792E}"/>
                </a:ext>
              </a:extLst>
            </p:cNvPr>
            <p:cNvSpPr/>
            <p:nvPr/>
          </p:nvSpPr>
          <p:spPr>
            <a:xfrm>
              <a:off x="17515840" y="10306050"/>
              <a:ext cx="19050" cy="34290"/>
            </a:xfrm>
            <a:custGeom>
              <a:avLst/>
              <a:gdLst>
                <a:gd name="connsiteX0" fmla="*/ 5080 w 19050"/>
                <a:gd name="connsiteY0" fmla="*/ 0 h 34290"/>
                <a:gd name="connsiteX1" fmla="*/ 13970 w 19050"/>
                <a:gd name="connsiteY1" fmla="*/ 2540 h 34290"/>
                <a:gd name="connsiteX2" fmla="*/ 17780 w 19050"/>
                <a:gd name="connsiteY2" fmla="*/ 10160 h 34290"/>
                <a:gd name="connsiteX3" fmla="*/ 8890 w 19050"/>
                <a:gd name="connsiteY3" fmla="*/ 19050 h 34290"/>
                <a:gd name="connsiteX4" fmla="*/ 19050 w 19050"/>
                <a:gd name="connsiteY4" fmla="*/ 34290 h 34290"/>
                <a:gd name="connsiteX5" fmla="*/ 13970 w 19050"/>
                <a:gd name="connsiteY5" fmla="*/ 34290 h 34290"/>
                <a:gd name="connsiteX6" fmla="*/ 3810 w 19050"/>
                <a:gd name="connsiteY6" fmla="*/ 19050 h 34290"/>
                <a:gd name="connsiteX7" fmla="*/ 3810 w 19050"/>
                <a:gd name="connsiteY7" fmla="*/ 19050 h 34290"/>
                <a:gd name="connsiteX8" fmla="*/ 3810 w 19050"/>
                <a:gd name="connsiteY8" fmla="*/ 34290 h 34290"/>
                <a:gd name="connsiteX9" fmla="*/ 0 w 19050"/>
                <a:gd name="connsiteY9" fmla="*/ 34290 h 34290"/>
                <a:gd name="connsiteX10" fmla="*/ 0 w 19050"/>
                <a:gd name="connsiteY10" fmla="*/ 0 h 34290"/>
                <a:gd name="connsiteX11" fmla="*/ 5080 w 19050"/>
                <a:gd name="connsiteY11" fmla="*/ 0 h 34290"/>
                <a:gd name="connsiteX12" fmla="*/ 2540 w 19050"/>
                <a:gd name="connsiteY12" fmla="*/ 15240 h 34290"/>
                <a:gd name="connsiteX13" fmla="*/ 5080 w 19050"/>
                <a:gd name="connsiteY13" fmla="*/ 15240 h 34290"/>
                <a:gd name="connsiteX14" fmla="*/ 12700 w 19050"/>
                <a:gd name="connsiteY14" fmla="*/ 8890 h 34290"/>
                <a:gd name="connsiteX15" fmla="*/ 10160 w 19050"/>
                <a:gd name="connsiteY15" fmla="*/ 3810 h 34290"/>
                <a:gd name="connsiteX16" fmla="*/ 5080 w 19050"/>
                <a:gd name="connsiteY16" fmla="*/ 3810 h 34290"/>
                <a:gd name="connsiteX17" fmla="*/ 2540 w 19050"/>
                <a:gd name="connsiteY17" fmla="*/ 3810 h 34290"/>
                <a:gd name="connsiteX18" fmla="*/ 2540 w 19050"/>
                <a:gd name="connsiteY18" fmla="*/ 1651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050" h="34290">
                  <a:moveTo>
                    <a:pt x="5080" y="0"/>
                  </a:moveTo>
                  <a:cubicBezTo>
                    <a:pt x="7620" y="0"/>
                    <a:pt x="11430" y="0"/>
                    <a:pt x="13970" y="2540"/>
                  </a:cubicBezTo>
                  <a:cubicBezTo>
                    <a:pt x="16510" y="2540"/>
                    <a:pt x="17780" y="6350"/>
                    <a:pt x="17780" y="10160"/>
                  </a:cubicBezTo>
                  <a:cubicBezTo>
                    <a:pt x="17780" y="15240"/>
                    <a:pt x="13970" y="19050"/>
                    <a:pt x="8890" y="19050"/>
                  </a:cubicBezTo>
                  <a:lnTo>
                    <a:pt x="19050" y="34290"/>
                  </a:lnTo>
                  <a:lnTo>
                    <a:pt x="13970" y="34290"/>
                  </a:lnTo>
                  <a:lnTo>
                    <a:pt x="3810" y="19050"/>
                  </a:lnTo>
                  <a:lnTo>
                    <a:pt x="3810" y="19050"/>
                  </a:lnTo>
                  <a:lnTo>
                    <a:pt x="3810" y="34290"/>
                  </a:lnTo>
                  <a:lnTo>
                    <a:pt x="0" y="34290"/>
                  </a:lnTo>
                  <a:lnTo>
                    <a:pt x="0" y="0"/>
                  </a:lnTo>
                  <a:lnTo>
                    <a:pt x="5080" y="0"/>
                  </a:lnTo>
                  <a:close/>
                  <a:moveTo>
                    <a:pt x="2540" y="15240"/>
                  </a:moveTo>
                  <a:lnTo>
                    <a:pt x="5080" y="15240"/>
                  </a:lnTo>
                  <a:cubicBezTo>
                    <a:pt x="10160" y="15240"/>
                    <a:pt x="12700" y="12700"/>
                    <a:pt x="12700" y="8890"/>
                  </a:cubicBezTo>
                  <a:cubicBezTo>
                    <a:pt x="12700" y="5080"/>
                    <a:pt x="12700" y="5080"/>
                    <a:pt x="10160" y="3810"/>
                  </a:cubicBezTo>
                  <a:cubicBezTo>
                    <a:pt x="8890" y="3810"/>
                    <a:pt x="6350" y="3810"/>
                    <a:pt x="5080" y="3810"/>
                  </a:cubicBezTo>
                  <a:lnTo>
                    <a:pt x="2540" y="3810"/>
                  </a:lnTo>
                  <a:lnTo>
                    <a:pt x="2540" y="165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27" name="Volný tvar: obrazec 726">
              <a:extLst>
                <a:ext uri="{FF2B5EF4-FFF2-40B4-BE49-F238E27FC236}">
                  <a16:creationId xmlns:a16="http://schemas.microsoft.com/office/drawing/2014/main" id="{5F7F1079-3D20-4797-0AFA-F4D881A46E15}"/>
                </a:ext>
              </a:extLst>
            </p:cNvPr>
            <p:cNvSpPr/>
            <p:nvPr/>
          </p:nvSpPr>
          <p:spPr>
            <a:xfrm>
              <a:off x="17542509" y="10304780"/>
              <a:ext cx="36830" cy="36829"/>
            </a:xfrm>
            <a:custGeom>
              <a:avLst/>
              <a:gdLst>
                <a:gd name="connsiteX0" fmla="*/ 1270 w 36830"/>
                <a:gd name="connsiteY0" fmla="*/ 35560 h 36829"/>
                <a:gd name="connsiteX1" fmla="*/ 6350 w 36830"/>
                <a:gd name="connsiteY1" fmla="*/ 0 h 36829"/>
                <a:gd name="connsiteX2" fmla="*/ 19050 w 36830"/>
                <a:gd name="connsiteY2" fmla="*/ 29210 h 36829"/>
                <a:gd name="connsiteX3" fmla="*/ 31750 w 36830"/>
                <a:gd name="connsiteY3" fmla="*/ 0 h 36829"/>
                <a:gd name="connsiteX4" fmla="*/ 36830 w 36830"/>
                <a:gd name="connsiteY4" fmla="*/ 35560 h 36829"/>
                <a:gd name="connsiteX5" fmla="*/ 33020 w 36830"/>
                <a:gd name="connsiteY5" fmla="*/ 35560 h 36829"/>
                <a:gd name="connsiteX6" fmla="*/ 30480 w 36830"/>
                <a:gd name="connsiteY6" fmla="*/ 11430 h 36829"/>
                <a:gd name="connsiteX7" fmla="*/ 19050 w 36830"/>
                <a:gd name="connsiteY7" fmla="*/ 36830 h 36829"/>
                <a:gd name="connsiteX8" fmla="*/ 7620 w 36830"/>
                <a:gd name="connsiteY8" fmla="*/ 11430 h 36829"/>
                <a:gd name="connsiteX9" fmla="*/ 3810 w 36830"/>
                <a:gd name="connsiteY9" fmla="*/ 35560 h 36829"/>
                <a:gd name="connsiteX10" fmla="*/ 0 w 36830"/>
                <a:gd name="connsiteY10" fmla="*/ 35560 h 3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30" h="36829">
                  <a:moveTo>
                    <a:pt x="1270" y="35560"/>
                  </a:moveTo>
                  <a:lnTo>
                    <a:pt x="6350" y="0"/>
                  </a:lnTo>
                  <a:lnTo>
                    <a:pt x="19050" y="29210"/>
                  </a:lnTo>
                  <a:lnTo>
                    <a:pt x="31750" y="0"/>
                  </a:lnTo>
                  <a:lnTo>
                    <a:pt x="36830" y="35560"/>
                  </a:lnTo>
                  <a:lnTo>
                    <a:pt x="33020" y="35560"/>
                  </a:lnTo>
                  <a:lnTo>
                    <a:pt x="30480" y="11430"/>
                  </a:lnTo>
                  <a:lnTo>
                    <a:pt x="19050" y="36830"/>
                  </a:lnTo>
                  <a:lnTo>
                    <a:pt x="7620" y="11430"/>
                  </a:lnTo>
                  <a:lnTo>
                    <a:pt x="3810" y="35560"/>
                  </a:lnTo>
                  <a:lnTo>
                    <a:pt x="0" y="355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28" name="Volný tvar: obrazec 727">
              <a:extLst>
                <a:ext uri="{FF2B5EF4-FFF2-40B4-BE49-F238E27FC236}">
                  <a16:creationId xmlns:a16="http://schemas.microsoft.com/office/drawing/2014/main" id="{16C9E826-B245-2018-67DF-7C9F913C7295}"/>
                </a:ext>
              </a:extLst>
            </p:cNvPr>
            <p:cNvSpPr/>
            <p:nvPr/>
          </p:nvSpPr>
          <p:spPr>
            <a:xfrm>
              <a:off x="17594580" y="10306050"/>
              <a:ext cx="17779" cy="34290"/>
            </a:xfrm>
            <a:custGeom>
              <a:avLst/>
              <a:gdLst>
                <a:gd name="connsiteX0" fmla="*/ 17780 w 17779"/>
                <a:gd name="connsiteY0" fmla="*/ 3810 h 34290"/>
                <a:gd name="connsiteX1" fmla="*/ 3810 w 17779"/>
                <a:gd name="connsiteY1" fmla="*/ 3810 h 34290"/>
                <a:gd name="connsiteX2" fmla="*/ 3810 w 17779"/>
                <a:gd name="connsiteY2" fmla="*/ 13970 h 34290"/>
                <a:gd name="connsiteX3" fmla="*/ 17780 w 17779"/>
                <a:gd name="connsiteY3" fmla="*/ 13970 h 34290"/>
                <a:gd name="connsiteX4" fmla="*/ 17780 w 17779"/>
                <a:gd name="connsiteY4" fmla="*/ 17780 h 34290"/>
                <a:gd name="connsiteX5" fmla="*/ 3810 w 17779"/>
                <a:gd name="connsiteY5" fmla="*/ 17780 h 34290"/>
                <a:gd name="connsiteX6" fmla="*/ 3810 w 17779"/>
                <a:gd name="connsiteY6" fmla="*/ 30480 h 34290"/>
                <a:gd name="connsiteX7" fmla="*/ 17780 w 17779"/>
                <a:gd name="connsiteY7" fmla="*/ 30480 h 34290"/>
                <a:gd name="connsiteX8" fmla="*/ 17780 w 17779"/>
                <a:gd name="connsiteY8" fmla="*/ 34290 h 34290"/>
                <a:gd name="connsiteX9" fmla="*/ 0 w 17779"/>
                <a:gd name="connsiteY9" fmla="*/ 34290 h 34290"/>
                <a:gd name="connsiteX10" fmla="*/ 0 w 17779"/>
                <a:gd name="connsiteY10" fmla="*/ 0 h 34290"/>
                <a:gd name="connsiteX11" fmla="*/ 17780 w 17779"/>
                <a:gd name="connsiteY11" fmla="*/ 0 h 34290"/>
                <a:gd name="connsiteX12" fmla="*/ 17780 w 17779"/>
                <a:gd name="connsiteY12" fmla="*/ 3810 h 34290"/>
                <a:gd name="connsiteX13" fmla="*/ 17780 w 17779"/>
                <a:gd name="connsiteY13" fmla="*/ 381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79" h="34290">
                  <a:moveTo>
                    <a:pt x="17780" y="3810"/>
                  </a:moveTo>
                  <a:lnTo>
                    <a:pt x="3810" y="3810"/>
                  </a:lnTo>
                  <a:lnTo>
                    <a:pt x="3810" y="13970"/>
                  </a:lnTo>
                  <a:lnTo>
                    <a:pt x="17780" y="13970"/>
                  </a:lnTo>
                  <a:lnTo>
                    <a:pt x="17780" y="17780"/>
                  </a:lnTo>
                  <a:lnTo>
                    <a:pt x="3810" y="17780"/>
                  </a:lnTo>
                  <a:lnTo>
                    <a:pt x="3810" y="30480"/>
                  </a:lnTo>
                  <a:lnTo>
                    <a:pt x="17780" y="30480"/>
                  </a:lnTo>
                  <a:lnTo>
                    <a:pt x="17780" y="34290"/>
                  </a:lnTo>
                  <a:lnTo>
                    <a:pt x="0" y="34290"/>
                  </a:lnTo>
                  <a:lnTo>
                    <a:pt x="0" y="0"/>
                  </a:lnTo>
                  <a:lnTo>
                    <a:pt x="17780" y="0"/>
                  </a:lnTo>
                  <a:lnTo>
                    <a:pt x="17780" y="3810"/>
                  </a:lnTo>
                  <a:lnTo>
                    <a:pt x="17780" y="38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29" name="Volný tvar: obrazec 728">
              <a:extLst>
                <a:ext uri="{FF2B5EF4-FFF2-40B4-BE49-F238E27FC236}">
                  <a16:creationId xmlns:a16="http://schemas.microsoft.com/office/drawing/2014/main" id="{4661C8FB-07AB-4222-A577-6C2F85B8B359}"/>
                </a:ext>
              </a:extLst>
            </p:cNvPr>
            <p:cNvSpPr/>
            <p:nvPr/>
          </p:nvSpPr>
          <p:spPr>
            <a:xfrm>
              <a:off x="17623790" y="10304780"/>
              <a:ext cx="30479" cy="36829"/>
            </a:xfrm>
            <a:custGeom>
              <a:avLst/>
              <a:gdLst>
                <a:gd name="connsiteX0" fmla="*/ 0 w 30479"/>
                <a:gd name="connsiteY0" fmla="*/ 35560 h 36829"/>
                <a:gd name="connsiteX1" fmla="*/ 0 w 30479"/>
                <a:gd name="connsiteY1" fmla="*/ 0 h 36829"/>
                <a:gd name="connsiteX2" fmla="*/ 26670 w 30479"/>
                <a:gd name="connsiteY2" fmla="*/ 27939 h 36829"/>
                <a:gd name="connsiteX3" fmla="*/ 26670 w 30479"/>
                <a:gd name="connsiteY3" fmla="*/ 1270 h 36829"/>
                <a:gd name="connsiteX4" fmla="*/ 30480 w 30479"/>
                <a:gd name="connsiteY4" fmla="*/ 1270 h 36829"/>
                <a:gd name="connsiteX5" fmla="*/ 30480 w 30479"/>
                <a:gd name="connsiteY5" fmla="*/ 36830 h 36829"/>
                <a:gd name="connsiteX6" fmla="*/ 3810 w 30479"/>
                <a:gd name="connsiteY6" fmla="*/ 8889 h 36829"/>
                <a:gd name="connsiteX7" fmla="*/ 3810 w 30479"/>
                <a:gd name="connsiteY7" fmla="*/ 35560 h 36829"/>
                <a:gd name="connsiteX8" fmla="*/ 0 w 30479"/>
                <a:gd name="connsiteY8" fmla="*/ 35560 h 3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79" h="36829">
                  <a:moveTo>
                    <a:pt x="0" y="35560"/>
                  </a:moveTo>
                  <a:lnTo>
                    <a:pt x="0" y="0"/>
                  </a:lnTo>
                  <a:lnTo>
                    <a:pt x="26670" y="27939"/>
                  </a:lnTo>
                  <a:lnTo>
                    <a:pt x="26670" y="1270"/>
                  </a:lnTo>
                  <a:lnTo>
                    <a:pt x="30480" y="1270"/>
                  </a:lnTo>
                  <a:lnTo>
                    <a:pt x="30480" y="36830"/>
                  </a:lnTo>
                  <a:lnTo>
                    <a:pt x="3810" y="8889"/>
                  </a:lnTo>
                  <a:lnTo>
                    <a:pt x="3810" y="35560"/>
                  </a:lnTo>
                  <a:lnTo>
                    <a:pt x="0" y="3556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30" name="Volný tvar: obrazec 729">
              <a:extLst>
                <a:ext uri="{FF2B5EF4-FFF2-40B4-BE49-F238E27FC236}">
                  <a16:creationId xmlns:a16="http://schemas.microsoft.com/office/drawing/2014/main" id="{28430DA0-AA87-0B64-18A9-05CF48CC624D}"/>
                </a:ext>
              </a:extLst>
            </p:cNvPr>
            <p:cNvSpPr/>
            <p:nvPr/>
          </p:nvSpPr>
          <p:spPr>
            <a:xfrm>
              <a:off x="17666969" y="10306050"/>
              <a:ext cx="3810" cy="34290"/>
            </a:xfrm>
            <a:custGeom>
              <a:avLst/>
              <a:gdLst>
                <a:gd name="connsiteX0" fmla="*/ 3811 w 3810"/>
                <a:gd name="connsiteY0" fmla="*/ 0 h 34290"/>
                <a:gd name="connsiteX1" fmla="*/ 3811 w 3810"/>
                <a:gd name="connsiteY1" fmla="*/ 34290 h 34290"/>
                <a:gd name="connsiteX2" fmla="*/ 0 w 3810"/>
                <a:gd name="connsiteY2" fmla="*/ 34290 h 34290"/>
                <a:gd name="connsiteX3" fmla="*/ 0 w 3810"/>
                <a:gd name="connsiteY3" fmla="*/ 0 h 34290"/>
                <a:gd name="connsiteX4" fmla="*/ 3811 w 3810"/>
                <a:gd name="connsiteY4" fmla="*/ 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" h="34290">
                  <a:moveTo>
                    <a:pt x="3811" y="0"/>
                  </a:moveTo>
                  <a:lnTo>
                    <a:pt x="3811" y="34290"/>
                  </a:lnTo>
                  <a:lnTo>
                    <a:pt x="0" y="34290"/>
                  </a:lnTo>
                  <a:lnTo>
                    <a:pt x="0" y="0"/>
                  </a:lnTo>
                  <a:lnTo>
                    <a:pt x="3811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31" name="Volný tvar: obrazec 730">
              <a:extLst>
                <a:ext uri="{FF2B5EF4-FFF2-40B4-BE49-F238E27FC236}">
                  <a16:creationId xmlns:a16="http://schemas.microsoft.com/office/drawing/2014/main" id="{11F87FD7-6B24-732D-78AF-E37150D24A73}"/>
                </a:ext>
              </a:extLst>
            </p:cNvPr>
            <p:cNvSpPr/>
            <p:nvPr/>
          </p:nvSpPr>
          <p:spPr>
            <a:xfrm>
              <a:off x="17682209" y="10304780"/>
              <a:ext cx="30480" cy="35559"/>
            </a:xfrm>
            <a:custGeom>
              <a:avLst/>
              <a:gdLst>
                <a:gd name="connsiteX0" fmla="*/ 21590 w 30480"/>
                <a:gd name="connsiteY0" fmla="*/ 25400 h 35559"/>
                <a:gd name="connsiteX1" fmla="*/ 7620 w 30480"/>
                <a:gd name="connsiteY1" fmla="*/ 25400 h 35559"/>
                <a:gd name="connsiteX2" fmla="*/ 3810 w 30480"/>
                <a:gd name="connsiteY2" fmla="*/ 35560 h 35559"/>
                <a:gd name="connsiteX3" fmla="*/ 0 w 30480"/>
                <a:gd name="connsiteY3" fmla="*/ 35560 h 35559"/>
                <a:gd name="connsiteX4" fmla="*/ 15240 w 30480"/>
                <a:gd name="connsiteY4" fmla="*/ 0 h 35559"/>
                <a:gd name="connsiteX5" fmla="*/ 30480 w 30480"/>
                <a:gd name="connsiteY5" fmla="*/ 35560 h 35559"/>
                <a:gd name="connsiteX6" fmla="*/ 26670 w 30480"/>
                <a:gd name="connsiteY6" fmla="*/ 35560 h 35559"/>
                <a:gd name="connsiteX7" fmla="*/ 22860 w 30480"/>
                <a:gd name="connsiteY7" fmla="*/ 25400 h 35559"/>
                <a:gd name="connsiteX8" fmla="*/ 22860 w 30480"/>
                <a:gd name="connsiteY8" fmla="*/ 25400 h 35559"/>
                <a:gd name="connsiteX9" fmla="*/ 20320 w 30480"/>
                <a:gd name="connsiteY9" fmla="*/ 21589 h 35559"/>
                <a:gd name="connsiteX10" fmla="*/ 13970 w 30480"/>
                <a:gd name="connsiteY10" fmla="*/ 7620 h 35559"/>
                <a:gd name="connsiteX11" fmla="*/ 7620 w 30480"/>
                <a:gd name="connsiteY11" fmla="*/ 21589 h 35559"/>
                <a:gd name="connsiteX12" fmla="*/ 19050 w 30480"/>
                <a:gd name="connsiteY12" fmla="*/ 21589 h 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480" h="35559">
                  <a:moveTo>
                    <a:pt x="21590" y="25400"/>
                  </a:moveTo>
                  <a:lnTo>
                    <a:pt x="7620" y="25400"/>
                  </a:lnTo>
                  <a:lnTo>
                    <a:pt x="3810" y="35560"/>
                  </a:lnTo>
                  <a:lnTo>
                    <a:pt x="0" y="35560"/>
                  </a:lnTo>
                  <a:lnTo>
                    <a:pt x="15240" y="0"/>
                  </a:lnTo>
                  <a:lnTo>
                    <a:pt x="30480" y="35560"/>
                  </a:lnTo>
                  <a:lnTo>
                    <a:pt x="26670" y="35560"/>
                  </a:lnTo>
                  <a:lnTo>
                    <a:pt x="22860" y="25400"/>
                  </a:lnTo>
                  <a:lnTo>
                    <a:pt x="22860" y="25400"/>
                  </a:lnTo>
                  <a:close/>
                  <a:moveTo>
                    <a:pt x="20320" y="21589"/>
                  </a:moveTo>
                  <a:lnTo>
                    <a:pt x="13970" y="7620"/>
                  </a:lnTo>
                  <a:lnTo>
                    <a:pt x="7620" y="21589"/>
                  </a:lnTo>
                  <a:lnTo>
                    <a:pt x="19050" y="21589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32" name="Volný tvar: obrazec 731">
              <a:extLst>
                <a:ext uri="{FF2B5EF4-FFF2-40B4-BE49-F238E27FC236}">
                  <a16:creationId xmlns:a16="http://schemas.microsoft.com/office/drawing/2014/main" id="{4F8A135E-4B37-F0D6-8C9B-E15251E9E1E9}"/>
                </a:ext>
              </a:extLst>
            </p:cNvPr>
            <p:cNvSpPr/>
            <p:nvPr/>
          </p:nvSpPr>
          <p:spPr>
            <a:xfrm>
              <a:off x="13906500" y="10006330"/>
              <a:ext cx="22859" cy="29209"/>
            </a:xfrm>
            <a:custGeom>
              <a:avLst/>
              <a:gdLst>
                <a:gd name="connsiteX0" fmla="*/ 0 w 22859"/>
                <a:gd name="connsiteY0" fmla="*/ 27939 h 29209"/>
                <a:gd name="connsiteX1" fmla="*/ 0 w 22859"/>
                <a:gd name="connsiteY1" fmla="*/ 0 h 29209"/>
                <a:gd name="connsiteX2" fmla="*/ 20320 w 22859"/>
                <a:gd name="connsiteY2" fmla="*/ 21589 h 29209"/>
                <a:gd name="connsiteX3" fmla="*/ 20320 w 22859"/>
                <a:gd name="connsiteY3" fmla="*/ 1270 h 29209"/>
                <a:gd name="connsiteX4" fmla="*/ 22860 w 22859"/>
                <a:gd name="connsiteY4" fmla="*/ 1270 h 29209"/>
                <a:gd name="connsiteX5" fmla="*/ 22860 w 22859"/>
                <a:gd name="connsiteY5" fmla="*/ 29210 h 29209"/>
                <a:gd name="connsiteX6" fmla="*/ 2540 w 22859"/>
                <a:gd name="connsiteY6" fmla="*/ 7620 h 29209"/>
                <a:gd name="connsiteX7" fmla="*/ 2540 w 22859"/>
                <a:gd name="connsiteY7" fmla="*/ 27939 h 29209"/>
                <a:gd name="connsiteX8" fmla="*/ 0 w 22859"/>
                <a:gd name="connsiteY8" fmla="*/ 27939 h 2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59" h="29209">
                  <a:moveTo>
                    <a:pt x="0" y="27939"/>
                  </a:moveTo>
                  <a:lnTo>
                    <a:pt x="0" y="0"/>
                  </a:lnTo>
                  <a:lnTo>
                    <a:pt x="20320" y="21589"/>
                  </a:lnTo>
                  <a:lnTo>
                    <a:pt x="20320" y="1270"/>
                  </a:lnTo>
                  <a:lnTo>
                    <a:pt x="22860" y="1270"/>
                  </a:lnTo>
                  <a:lnTo>
                    <a:pt x="22860" y="29210"/>
                  </a:lnTo>
                  <a:lnTo>
                    <a:pt x="2540" y="7620"/>
                  </a:lnTo>
                  <a:lnTo>
                    <a:pt x="2540" y="27939"/>
                  </a:lnTo>
                  <a:lnTo>
                    <a:pt x="0" y="27939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33" name="Volný tvar: obrazec 732">
              <a:extLst>
                <a:ext uri="{FF2B5EF4-FFF2-40B4-BE49-F238E27FC236}">
                  <a16:creationId xmlns:a16="http://schemas.microsoft.com/office/drawing/2014/main" id="{72EA924D-CF75-D038-342F-B9343453A91B}"/>
                </a:ext>
              </a:extLst>
            </p:cNvPr>
            <p:cNvSpPr/>
            <p:nvPr/>
          </p:nvSpPr>
          <p:spPr>
            <a:xfrm>
              <a:off x="13939520" y="10006330"/>
              <a:ext cx="27939" cy="27939"/>
            </a:xfrm>
            <a:custGeom>
              <a:avLst/>
              <a:gdLst>
                <a:gd name="connsiteX0" fmla="*/ 0 w 27939"/>
                <a:gd name="connsiteY0" fmla="*/ 13970 h 27939"/>
                <a:gd name="connsiteX1" fmla="*/ 13970 w 27939"/>
                <a:gd name="connsiteY1" fmla="*/ 0 h 27939"/>
                <a:gd name="connsiteX2" fmla="*/ 27940 w 27939"/>
                <a:gd name="connsiteY2" fmla="*/ 13970 h 27939"/>
                <a:gd name="connsiteX3" fmla="*/ 13970 w 27939"/>
                <a:gd name="connsiteY3" fmla="*/ 27939 h 27939"/>
                <a:gd name="connsiteX4" fmla="*/ 0 w 27939"/>
                <a:gd name="connsiteY4" fmla="*/ 13970 h 27939"/>
                <a:gd name="connsiteX5" fmla="*/ 2540 w 27939"/>
                <a:gd name="connsiteY5" fmla="*/ 13970 h 27939"/>
                <a:gd name="connsiteX6" fmla="*/ 13970 w 27939"/>
                <a:gd name="connsiteY6" fmla="*/ 25400 h 27939"/>
                <a:gd name="connsiteX7" fmla="*/ 25400 w 27939"/>
                <a:gd name="connsiteY7" fmla="*/ 13970 h 27939"/>
                <a:gd name="connsiteX8" fmla="*/ 13970 w 27939"/>
                <a:gd name="connsiteY8" fmla="*/ 2539 h 27939"/>
                <a:gd name="connsiteX9" fmla="*/ 2540 w 27939"/>
                <a:gd name="connsiteY9" fmla="*/ 13970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39" h="27939">
                  <a:moveTo>
                    <a:pt x="0" y="13970"/>
                  </a:moveTo>
                  <a:cubicBezTo>
                    <a:pt x="0" y="6350"/>
                    <a:pt x="6350" y="0"/>
                    <a:pt x="13970" y="0"/>
                  </a:cubicBezTo>
                  <a:cubicBezTo>
                    <a:pt x="21590" y="0"/>
                    <a:pt x="27940" y="6350"/>
                    <a:pt x="27940" y="13970"/>
                  </a:cubicBezTo>
                  <a:cubicBezTo>
                    <a:pt x="27940" y="21589"/>
                    <a:pt x="21590" y="27939"/>
                    <a:pt x="13970" y="27939"/>
                  </a:cubicBezTo>
                  <a:cubicBezTo>
                    <a:pt x="6350" y="27939"/>
                    <a:pt x="0" y="21589"/>
                    <a:pt x="0" y="13970"/>
                  </a:cubicBezTo>
                  <a:close/>
                  <a:moveTo>
                    <a:pt x="2540" y="13970"/>
                  </a:moveTo>
                  <a:cubicBezTo>
                    <a:pt x="2540" y="20320"/>
                    <a:pt x="7620" y="25400"/>
                    <a:pt x="13970" y="25400"/>
                  </a:cubicBezTo>
                  <a:cubicBezTo>
                    <a:pt x="20320" y="25400"/>
                    <a:pt x="25400" y="20320"/>
                    <a:pt x="25400" y="13970"/>
                  </a:cubicBezTo>
                  <a:cubicBezTo>
                    <a:pt x="25400" y="7620"/>
                    <a:pt x="20320" y="2539"/>
                    <a:pt x="13970" y="2539"/>
                  </a:cubicBezTo>
                  <a:cubicBezTo>
                    <a:pt x="7620" y="2539"/>
                    <a:pt x="2540" y="7620"/>
                    <a:pt x="2540" y="1397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34" name="Volný tvar: obrazec 733">
              <a:extLst>
                <a:ext uri="{FF2B5EF4-FFF2-40B4-BE49-F238E27FC236}">
                  <a16:creationId xmlns:a16="http://schemas.microsoft.com/office/drawing/2014/main" id="{F10109AD-891B-8A6E-CA25-FE14C78490F7}"/>
                </a:ext>
              </a:extLst>
            </p:cNvPr>
            <p:cNvSpPr/>
            <p:nvPr/>
          </p:nvSpPr>
          <p:spPr>
            <a:xfrm>
              <a:off x="13978890" y="10007600"/>
              <a:ext cx="13969" cy="26669"/>
            </a:xfrm>
            <a:custGeom>
              <a:avLst/>
              <a:gdLst>
                <a:gd name="connsiteX0" fmla="*/ 2540 w 13969"/>
                <a:gd name="connsiteY0" fmla="*/ 0 h 26669"/>
                <a:gd name="connsiteX1" fmla="*/ 8890 w 13969"/>
                <a:gd name="connsiteY1" fmla="*/ 1270 h 26669"/>
                <a:gd name="connsiteX2" fmla="*/ 11430 w 13969"/>
                <a:gd name="connsiteY2" fmla="*/ 7620 h 26669"/>
                <a:gd name="connsiteX3" fmla="*/ 5080 w 13969"/>
                <a:gd name="connsiteY3" fmla="*/ 15240 h 26669"/>
                <a:gd name="connsiteX4" fmla="*/ 13970 w 13969"/>
                <a:gd name="connsiteY4" fmla="*/ 26670 h 26669"/>
                <a:gd name="connsiteX5" fmla="*/ 10160 w 13969"/>
                <a:gd name="connsiteY5" fmla="*/ 26670 h 26669"/>
                <a:gd name="connsiteX6" fmla="*/ 2540 w 13969"/>
                <a:gd name="connsiteY6" fmla="*/ 15240 h 26669"/>
                <a:gd name="connsiteX7" fmla="*/ 2540 w 13969"/>
                <a:gd name="connsiteY7" fmla="*/ 15240 h 26669"/>
                <a:gd name="connsiteX8" fmla="*/ 2540 w 13969"/>
                <a:gd name="connsiteY8" fmla="*/ 26670 h 26669"/>
                <a:gd name="connsiteX9" fmla="*/ 0 w 13969"/>
                <a:gd name="connsiteY9" fmla="*/ 26670 h 26669"/>
                <a:gd name="connsiteX10" fmla="*/ 0 w 13969"/>
                <a:gd name="connsiteY10" fmla="*/ 0 h 26669"/>
                <a:gd name="connsiteX11" fmla="*/ 3810 w 13969"/>
                <a:gd name="connsiteY11" fmla="*/ 0 h 26669"/>
                <a:gd name="connsiteX12" fmla="*/ 3810 w 13969"/>
                <a:gd name="connsiteY12" fmla="*/ 0 h 26669"/>
                <a:gd name="connsiteX13" fmla="*/ 1270 w 13969"/>
                <a:gd name="connsiteY13" fmla="*/ 11430 h 26669"/>
                <a:gd name="connsiteX14" fmla="*/ 2540 w 13969"/>
                <a:gd name="connsiteY14" fmla="*/ 11430 h 26669"/>
                <a:gd name="connsiteX15" fmla="*/ 8890 w 13969"/>
                <a:gd name="connsiteY15" fmla="*/ 6350 h 26669"/>
                <a:gd name="connsiteX16" fmla="*/ 6350 w 13969"/>
                <a:gd name="connsiteY16" fmla="*/ 2540 h 26669"/>
                <a:gd name="connsiteX17" fmla="*/ 2540 w 13969"/>
                <a:gd name="connsiteY17" fmla="*/ 2540 h 26669"/>
                <a:gd name="connsiteX18" fmla="*/ 1270 w 13969"/>
                <a:gd name="connsiteY18" fmla="*/ 2540 h 26669"/>
                <a:gd name="connsiteX19" fmla="*/ 1270 w 13969"/>
                <a:gd name="connsiteY19" fmla="*/ 12700 h 26669"/>
                <a:gd name="connsiteX20" fmla="*/ 1270 w 13969"/>
                <a:gd name="connsiteY20" fmla="*/ 12700 h 2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969" h="26669">
                  <a:moveTo>
                    <a:pt x="2540" y="0"/>
                  </a:moveTo>
                  <a:cubicBezTo>
                    <a:pt x="3810" y="0"/>
                    <a:pt x="7620" y="0"/>
                    <a:pt x="8890" y="1270"/>
                  </a:cubicBezTo>
                  <a:cubicBezTo>
                    <a:pt x="10160" y="1270"/>
                    <a:pt x="11430" y="3810"/>
                    <a:pt x="11430" y="7620"/>
                  </a:cubicBezTo>
                  <a:cubicBezTo>
                    <a:pt x="11430" y="11430"/>
                    <a:pt x="8890" y="15240"/>
                    <a:pt x="5080" y="15240"/>
                  </a:cubicBezTo>
                  <a:lnTo>
                    <a:pt x="13970" y="26670"/>
                  </a:lnTo>
                  <a:lnTo>
                    <a:pt x="10160" y="26670"/>
                  </a:lnTo>
                  <a:lnTo>
                    <a:pt x="2540" y="15240"/>
                  </a:lnTo>
                  <a:lnTo>
                    <a:pt x="2540" y="15240"/>
                  </a:lnTo>
                  <a:lnTo>
                    <a:pt x="2540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3810" y="0"/>
                  </a:lnTo>
                  <a:lnTo>
                    <a:pt x="3810" y="0"/>
                  </a:lnTo>
                  <a:close/>
                  <a:moveTo>
                    <a:pt x="1270" y="11430"/>
                  </a:moveTo>
                  <a:lnTo>
                    <a:pt x="2540" y="11430"/>
                  </a:lnTo>
                  <a:cubicBezTo>
                    <a:pt x="6350" y="11430"/>
                    <a:pt x="8890" y="10160"/>
                    <a:pt x="8890" y="6350"/>
                  </a:cubicBezTo>
                  <a:cubicBezTo>
                    <a:pt x="8890" y="2540"/>
                    <a:pt x="8890" y="3810"/>
                    <a:pt x="6350" y="2540"/>
                  </a:cubicBezTo>
                  <a:cubicBezTo>
                    <a:pt x="5080" y="2540"/>
                    <a:pt x="3810" y="2540"/>
                    <a:pt x="2540" y="2540"/>
                  </a:cubicBezTo>
                  <a:lnTo>
                    <a:pt x="1270" y="2540"/>
                  </a:lnTo>
                  <a:lnTo>
                    <a:pt x="1270" y="12700"/>
                  </a:lnTo>
                  <a:lnTo>
                    <a:pt x="1270" y="127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35" name="Volný tvar: obrazec 734">
              <a:extLst>
                <a:ext uri="{FF2B5EF4-FFF2-40B4-BE49-F238E27FC236}">
                  <a16:creationId xmlns:a16="http://schemas.microsoft.com/office/drawing/2014/main" id="{ABBD4C51-91B3-E894-5985-1E8D226402BF}"/>
                </a:ext>
              </a:extLst>
            </p:cNvPr>
            <p:cNvSpPr/>
            <p:nvPr/>
          </p:nvSpPr>
          <p:spPr>
            <a:xfrm>
              <a:off x="13997940" y="10007600"/>
              <a:ext cx="16509" cy="26669"/>
            </a:xfrm>
            <a:custGeom>
              <a:avLst/>
              <a:gdLst>
                <a:gd name="connsiteX0" fmla="*/ 8890 w 16509"/>
                <a:gd name="connsiteY0" fmla="*/ 2540 h 26669"/>
                <a:gd name="connsiteX1" fmla="*/ 8890 w 16509"/>
                <a:gd name="connsiteY1" fmla="*/ 26670 h 26669"/>
                <a:gd name="connsiteX2" fmla="*/ 6350 w 16509"/>
                <a:gd name="connsiteY2" fmla="*/ 26670 h 26669"/>
                <a:gd name="connsiteX3" fmla="*/ 6350 w 16509"/>
                <a:gd name="connsiteY3" fmla="*/ 2540 h 26669"/>
                <a:gd name="connsiteX4" fmla="*/ 0 w 16509"/>
                <a:gd name="connsiteY4" fmla="*/ 2540 h 26669"/>
                <a:gd name="connsiteX5" fmla="*/ 0 w 16509"/>
                <a:gd name="connsiteY5" fmla="*/ 0 h 26669"/>
                <a:gd name="connsiteX6" fmla="*/ 16510 w 16509"/>
                <a:gd name="connsiteY6" fmla="*/ 0 h 26669"/>
                <a:gd name="connsiteX7" fmla="*/ 16510 w 16509"/>
                <a:gd name="connsiteY7" fmla="*/ 2540 h 26669"/>
                <a:gd name="connsiteX8" fmla="*/ 10160 w 16509"/>
                <a:gd name="connsiteY8" fmla="*/ 2540 h 2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509" h="26669">
                  <a:moveTo>
                    <a:pt x="8890" y="2540"/>
                  </a:moveTo>
                  <a:lnTo>
                    <a:pt x="8890" y="26670"/>
                  </a:lnTo>
                  <a:lnTo>
                    <a:pt x="6350" y="26670"/>
                  </a:lnTo>
                  <a:lnTo>
                    <a:pt x="6350" y="2540"/>
                  </a:lnTo>
                  <a:lnTo>
                    <a:pt x="0" y="2540"/>
                  </a:lnTo>
                  <a:lnTo>
                    <a:pt x="0" y="0"/>
                  </a:lnTo>
                  <a:lnTo>
                    <a:pt x="16510" y="0"/>
                  </a:lnTo>
                  <a:lnTo>
                    <a:pt x="16510" y="2540"/>
                  </a:lnTo>
                  <a:lnTo>
                    <a:pt x="10160" y="25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36" name="Volný tvar: obrazec 735">
              <a:extLst>
                <a:ext uri="{FF2B5EF4-FFF2-40B4-BE49-F238E27FC236}">
                  <a16:creationId xmlns:a16="http://schemas.microsoft.com/office/drawing/2014/main" id="{2326979C-337C-6D93-3933-67FBD69B4713}"/>
                </a:ext>
              </a:extLst>
            </p:cNvPr>
            <p:cNvSpPr/>
            <p:nvPr/>
          </p:nvSpPr>
          <p:spPr>
            <a:xfrm>
              <a:off x="14022070" y="10006330"/>
              <a:ext cx="19050" cy="26669"/>
            </a:xfrm>
            <a:custGeom>
              <a:avLst/>
              <a:gdLst>
                <a:gd name="connsiteX0" fmla="*/ 2540 w 19050"/>
                <a:gd name="connsiteY0" fmla="*/ 11430 h 26669"/>
                <a:gd name="connsiteX1" fmla="*/ 16510 w 19050"/>
                <a:gd name="connsiteY1" fmla="*/ 11430 h 26669"/>
                <a:gd name="connsiteX2" fmla="*/ 16510 w 19050"/>
                <a:gd name="connsiteY2" fmla="*/ 0 h 26669"/>
                <a:gd name="connsiteX3" fmla="*/ 19050 w 19050"/>
                <a:gd name="connsiteY3" fmla="*/ 0 h 26669"/>
                <a:gd name="connsiteX4" fmla="*/ 19050 w 19050"/>
                <a:gd name="connsiteY4" fmla="*/ 26670 h 26669"/>
                <a:gd name="connsiteX5" fmla="*/ 16510 w 19050"/>
                <a:gd name="connsiteY5" fmla="*/ 26670 h 26669"/>
                <a:gd name="connsiteX6" fmla="*/ 16510 w 19050"/>
                <a:gd name="connsiteY6" fmla="*/ 13970 h 26669"/>
                <a:gd name="connsiteX7" fmla="*/ 2540 w 19050"/>
                <a:gd name="connsiteY7" fmla="*/ 13970 h 26669"/>
                <a:gd name="connsiteX8" fmla="*/ 2540 w 19050"/>
                <a:gd name="connsiteY8" fmla="*/ 26670 h 26669"/>
                <a:gd name="connsiteX9" fmla="*/ 0 w 19050"/>
                <a:gd name="connsiteY9" fmla="*/ 26670 h 26669"/>
                <a:gd name="connsiteX10" fmla="*/ 0 w 19050"/>
                <a:gd name="connsiteY10" fmla="*/ 0 h 26669"/>
                <a:gd name="connsiteX11" fmla="*/ 2540 w 19050"/>
                <a:gd name="connsiteY11" fmla="*/ 0 h 26669"/>
                <a:gd name="connsiteX12" fmla="*/ 2540 w 19050"/>
                <a:gd name="connsiteY12" fmla="*/ 11430 h 2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" h="26669">
                  <a:moveTo>
                    <a:pt x="2540" y="11430"/>
                  </a:moveTo>
                  <a:lnTo>
                    <a:pt x="16510" y="11430"/>
                  </a:lnTo>
                  <a:lnTo>
                    <a:pt x="16510" y="0"/>
                  </a:lnTo>
                  <a:lnTo>
                    <a:pt x="19050" y="0"/>
                  </a:lnTo>
                  <a:lnTo>
                    <a:pt x="19050" y="26670"/>
                  </a:lnTo>
                  <a:lnTo>
                    <a:pt x="16510" y="26670"/>
                  </a:lnTo>
                  <a:lnTo>
                    <a:pt x="16510" y="13970"/>
                  </a:lnTo>
                  <a:lnTo>
                    <a:pt x="2540" y="13970"/>
                  </a:lnTo>
                  <a:lnTo>
                    <a:pt x="2540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2540" y="0"/>
                  </a:lnTo>
                  <a:lnTo>
                    <a:pt x="2540" y="114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37" name="Volný tvar: obrazec 736">
              <a:extLst>
                <a:ext uri="{FF2B5EF4-FFF2-40B4-BE49-F238E27FC236}">
                  <a16:creationId xmlns:a16="http://schemas.microsoft.com/office/drawing/2014/main" id="{A4B5DA97-C36D-2A14-0C9A-E8EEFD34FCFF}"/>
                </a:ext>
              </a:extLst>
            </p:cNvPr>
            <p:cNvSpPr/>
            <p:nvPr/>
          </p:nvSpPr>
          <p:spPr>
            <a:xfrm>
              <a:off x="13848079" y="10054590"/>
              <a:ext cx="29210" cy="29209"/>
            </a:xfrm>
            <a:custGeom>
              <a:avLst/>
              <a:gdLst>
                <a:gd name="connsiteX0" fmla="*/ 0 w 29210"/>
                <a:gd name="connsiteY0" fmla="*/ 27940 h 29209"/>
                <a:gd name="connsiteX1" fmla="*/ 5080 w 29210"/>
                <a:gd name="connsiteY1" fmla="*/ 0 h 29209"/>
                <a:gd name="connsiteX2" fmla="*/ 15240 w 29210"/>
                <a:gd name="connsiteY2" fmla="*/ 22860 h 29209"/>
                <a:gd name="connsiteX3" fmla="*/ 25400 w 29210"/>
                <a:gd name="connsiteY3" fmla="*/ 0 h 29209"/>
                <a:gd name="connsiteX4" fmla="*/ 29210 w 29210"/>
                <a:gd name="connsiteY4" fmla="*/ 27940 h 29209"/>
                <a:gd name="connsiteX5" fmla="*/ 26670 w 29210"/>
                <a:gd name="connsiteY5" fmla="*/ 27940 h 29209"/>
                <a:gd name="connsiteX6" fmla="*/ 24130 w 29210"/>
                <a:gd name="connsiteY6" fmla="*/ 8890 h 29209"/>
                <a:gd name="connsiteX7" fmla="*/ 15240 w 29210"/>
                <a:gd name="connsiteY7" fmla="*/ 29210 h 29209"/>
                <a:gd name="connsiteX8" fmla="*/ 6350 w 29210"/>
                <a:gd name="connsiteY8" fmla="*/ 8890 h 29209"/>
                <a:gd name="connsiteX9" fmla="*/ 3810 w 29210"/>
                <a:gd name="connsiteY9" fmla="*/ 27940 h 29209"/>
                <a:gd name="connsiteX10" fmla="*/ 1270 w 29210"/>
                <a:gd name="connsiteY10" fmla="*/ 27940 h 2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210" h="29209">
                  <a:moveTo>
                    <a:pt x="0" y="27940"/>
                  </a:moveTo>
                  <a:lnTo>
                    <a:pt x="5080" y="0"/>
                  </a:lnTo>
                  <a:lnTo>
                    <a:pt x="15240" y="22860"/>
                  </a:lnTo>
                  <a:lnTo>
                    <a:pt x="25400" y="0"/>
                  </a:lnTo>
                  <a:lnTo>
                    <a:pt x="29210" y="27940"/>
                  </a:lnTo>
                  <a:lnTo>
                    <a:pt x="26670" y="27940"/>
                  </a:lnTo>
                  <a:lnTo>
                    <a:pt x="24130" y="8890"/>
                  </a:lnTo>
                  <a:lnTo>
                    <a:pt x="15240" y="29210"/>
                  </a:lnTo>
                  <a:lnTo>
                    <a:pt x="6350" y="8890"/>
                  </a:lnTo>
                  <a:lnTo>
                    <a:pt x="3810" y="27940"/>
                  </a:lnTo>
                  <a:lnTo>
                    <a:pt x="1270" y="279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38" name="Volný tvar: obrazec 737">
              <a:extLst>
                <a:ext uri="{FF2B5EF4-FFF2-40B4-BE49-F238E27FC236}">
                  <a16:creationId xmlns:a16="http://schemas.microsoft.com/office/drawing/2014/main" id="{FD337E22-3E82-E444-6F19-4F1E1F974032}"/>
                </a:ext>
              </a:extLst>
            </p:cNvPr>
            <p:cNvSpPr/>
            <p:nvPr/>
          </p:nvSpPr>
          <p:spPr>
            <a:xfrm>
              <a:off x="13883640" y="10054590"/>
              <a:ext cx="25400" cy="27940"/>
            </a:xfrm>
            <a:custGeom>
              <a:avLst/>
              <a:gdLst>
                <a:gd name="connsiteX0" fmla="*/ 17780 w 25400"/>
                <a:gd name="connsiteY0" fmla="*/ 20320 h 27940"/>
                <a:gd name="connsiteX1" fmla="*/ 6350 w 25400"/>
                <a:gd name="connsiteY1" fmla="*/ 20320 h 27940"/>
                <a:gd name="connsiteX2" fmla="*/ 3810 w 25400"/>
                <a:gd name="connsiteY2" fmla="*/ 27940 h 27940"/>
                <a:gd name="connsiteX3" fmla="*/ 0 w 25400"/>
                <a:gd name="connsiteY3" fmla="*/ 27940 h 27940"/>
                <a:gd name="connsiteX4" fmla="*/ 12700 w 25400"/>
                <a:gd name="connsiteY4" fmla="*/ 0 h 27940"/>
                <a:gd name="connsiteX5" fmla="*/ 25400 w 25400"/>
                <a:gd name="connsiteY5" fmla="*/ 27940 h 27940"/>
                <a:gd name="connsiteX6" fmla="*/ 21590 w 25400"/>
                <a:gd name="connsiteY6" fmla="*/ 27940 h 27940"/>
                <a:gd name="connsiteX7" fmla="*/ 19050 w 25400"/>
                <a:gd name="connsiteY7" fmla="*/ 20320 h 27940"/>
                <a:gd name="connsiteX8" fmla="*/ 16510 w 25400"/>
                <a:gd name="connsiteY8" fmla="*/ 16510 h 27940"/>
                <a:gd name="connsiteX9" fmla="*/ 11430 w 25400"/>
                <a:gd name="connsiteY9" fmla="*/ 6350 h 27940"/>
                <a:gd name="connsiteX10" fmla="*/ 6350 w 25400"/>
                <a:gd name="connsiteY10" fmla="*/ 16510 h 27940"/>
                <a:gd name="connsiteX11" fmla="*/ 15240 w 25400"/>
                <a:gd name="connsiteY11" fmla="*/ 1651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400" h="27940">
                  <a:moveTo>
                    <a:pt x="17780" y="20320"/>
                  </a:moveTo>
                  <a:lnTo>
                    <a:pt x="6350" y="20320"/>
                  </a:lnTo>
                  <a:lnTo>
                    <a:pt x="3810" y="27940"/>
                  </a:lnTo>
                  <a:lnTo>
                    <a:pt x="0" y="27940"/>
                  </a:lnTo>
                  <a:lnTo>
                    <a:pt x="12700" y="0"/>
                  </a:lnTo>
                  <a:lnTo>
                    <a:pt x="25400" y="27940"/>
                  </a:lnTo>
                  <a:lnTo>
                    <a:pt x="21590" y="27940"/>
                  </a:lnTo>
                  <a:lnTo>
                    <a:pt x="19050" y="20320"/>
                  </a:lnTo>
                  <a:close/>
                  <a:moveTo>
                    <a:pt x="16510" y="16510"/>
                  </a:moveTo>
                  <a:lnTo>
                    <a:pt x="11430" y="6350"/>
                  </a:lnTo>
                  <a:lnTo>
                    <a:pt x="6350" y="16510"/>
                  </a:lnTo>
                  <a:lnTo>
                    <a:pt x="15240" y="165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39" name="Volný tvar: obrazec 738">
              <a:extLst>
                <a:ext uri="{FF2B5EF4-FFF2-40B4-BE49-F238E27FC236}">
                  <a16:creationId xmlns:a16="http://schemas.microsoft.com/office/drawing/2014/main" id="{70882E66-1FA9-59E7-7D1B-71140FF1C361}"/>
                </a:ext>
              </a:extLst>
            </p:cNvPr>
            <p:cNvSpPr/>
            <p:nvPr/>
          </p:nvSpPr>
          <p:spPr>
            <a:xfrm>
              <a:off x="13912850" y="10057130"/>
              <a:ext cx="22859" cy="27939"/>
            </a:xfrm>
            <a:custGeom>
              <a:avLst/>
              <a:gdLst>
                <a:gd name="connsiteX0" fmla="*/ 22860 w 22859"/>
                <a:gd name="connsiteY0" fmla="*/ 3810 h 27939"/>
                <a:gd name="connsiteX1" fmla="*/ 19050 w 22859"/>
                <a:gd name="connsiteY1" fmla="*/ 1270 h 27939"/>
                <a:gd name="connsiteX2" fmla="*/ 13970 w 22859"/>
                <a:gd name="connsiteY2" fmla="*/ 1270 h 27939"/>
                <a:gd name="connsiteX3" fmla="*/ 2540 w 22859"/>
                <a:gd name="connsiteY3" fmla="*/ 12700 h 27939"/>
                <a:gd name="connsiteX4" fmla="*/ 13970 w 22859"/>
                <a:gd name="connsiteY4" fmla="*/ 24130 h 27939"/>
                <a:gd name="connsiteX5" fmla="*/ 19050 w 22859"/>
                <a:gd name="connsiteY5" fmla="*/ 24130 h 27939"/>
                <a:gd name="connsiteX6" fmla="*/ 21590 w 22859"/>
                <a:gd name="connsiteY6" fmla="*/ 21589 h 27939"/>
                <a:gd name="connsiteX7" fmla="*/ 21590 w 22859"/>
                <a:gd name="connsiteY7" fmla="*/ 25400 h 27939"/>
                <a:gd name="connsiteX8" fmla="*/ 13970 w 22859"/>
                <a:gd name="connsiteY8" fmla="*/ 27939 h 27939"/>
                <a:gd name="connsiteX9" fmla="*/ 0 w 22859"/>
                <a:gd name="connsiteY9" fmla="*/ 13970 h 27939"/>
                <a:gd name="connsiteX10" fmla="*/ 13970 w 22859"/>
                <a:gd name="connsiteY10" fmla="*/ 0 h 27939"/>
                <a:gd name="connsiteX11" fmla="*/ 21590 w 22859"/>
                <a:gd name="connsiteY11" fmla="*/ 2539 h 27939"/>
                <a:gd name="connsiteX12" fmla="*/ 21590 w 22859"/>
                <a:gd name="connsiteY12" fmla="*/ 6350 h 27939"/>
                <a:gd name="connsiteX13" fmla="*/ 21590 w 22859"/>
                <a:gd name="connsiteY13" fmla="*/ 6350 h 2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859" h="27939">
                  <a:moveTo>
                    <a:pt x="22860" y="3810"/>
                  </a:moveTo>
                  <a:cubicBezTo>
                    <a:pt x="22860" y="3810"/>
                    <a:pt x="20320" y="1270"/>
                    <a:pt x="19050" y="1270"/>
                  </a:cubicBezTo>
                  <a:cubicBezTo>
                    <a:pt x="17780" y="1270"/>
                    <a:pt x="16510" y="1270"/>
                    <a:pt x="13970" y="1270"/>
                  </a:cubicBezTo>
                  <a:cubicBezTo>
                    <a:pt x="7620" y="1270"/>
                    <a:pt x="2540" y="6350"/>
                    <a:pt x="2540" y="12700"/>
                  </a:cubicBezTo>
                  <a:cubicBezTo>
                    <a:pt x="2540" y="19050"/>
                    <a:pt x="8890" y="24130"/>
                    <a:pt x="13970" y="24130"/>
                  </a:cubicBezTo>
                  <a:cubicBezTo>
                    <a:pt x="19050" y="24130"/>
                    <a:pt x="17780" y="24130"/>
                    <a:pt x="19050" y="24130"/>
                  </a:cubicBezTo>
                  <a:cubicBezTo>
                    <a:pt x="20320" y="24130"/>
                    <a:pt x="21590" y="22860"/>
                    <a:pt x="21590" y="21589"/>
                  </a:cubicBezTo>
                  <a:lnTo>
                    <a:pt x="21590" y="25400"/>
                  </a:lnTo>
                  <a:cubicBezTo>
                    <a:pt x="19050" y="27939"/>
                    <a:pt x="15240" y="27939"/>
                    <a:pt x="13970" y="27939"/>
                  </a:cubicBezTo>
                  <a:cubicBezTo>
                    <a:pt x="6350" y="27939"/>
                    <a:pt x="0" y="21589"/>
                    <a:pt x="0" y="13970"/>
                  </a:cubicBezTo>
                  <a:cubicBezTo>
                    <a:pt x="0" y="6350"/>
                    <a:pt x="6350" y="0"/>
                    <a:pt x="13970" y="0"/>
                  </a:cubicBezTo>
                  <a:cubicBezTo>
                    <a:pt x="21590" y="0"/>
                    <a:pt x="19050" y="0"/>
                    <a:pt x="21590" y="2539"/>
                  </a:cubicBezTo>
                  <a:lnTo>
                    <a:pt x="21590" y="6350"/>
                  </a:lnTo>
                  <a:lnTo>
                    <a:pt x="21590" y="63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40" name="Volný tvar: obrazec 739">
              <a:extLst>
                <a:ext uri="{FF2B5EF4-FFF2-40B4-BE49-F238E27FC236}">
                  <a16:creationId xmlns:a16="http://schemas.microsoft.com/office/drawing/2014/main" id="{807B4DE7-ECAA-19D1-7DE5-B170C752FAAC}"/>
                </a:ext>
              </a:extLst>
            </p:cNvPr>
            <p:cNvSpPr/>
            <p:nvPr/>
          </p:nvSpPr>
          <p:spPr>
            <a:xfrm>
              <a:off x="13944600" y="10054590"/>
              <a:ext cx="13970" cy="26669"/>
            </a:xfrm>
            <a:custGeom>
              <a:avLst/>
              <a:gdLst>
                <a:gd name="connsiteX0" fmla="*/ 13970 w 13970"/>
                <a:gd name="connsiteY0" fmla="*/ 3810 h 26669"/>
                <a:gd name="connsiteX1" fmla="*/ 2540 w 13970"/>
                <a:gd name="connsiteY1" fmla="*/ 3810 h 26669"/>
                <a:gd name="connsiteX2" fmla="*/ 2540 w 13970"/>
                <a:gd name="connsiteY2" fmla="*/ 11430 h 26669"/>
                <a:gd name="connsiteX3" fmla="*/ 12700 w 13970"/>
                <a:gd name="connsiteY3" fmla="*/ 11430 h 26669"/>
                <a:gd name="connsiteX4" fmla="*/ 12700 w 13970"/>
                <a:gd name="connsiteY4" fmla="*/ 13970 h 26669"/>
                <a:gd name="connsiteX5" fmla="*/ 2540 w 13970"/>
                <a:gd name="connsiteY5" fmla="*/ 13970 h 26669"/>
                <a:gd name="connsiteX6" fmla="*/ 2540 w 13970"/>
                <a:gd name="connsiteY6" fmla="*/ 24130 h 26669"/>
                <a:gd name="connsiteX7" fmla="*/ 13970 w 13970"/>
                <a:gd name="connsiteY7" fmla="*/ 24130 h 26669"/>
                <a:gd name="connsiteX8" fmla="*/ 13970 w 13970"/>
                <a:gd name="connsiteY8" fmla="*/ 26670 h 26669"/>
                <a:gd name="connsiteX9" fmla="*/ 0 w 13970"/>
                <a:gd name="connsiteY9" fmla="*/ 26670 h 26669"/>
                <a:gd name="connsiteX10" fmla="*/ 0 w 13970"/>
                <a:gd name="connsiteY10" fmla="*/ 0 h 26669"/>
                <a:gd name="connsiteX11" fmla="*/ 13970 w 13970"/>
                <a:gd name="connsiteY11" fmla="*/ 0 h 26669"/>
                <a:gd name="connsiteX12" fmla="*/ 13970 w 13970"/>
                <a:gd name="connsiteY12" fmla="*/ 2540 h 26669"/>
                <a:gd name="connsiteX13" fmla="*/ 13970 w 13970"/>
                <a:gd name="connsiteY13" fmla="*/ 2540 h 2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970" h="26669">
                  <a:moveTo>
                    <a:pt x="13970" y="3810"/>
                  </a:moveTo>
                  <a:lnTo>
                    <a:pt x="2540" y="3810"/>
                  </a:lnTo>
                  <a:lnTo>
                    <a:pt x="2540" y="11430"/>
                  </a:lnTo>
                  <a:lnTo>
                    <a:pt x="12700" y="11430"/>
                  </a:lnTo>
                  <a:lnTo>
                    <a:pt x="12700" y="13970"/>
                  </a:lnTo>
                  <a:lnTo>
                    <a:pt x="2540" y="13970"/>
                  </a:lnTo>
                  <a:lnTo>
                    <a:pt x="2540" y="24130"/>
                  </a:lnTo>
                  <a:lnTo>
                    <a:pt x="13970" y="24130"/>
                  </a:lnTo>
                  <a:lnTo>
                    <a:pt x="13970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13970" y="0"/>
                  </a:lnTo>
                  <a:lnTo>
                    <a:pt x="13970" y="2540"/>
                  </a:lnTo>
                  <a:lnTo>
                    <a:pt x="13970" y="25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41" name="Volný tvar: obrazec 740">
              <a:extLst>
                <a:ext uri="{FF2B5EF4-FFF2-40B4-BE49-F238E27FC236}">
                  <a16:creationId xmlns:a16="http://schemas.microsoft.com/office/drawing/2014/main" id="{DD9174E2-1708-F8FF-27C8-37E14C38C735}"/>
                </a:ext>
              </a:extLst>
            </p:cNvPr>
            <p:cNvSpPr/>
            <p:nvPr/>
          </p:nvSpPr>
          <p:spPr>
            <a:xfrm>
              <a:off x="13967459" y="10053319"/>
              <a:ext cx="20320" cy="26670"/>
            </a:xfrm>
            <a:custGeom>
              <a:avLst/>
              <a:gdLst>
                <a:gd name="connsiteX0" fmla="*/ 0 w 20320"/>
                <a:gd name="connsiteY0" fmla="*/ 1270 h 26670"/>
                <a:gd name="connsiteX1" fmla="*/ 5080 w 20320"/>
                <a:gd name="connsiteY1" fmla="*/ 1270 h 26670"/>
                <a:gd name="connsiteX2" fmla="*/ 15240 w 20320"/>
                <a:gd name="connsiteY2" fmla="*/ 3811 h 26670"/>
                <a:gd name="connsiteX3" fmla="*/ 20320 w 20320"/>
                <a:gd name="connsiteY3" fmla="*/ 13970 h 26670"/>
                <a:gd name="connsiteX4" fmla="*/ 15240 w 20320"/>
                <a:gd name="connsiteY4" fmla="*/ 24130 h 26670"/>
                <a:gd name="connsiteX5" fmla="*/ 5080 w 20320"/>
                <a:gd name="connsiteY5" fmla="*/ 26670 h 26670"/>
                <a:gd name="connsiteX6" fmla="*/ 0 w 20320"/>
                <a:gd name="connsiteY6" fmla="*/ 26670 h 26670"/>
                <a:gd name="connsiteX7" fmla="*/ 0 w 20320"/>
                <a:gd name="connsiteY7" fmla="*/ 0 h 26670"/>
                <a:gd name="connsiteX8" fmla="*/ 3810 w 20320"/>
                <a:gd name="connsiteY8" fmla="*/ 25400 h 26670"/>
                <a:gd name="connsiteX9" fmla="*/ 6350 w 20320"/>
                <a:gd name="connsiteY9" fmla="*/ 25400 h 26670"/>
                <a:gd name="connsiteX10" fmla="*/ 13970 w 20320"/>
                <a:gd name="connsiteY10" fmla="*/ 22861 h 26670"/>
                <a:gd name="connsiteX11" fmla="*/ 17780 w 20320"/>
                <a:gd name="connsiteY11" fmla="*/ 15240 h 26670"/>
                <a:gd name="connsiteX12" fmla="*/ 6350 w 20320"/>
                <a:gd name="connsiteY12" fmla="*/ 5080 h 26670"/>
                <a:gd name="connsiteX13" fmla="*/ 3810 w 20320"/>
                <a:gd name="connsiteY13" fmla="*/ 5080 h 26670"/>
                <a:gd name="connsiteX14" fmla="*/ 3810 w 20320"/>
                <a:gd name="connsiteY14" fmla="*/ 26670 h 26670"/>
                <a:gd name="connsiteX15" fmla="*/ 3810 w 20320"/>
                <a:gd name="connsiteY15" fmla="*/ 26670 h 2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320" h="26670">
                  <a:moveTo>
                    <a:pt x="0" y="1270"/>
                  </a:moveTo>
                  <a:lnTo>
                    <a:pt x="5080" y="1270"/>
                  </a:lnTo>
                  <a:cubicBezTo>
                    <a:pt x="7620" y="1270"/>
                    <a:pt x="11430" y="1270"/>
                    <a:pt x="15240" y="3811"/>
                  </a:cubicBezTo>
                  <a:cubicBezTo>
                    <a:pt x="17780" y="6350"/>
                    <a:pt x="20320" y="8890"/>
                    <a:pt x="20320" y="13970"/>
                  </a:cubicBezTo>
                  <a:cubicBezTo>
                    <a:pt x="20320" y="19050"/>
                    <a:pt x="17780" y="22861"/>
                    <a:pt x="15240" y="24130"/>
                  </a:cubicBezTo>
                  <a:cubicBezTo>
                    <a:pt x="12700" y="26670"/>
                    <a:pt x="10160" y="26670"/>
                    <a:pt x="5080" y="26670"/>
                  </a:cubicBezTo>
                  <a:lnTo>
                    <a:pt x="0" y="26670"/>
                  </a:lnTo>
                  <a:lnTo>
                    <a:pt x="0" y="0"/>
                  </a:lnTo>
                  <a:close/>
                  <a:moveTo>
                    <a:pt x="3810" y="25400"/>
                  </a:moveTo>
                  <a:lnTo>
                    <a:pt x="6350" y="25400"/>
                  </a:lnTo>
                  <a:cubicBezTo>
                    <a:pt x="8890" y="25400"/>
                    <a:pt x="11430" y="25400"/>
                    <a:pt x="13970" y="22861"/>
                  </a:cubicBezTo>
                  <a:cubicBezTo>
                    <a:pt x="16510" y="21590"/>
                    <a:pt x="17780" y="19050"/>
                    <a:pt x="17780" y="15240"/>
                  </a:cubicBezTo>
                  <a:cubicBezTo>
                    <a:pt x="17780" y="8890"/>
                    <a:pt x="12700" y="5080"/>
                    <a:pt x="6350" y="5080"/>
                  </a:cubicBezTo>
                  <a:lnTo>
                    <a:pt x="3810" y="5080"/>
                  </a:lnTo>
                  <a:lnTo>
                    <a:pt x="3810" y="26670"/>
                  </a:lnTo>
                  <a:lnTo>
                    <a:pt x="3810" y="266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42" name="Volný tvar: obrazec 741">
              <a:extLst>
                <a:ext uri="{FF2B5EF4-FFF2-40B4-BE49-F238E27FC236}">
                  <a16:creationId xmlns:a16="http://schemas.microsoft.com/office/drawing/2014/main" id="{D0B5F8C1-4377-5F0D-ECF1-A27E87EACB27}"/>
                </a:ext>
              </a:extLst>
            </p:cNvPr>
            <p:cNvSpPr/>
            <p:nvPr/>
          </p:nvSpPr>
          <p:spPr>
            <a:xfrm>
              <a:off x="13995400" y="10054590"/>
              <a:ext cx="27940" cy="27940"/>
            </a:xfrm>
            <a:custGeom>
              <a:avLst/>
              <a:gdLst>
                <a:gd name="connsiteX0" fmla="*/ 0 w 27940"/>
                <a:gd name="connsiteY0" fmla="*/ 13970 h 27940"/>
                <a:gd name="connsiteX1" fmla="*/ 13970 w 27940"/>
                <a:gd name="connsiteY1" fmla="*/ 0 h 27940"/>
                <a:gd name="connsiteX2" fmla="*/ 27940 w 27940"/>
                <a:gd name="connsiteY2" fmla="*/ 13970 h 27940"/>
                <a:gd name="connsiteX3" fmla="*/ 13970 w 27940"/>
                <a:gd name="connsiteY3" fmla="*/ 27940 h 27940"/>
                <a:gd name="connsiteX4" fmla="*/ 0 w 27940"/>
                <a:gd name="connsiteY4" fmla="*/ 13970 h 27940"/>
                <a:gd name="connsiteX5" fmla="*/ 3810 w 27940"/>
                <a:gd name="connsiteY5" fmla="*/ 13970 h 27940"/>
                <a:gd name="connsiteX6" fmla="*/ 15240 w 27940"/>
                <a:gd name="connsiteY6" fmla="*/ 25400 h 27940"/>
                <a:gd name="connsiteX7" fmla="*/ 26670 w 27940"/>
                <a:gd name="connsiteY7" fmla="*/ 13970 h 27940"/>
                <a:gd name="connsiteX8" fmla="*/ 15240 w 27940"/>
                <a:gd name="connsiteY8" fmla="*/ 2540 h 27940"/>
                <a:gd name="connsiteX9" fmla="*/ 3810 w 27940"/>
                <a:gd name="connsiteY9" fmla="*/ 1397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40" h="27940">
                  <a:moveTo>
                    <a:pt x="0" y="13970"/>
                  </a:moveTo>
                  <a:cubicBezTo>
                    <a:pt x="0" y="6350"/>
                    <a:pt x="6350" y="0"/>
                    <a:pt x="13970" y="0"/>
                  </a:cubicBezTo>
                  <a:cubicBezTo>
                    <a:pt x="21590" y="0"/>
                    <a:pt x="27940" y="6350"/>
                    <a:pt x="27940" y="13970"/>
                  </a:cubicBezTo>
                  <a:cubicBezTo>
                    <a:pt x="27940" y="21590"/>
                    <a:pt x="21590" y="27940"/>
                    <a:pt x="13970" y="27940"/>
                  </a:cubicBezTo>
                  <a:cubicBezTo>
                    <a:pt x="6350" y="27940"/>
                    <a:pt x="0" y="21590"/>
                    <a:pt x="0" y="13970"/>
                  </a:cubicBezTo>
                  <a:close/>
                  <a:moveTo>
                    <a:pt x="3810" y="13970"/>
                  </a:moveTo>
                  <a:cubicBezTo>
                    <a:pt x="3810" y="20320"/>
                    <a:pt x="8890" y="25400"/>
                    <a:pt x="15240" y="25400"/>
                  </a:cubicBezTo>
                  <a:cubicBezTo>
                    <a:pt x="21590" y="25400"/>
                    <a:pt x="26670" y="20320"/>
                    <a:pt x="26670" y="13970"/>
                  </a:cubicBezTo>
                  <a:cubicBezTo>
                    <a:pt x="26670" y="7620"/>
                    <a:pt x="21590" y="2540"/>
                    <a:pt x="15240" y="2540"/>
                  </a:cubicBezTo>
                  <a:cubicBezTo>
                    <a:pt x="8890" y="2540"/>
                    <a:pt x="3810" y="7620"/>
                    <a:pt x="3810" y="1397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43" name="Volný tvar: obrazec 742">
              <a:extLst>
                <a:ext uri="{FF2B5EF4-FFF2-40B4-BE49-F238E27FC236}">
                  <a16:creationId xmlns:a16="http://schemas.microsoft.com/office/drawing/2014/main" id="{380AC699-DB9E-5330-6340-5A277317464B}"/>
                </a:ext>
              </a:extLst>
            </p:cNvPr>
            <p:cNvSpPr/>
            <p:nvPr/>
          </p:nvSpPr>
          <p:spPr>
            <a:xfrm>
              <a:off x="14033500" y="10054590"/>
              <a:ext cx="22859" cy="29209"/>
            </a:xfrm>
            <a:custGeom>
              <a:avLst/>
              <a:gdLst>
                <a:gd name="connsiteX0" fmla="*/ 0 w 22859"/>
                <a:gd name="connsiteY0" fmla="*/ 27940 h 29209"/>
                <a:gd name="connsiteX1" fmla="*/ 0 w 22859"/>
                <a:gd name="connsiteY1" fmla="*/ 0 h 29209"/>
                <a:gd name="connsiteX2" fmla="*/ 20320 w 22859"/>
                <a:gd name="connsiteY2" fmla="*/ 21590 h 29209"/>
                <a:gd name="connsiteX3" fmla="*/ 20320 w 22859"/>
                <a:gd name="connsiteY3" fmla="*/ 1270 h 29209"/>
                <a:gd name="connsiteX4" fmla="*/ 22860 w 22859"/>
                <a:gd name="connsiteY4" fmla="*/ 1270 h 29209"/>
                <a:gd name="connsiteX5" fmla="*/ 22860 w 22859"/>
                <a:gd name="connsiteY5" fmla="*/ 29210 h 29209"/>
                <a:gd name="connsiteX6" fmla="*/ 2540 w 22859"/>
                <a:gd name="connsiteY6" fmla="*/ 7620 h 29209"/>
                <a:gd name="connsiteX7" fmla="*/ 2540 w 22859"/>
                <a:gd name="connsiteY7" fmla="*/ 27940 h 29209"/>
                <a:gd name="connsiteX8" fmla="*/ 0 w 22859"/>
                <a:gd name="connsiteY8" fmla="*/ 27940 h 2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59" h="29209">
                  <a:moveTo>
                    <a:pt x="0" y="27940"/>
                  </a:moveTo>
                  <a:lnTo>
                    <a:pt x="0" y="0"/>
                  </a:lnTo>
                  <a:lnTo>
                    <a:pt x="20320" y="21590"/>
                  </a:lnTo>
                  <a:lnTo>
                    <a:pt x="20320" y="1270"/>
                  </a:lnTo>
                  <a:lnTo>
                    <a:pt x="22860" y="1270"/>
                  </a:lnTo>
                  <a:lnTo>
                    <a:pt x="22860" y="29210"/>
                  </a:lnTo>
                  <a:lnTo>
                    <a:pt x="2540" y="7620"/>
                  </a:lnTo>
                  <a:lnTo>
                    <a:pt x="2540" y="27940"/>
                  </a:lnTo>
                  <a:lnTo>
                    <a:pt x="0" y="279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44" name="Volný tvar: obrazec 743">
              <a:extLst>
                <a:ext uri="{FF2B5EF4-FFF2-40B4-BE49-F238E27FC236}">
                  <a16:creationId xmlns:a16="http://schemas.microsoft.com/office/drawing/2014/main" id="{75E0DDD4-DF8B-7581-F255-DFF4926D53E6}"/>
                </a:ext>
              </a:extLst>
            </p:cNvPr>
            <p:cNvSpPr/>
            <p:nvPr/>
          </p:nvSpPr>
          <p:spPr>
            <a:xfrm>
              <a:off x="14067790" y="10054590"/>
              <a:ext cx="2539" cy="26669"/>
            </a:xfrm>
            <a:custGeom>
              <a:avLst/>
              <a:gdLst>
                <a:gd name="connsiteX0" fmla="*/ 2540 w 2539"/>
                <a:gd name="connsiteY0" fmla="*/ 0 h 26669"/>
                <a:gd name="connsiteX1" fmla="*/ 2540 w 2539"/>
                <a:gd name="connsiteY1" fmla="*/ 26670 h 26669"/>
                <a:gd name="connsiteX2" fmla="*/ 0 w 2539"/>
                <a:gd name="connsiteY2" fmla="*/ 26670 h 26669"/>
                <a:gd name="connsiteX3" fmla="*/ 0 w 2539"/>
                <a:gd name="connsiteY3" fmla="*/ 0 h 26669"/>
                <a:gd name="connsiteX4" fmla="*/ 2540 w 2539"/>
                <a:gd name="connsiteY4" fmla="*/ 0 h 2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9" h="26669">
                  <a:moveTo>
                    <a:pt x="2540" y="0"/>
                  </a:moveTo>
                  <a:lnTo>
                    <a:pt x="2540" y="26670"/>
                  </a:lnTo>
                  <a:lnTo>
                    <a:pt x="0" y="26670"/>
                  </a:lnTo>
                  <a:lnTo>
                    <a:pt x="0" y="0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45" name="Volný tvar: obrazec 744">
              <a:extLst>
                <a:ext uri="{FF2B5EF4-FFF2-40B4-BE49-F238E27FC236}">
                  <a16:creationId xmlns:a16="http://schemas.microsoft.com/office/drawing/2014/main" id="{73912DE3-A9E1-09BB-DD6D-AD6E5E5E07AD}"/>
                </a:ext>
              </a:extLst>
            </p:cNvPr>
            <p:cNvSpPr/>
            <p:nvPr/>
          </p:nvSpPr>
          <p:spPr>
            <a:xfrm>
              <a:off x="14077950" y="10054590"/>
              <a:ext cx="25400" cy="27940"/>
            </a:xfrm>
            <a:custGeom>
              <a:avLst/>
              <a:gdLst>
                <a:gd name="connsiteX0" fmla="*/ 17780 w 25400"/>
                <a:gd name="connsiteY0" fmla="*/ 20320 h 27940"/>
                <a:gd name="connsiteX1" fmla="*/ 6350 w 25400"/>
                <a:gd name="connsiteY1" fmla="*/ 20320 h 27940"/>
                <a:gd name="connsiteX2" fmla="*/ 3810 w 25400"/>
                <a:gd name="connsiteY2" fmla="*/ 27940 h 27940"/>
                <a:gd name="connsiteX3" fmla="*/ 0 w 25400"/>
                <a:gd name="connsiteY3" fmla="*/ 27940 h 27940"/>
                <a:gd name="connsiteX4" fmla="*/ 12700 w 25400"/>
                <a:gd name="connsiteY4" fmla="*/ 0 h 27940"/>
                <a:gd name="connsiteX5" fmla="*/ 25400 w 25400"/>
                <a:gd name="connsiteY5" fmla="*/ 27940 h 27940"/>
                <a:gd name="connsiteX6" fmla="*/ 21590 w 25400"/>
                <a:gd name="connsiteY6" fmla="*/ 27940 h 27940"/>
                <a:gd name="connsiteX7" fmla="*/ 19050 w 25400"/>
                <a:gd name="connsiteY7" fmla="*/ 20320 h 27940"/>
                <a:gd name="connsiteX8" fmla="*/ 16510 w 25400"/>
                <a:gd name="connsiteY8" fmla="*/ 16510 h 27940"/>
                <a:gd name="connsiteX9" fmla="*/ 11430 w 25400"/>
                <a:gd name="connsiteY9" fmla="*/ 6350 h 27940"/>
                <a:gd name="connsiteX10" fmla="*/ 6350 w 25400"/>
                <a:gd name="connsiteY10" fmla="*/ 16510 h 27940"/>
                <a:gd name="connsiteX11" fmla="*/ 15240 w 25400"/>
                <a:gd name="connsiteY11" fmla="*/ 16510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400" h="27940">
                  <a:moveTo>
                    <a:pt x="17780" y="20320"/>
                  </a:moveTo>
                  <a:lnTo>
                    <a:pt x="6350" y="20320"/>
                  </a:lnTo>
                  <a:lnTo>
                    <a:pt x="3810" y="27940"/>
                  </a:lnTo>
                  <a:lnTo>
                    <a:pt x="0" y="27940"/>
                  </a:lnTo>
                  <a:lnTo>
                    <a:pt x="12700" y="0"/>
                  </a:lnTo>
                  <a:lnTo>
                    <a:pt x="25400" y="27940"/>
                  </a:lnTo>
                  <a:lnTo>
                    <a:pt x="21590" y="27940"/>
                  </a:lnTo>
                  <a:lnTo>
                    <a:pt x="19050" y="20320"/>
                  </a:lnTo>
                  <a:close/>
                  <a:moveTo>
                    <a:pt x="16510" y="16510"/>
                  </a:moveTo>
                  <a:lnTo>
                    <a:pt x="11430" y="6350"/>
                  </a:lnTo>
                  <a:lnTo>
                    <a:pt x="6350" y="16510"/>
                  </a:lnTo>
                  <a:lnTo>
                    <a:pt x="15240" y="1651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46" name="Volný tvar: obrazec 745">
              <a:extLst>
                <a:ext uri="{FF2B5EF4-FFF2-40B4-BE49-F238E27FC236}">
                  <a16:creationId xmlns:a16="http://schemas.microsoft.com/office/drawing/2014/main" id="{37B8386E-8648-1A53-7C3A-2BA93418C5D8}"/>
                </a:ext>
              </a:extLst>
            </p:cNvPr>
            <p:cNvSpPr/>
            <p:nvPr/>
          </p:nvSpPr>
          <p:spPr>
            <a:xfrm>
              <a:off x="12716509" y="8211819"/>
              <a:ext cx="67310" cy="87630"/>
            </a:xfrm>
            <a:custGeom>
              <a:avLst/>
              <a:gdLst>
                <a:gd name="connsiteX0" fmla="*/ 67310 w 67310"/>
                <a:gd name="connsiteY0" fmla="*/ 21590 h 87630"/>
                <a:gd name="connsiteX1" fmla="*/ 44450 w 67310"/>
                <a:gd name="connsiteY1" fmla="*/ 12700 h 87630"/>
                <a:gd name="connsiteX2" fmla="*/ 13970 w 67310"/>
                <a:gd name="connsiteY2" fmla="*/ 44450 h 87630"/>
                <a:gd name="connsiteX3" fmla="*/ 44450 w 67310"/>
                <a:gd name="connsiteY3" fmla="*/ 76200 h 87630"/>
                <a:gd name="connsiteX4" fmla="*/ 67310 w 67310"/>
                <a:gd name="connsiteY4" fmla="*/ 66040 h 87630"/>
                <a:gd name="connsiteX5" fmla="*/ 67310 w 67310"/>
                <a:gd name="connsiteY5" fmla="*/ 81280 h 87630"/>
                <a:gd name="connsiteX6" fmla="*/ 44450 w 67310"/>
                <a:gd name="connsiteY6" fmla="*/ 87630 h 87630"/>
                <a:gd name="connsiteX7" fmla="*/ 13970 w 67310"/>
                <a:gd name="connsiteY7" fmla="*/ 76200 h 87630"/>
                <a:gd name="connsiteX8" fmla="*/ 0 w 67310"/>
                <a:gd name="connsiteY8" fmla="*/ 44450 h 87630"/>
                <a:gd name="connsiteX9" fmla="*/ 13970 w 67310"/>
                <a:gd name="connsiteY9" fmla="*/ 11430 h 87630"/>
                <a:gd name="connsiteX10" fmla="*/ 44450 w 67310"/>
                <a:gd name="connsiteY10" fmla="*/ 0 h 87630"/>
                <a:gd name="connsiteX11" fmla="*/ 67310 w 67310"/>
                <a:gd name="connsiteY11" fmla="*/ 6350 h 87630"/>
                <a:gd name="connsiteX12" fmla="*/ 67310 w 67310"/>
                <a:gd name="connsiteY12" fmla="*/ 21590 h 87630"/>
                <a:gd name="connsiteX13" fmla="*/ 67310 w 67310"/>
                <a:gd name="connsiteY13" fmla="*/ 21590 h 8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310" h="87630">
                  <a:moveTo>
                    <a:pt x="67310" y="21590"/>
                  </a:moveTo>
                  <a:cubicBezTo>
                    <a:pt x="58420" y="12700"/>
                    <a:pt x="49530" y="12700"/>
                    <a:pt x="44450" y="12700"/>
                  </a:cubicBezTo>
                  <a:cubicBezTo>
                    <a:pt x="25400" y="12700"/>
                    <a:pt x="13970" y="26670"/>
                    <a:pt x="13970" y="44450"/>
                  </a:cubicBezTo>
                  <a:cubicBezTo>
                    <a:pt x="13970" y="62230"/>
                    <a:pt x="26670" y="76200"/>
                    <a:pt x="44450" y="76200"/>
                  </a:cubicBezTo>
                  <a:cubicBezTo>
                    <a:pt x="62230" y="76200"/>
                    <a:pt x="62230" y="71120"/>
                    <a:pt x="67310" y="66040"/>
                  </a:cubicBezTo>
                  <a:lnTo>
                    <a:pt x="67310" y="81280"/>
                  </a:lnTo>
                  <a:cubicBezTo>
                    <a:pt x="58420" y="86361"/>
                    <a:pt x="49530" y="87630"/>
                    <a:pt x="44450" y="87630"/>
                  </a:cubicBezTo>
                  <a:cubicBezTo>
                    <a:pt x="29210" y="87630"/>
                    <a:pt x="19050" y="81280"/>
                    <a:pt x="13970" y="76200"/>
                  </a:cubicBezTo>
                  <a:cubicBezTo>
                    <a:pt x="3810" y="67311"/>
                    <a:pt x="0" y="55880"/>
                    <a:pt x="0" y="44450"/>
                  </a:cubicBezTo>
                  <a:cubicBezTo>
                    <a:pt x="0" y="33020"/>
                    <a:pt x="6350" y="17780"/>
                    <a:pt x="13970" y="11430"/>
                  </a:cubicBezTo>
                  <a:cubicBezTo>
                    <a:pt x="22860" y="2540"/>
                    <a:pt x="33020" y="0"/>
                    <a:pt x="44450" y="0"/>
                  </a:cubicBezTo>
                  <a:cubicBezTo>
                    <a:pt x="55880" y="0"/>
                    <a:pt x="59690" y="1270"/>
                    <a:pt x="67310" y="6350"/>
                  </a:cubicBezTo>
                  <a:lnTo>
                    <a:pt x="67310" y="21590"/>
                  </a:lnTo>
                  <a:lnTo>
                    <a:pt x="67310" y="2159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47" name="Volný tvar: obrazec 746">
              <a:extLst>
                <a:ext uri="{FF2B5EF4-FFF2-40B4-BE49-F238E27FC236}">
                  <a16:creationId xmlns:a16="http://schemas.microsoft.com/office/drawing/2014/main" id="{DC1D1B83-F8DB-9991-8F47-FA375CACF590}"/>
                </a:ext>
              </a:extLst>
            </p:cNvPr>
            <p:cNvSpPr/>
            <p:nvPr/>
          </p:nvSpPr>
          <p:spPr>
            <a:xfrm>
              <a:off x="12802870" y="8213090"/>
              <a:ext cx="63500" cy="85090"/>
            </a:xfrm>
            <a:custGeom>
              <a:avLst/>
              <a:gdLst>
                <a:gd name="connsiteX0" fmla="*/ 21590 w 63500"/>
                <a:gd name="connsiteY0" fmla="*/ 72390 h 85090"/>
                <a:gd name="connsiteX1" fmla="*/ 62230 w 63500"/>
                <a:gd name="connsiteY1" fmla="*/ 72390 h 85090"/>
                <a:gd name="connsiteX2" fmla="*/ 62230 w 63500"/>
                <a:gd name="connsiteY2" fmla="*/ 85090 h 85090"/>
                <a:gd name="connsiteX3" fmla="*/ 0 w 63500"/>
                <a:gd name="connsiteY3" fmla="*/ 85090 h 85090"/>
                <a:gd name="connsiteX4" fmla="*/ 41910 w 63500"/>
                <a:gd name="connsiteY4" fmla="*/ 12700 h 85090"/>
                <a:gd name="connsiteX5" fmla="*/ 7620 w 63500"/>
                <a:gd name="connsiteY5" fmla="*/ 12700 h 85090"/>
                <a:gd name="connsiteX6" fmla="*/ 7620 w 63500"/>
                <a:gd name="connsiteY6" fmla="*/ 0 h 85090"/>
                <a:gd name="connsiteX7" fmla="*/ 63500 w 63500"/>
                <a:gd name="connsiteY7" fmla="*/ 0 h 85090"/>
                <a:gd name="connsiteX8" fmla="*/ 21590 w 63500"/>
                <a:gd name="connsiteY8" fmla="*/ 72390 h 85090"/>
                <a:gd name="connsiteX9" fmla="*/ 21590 w 63500"/>
                <a:gd name="connsiteY9" fmla="*/ 72390 h 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500" h="85090">
                  <a:moveTo>
                    <a:pt x="21590" y="72390"/>
                  </a:moveTo>
                  <a:lnTo>
                    <a:pt x="62230" y="72390"/>
                  </a:lnTo>
                  <a:lnTo>
                    <a:pt x="62230" y="85090"/>
                  </a:lnTo>
                  <a:lnTo>
                    <a:pt x="0" y="85090"/>
                  </a:lnTo>
                  <a:lnTo>
                    <a:pt x="41910" y="12700"/>
                  </a:lnTo>
                  <a:lnTo>
                    <a:pt x="7620" y="12700"/>
                  </a:lnTo>
                  <a:lnTo>
                    <a:pt x="7620" y="0"/>
                  </a:lnTo>
                  <a:lnTo>
                    <a:pt x="63500" y="0"/>
                  </a:lnTo>
                  <a:lnTo>
                    <a:pt x="21590" y="72390"/>
                  </a:lnTo>
                  <a:lnTo>
                    <a:pt x="21590" y="7239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48" name="Volný tvar: obrazec 747">
              <a:extLst>
                <a:ext uri="{FF2B5EF4-FFF2-40B4-BE49-F238E27FC236}">
                  <a16:creationId xmlns:a16="http://schemas.microsoft.com/office/drawing/2014/main" id="{EF24943C-E927-052C-AA85-32BACFD6E0A7}"/>
                </a:ext>
              </a:extLst>
            </p:cNvPr>
            <p:cNvSpPr/>
            <p:nvPr/>
          </p:nvSpPr>
          <p:spPr>
            <a:xfrm>
              <a:off x="12891770" y="8214359"/>
              <a:ext cx="46989" cy="85090"/>
            </a:xfrm>
            <a:custGeom>
              <a:avLst/>
              <a:gdLst>
                <a:gd name="connsiteX0" fmla="*/ 46990 w 46989"/>
                <a:gd name="connsiteY0" fmla="*/ 11430 h 85090"/>
                <a:gd name="connsiteX1" fmla="*/ 12700 w 46989"/>
                <a:gd name="connsiteY1" fmla="*/ 11430 h 85090"/>
                <a:gd name="connsiteX2" fmla="*/ 12700 w 46989"/>
                <a:gd name="connsiteY2" fmla="*/ 33020 h 85090"/>
                <a:gd name="connsiteX3" fmla="*/ 45720 w 46989"/>
                <a:gd name="connsiteY3" fmla="*/ 33020 h 85090"/>
                <a:gd name="connsiteX4" fmla="*/ 45720 w 46989"/>
                <a:gd name="connsiteY4" fmla="*/ 45720 h 85090"/>
                <a:gd name="connsiteX5" fmla="*/ 12700 w 46989"/>
                <a:gd name="connsiteY5" fmla="*/ 45720 h 85090"/>
                <a:gd name="connsiteX6" fmla="*/ 12700 w 46989"/>
                <a:gd name="connsiteY6" fmla="*/ 72390 h 85090"/>
                <a:gd name="connsiteX7" fmla="*/ 46990 w 46989"/>
                <a:gd name="connsiteY7" fmla="*/ 72390 h 85090"/>
                <a:gd name="connsiteX8" fmla="*/ 46990 w 46989"/>
                <a:gd name="connsiteY8" fmla="*/ 85090 h 85090"/>
                <a:gd name="connsiteX9" fmla="*/ 0 w 46989"/>
                <a:gd name="connsiteY9" fmla="*/ 85090 h 85090"/>
                <a:gd name="connsiteX10" fmla="*/ 0 w 46989"/>
                <a:gd name="connsiteY10" fmla="*/ 0 h 85090"/>
                <a:gd name="connsiteX11" fmla="*/ 46990 w 46989"/>
                <a:gd name="connsiteY11" fmla="*/ 0 h 85090"/>
                <a:gd name="connsiteX12" fmla="*/ 46990 w 46989"/>
                <a:gd name="connsiteY12" fmla="*/ 12700 h 85090"/>
                <a:gd name="connsiteX13" fmla="*/ 46990 w 46989"/>
                <a:gd name="connsiteY13" fmla="*/ 12700 h 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989" h="85090">
                  <a:moveTo>
                    <a:pt x="46990" y="11430"/>
                  </a:moveTo>
                  <a:lnTo>
                    <a:pt x="12700" y="11430"/>
                  </a:lnTo>
                  <a:lnTo>
                    <a:pt x="12700" y="33020"/>
                  </a:lnTo>
                  <a:lnTo>
                    <a:pt x="45720" y="33020"/>
                  </a:lnTo>
                  <a:lnTo>
                    <a:pt x="45720" y="45720"/>
                  </a:lnTo>
                  <a:lnTo>
                    <a:pt x="12700" y="45720"/>
                  </a:lnTo>
                  <a:lnTo>
                    <a:pt x="12700" y="72390"/>
                  </a:lnTo>
                  <a:lnTo>
                    <a:pt x="46990" y="72390"/>
                  </a:lnTo>
                  <a:lnTo>
                    <a:pt x="46990" y="85090"/>
                  </a:lnTo>
                  <a:lnTo>
                    <a:pt x="0" y="85090"/>
                  </a:lnTo>
                  <a:lnTo>
                    <a:pt x="0" y="0"/>
                  </a:lnTo>
                  <a:lnTo>
                    <a:pt x="46990" y="0"/>
                  </a:lnTo>
                  <a:lnTo>
                    <a:pt x="46990" y="12700"/>
                  </a:lnTo>
                  <a:lnTo>
                    <a:pt x="46990" y="1270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49" name="Volný tvar: obrazec 748">
              <a:extLst>
                <a:ext uri="{FF2B5EF4-FFF2-40B4-BE49-F238E27FC236}">
                  <a16:creationId xmlns:a16="http://schemas.microsoft.com/office/drawing/2014/main" id="{9C5CCF37-8965-D67D-06CB-1C1CE4AC808B}"/>
                </a:ext>
              </a:extLst>
            </p:cNvPr>
            <p:cNvSpPr/>
            <p:nvPr/>
          </p:nvSpPr>
          <p:spPr>
            <a:xfrm>
              <a:off x="12964159" y="8211819"/>
              <a:ext cx="67310" cy="87630"/>
            </a:xfrm>
            <a:custGeom>
              <a:avLst/>
              <a:gdLst>
                <a:gd name="connsiteX0" fmla="*/ 67310 w 67310"/>
                <a:gd name="connsiteY0" fmla="*/ 21590 h 87630"/>
                <a:gd name="connsiteX1" fmla="*/ 44450 w 67310"/>
                <a:gd name="connsiteY1" fmla="*/ 12700 h 87630"/>
                <a:gd name="connsiteX2" fmla="*/ 13970 w 67310"/>
                <a:gd name="connsiteY2" fmla="*/ 44450 h 87630"/>
                <a:gd name="connsiteX3" fmla="*/ 44450 w 67310"/>
                <a:gd name="connsiteY3" fmla="*/ 76200 h 87630"/>
                <a:gd name="connsiteX4" fmla="*/ 67310 w 67310"/>
                <a:gd name="connsiteY4" fmla="*/ 66040 h 87630"/>
                <a:gd name="connsiteX5" fmla="*/ 67310 w 67310"/>
                <a:gd name="connsiteY5" fmla="*/ 81280 h 87630"/>
                <a:gd name="connsiteX6" fmla="*/ 44450 w 67310"/>
                <a:gd name="connsiteY6" fmla="*/ 87630 h 87630"/>
                <a:gd name="connsiteX7" fmla="*/ 13970 w 67310"/>
                <a:gd name="connsiteY7" fmla="*/ 76200 h 87630"/>
                <a:gd name="connsiteX8" fmla="*/ 0 w 67310"/>
                <a:gd name="connsiteY8" fmla="*/ 44450 h 87630"/>
                <a:gd name="connsiteX9" fmla="*/ 13970 w 67310"/>
                <a:gd name="connsiteY9" fmla="*/ 11430 h 87630"/>
                <a:gd name="connsiteX10" fmla="*/ 44450 w 67310"/>
                <a:gd name="connsiteY10" fmla="*/ 0 h 87630"/>
                <a:gd name="connsiteX11" fmla="*/ 67310 w 67310"/>
                <a:gd name="connsiteY11" fmla="*/ 6350 h 87630"/>
                <a:gd name="connsiteX12" fmla="*/ 67310 w 67310"/>
                <a:gd name="connsiteY12" fmla="*/ 21590 h 87630"/>
                <a:gd name="connsiteX13" fmla="*/ 67310 w 67310"/>
                <a:gd name="connsiteY13" fmla="*/ 21590 h 8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310" h="87630">
                  <a:moveTo>
                    <a:pt x="67310" y="21590"/>
                  </a:moveTo>
                  <a:cubicBezTo>
                    <a:pt x="58420" y="12700"/>
                    <a:pt x="49530" y="12700"/>
                    <a:pt x="44450" y="12700"/>
                  </a:cubicBezTo>
                  <a:cubicBezTo>
                    <a:pt x="25400" y="12700"/>
                    <a:pt x="13970" y="26670"/>
                    <a:pt x="13970" y="44450"/>
                  </a:cubicBezTo>
                  <a:cubicBezTo>
                    <a:pt x="13970" y="62230"/>
                    <a:pt x="26670" y="76200"/>
                    <a:pt x="44450" y="76200"/>
                  </a:cubicBezTo>
                  <a:cubicBezTo>
                    <a:pt x="62230" y="76200"/>
                    <a:pt x="62230" y="71120"/>
                    <a:pt x="67310" y="66040"/>
                  </a:cubicBezTo>
                  <a:lnTo>
                    <a:pt x="67310" y="81280"/>
                  </a:lnTo>
                  <a:cubicBezTo>
                    <a:pt x="58420" y="86361"/>
                    <a:pt x="49530" y="87630"/>
                    <a:pt x="44450" y="87630"/>
                  </a:cubicBezTo>
                  <a:cubicBezTo>
                    <a:pt x="29210" y="87630"/>
                    <a:pt x="19050" y="81280"/>
                    <a:pt x="13970" y="76200"/>
                  </a:cubicBezTo>
                  <a:cubicBezTo>
                    <a:pt x="3810" y="67311"/>
                    <a:pt x="0" y="55880"/>
                    <a:pt x="0" y="44450"/>
                  </a:cubicBezTo>
                  <a:cubicBezTo>
                    <a:pt x="0" y="33020"/>
                    <a:pt x="6350" y="17780"/>
                    <a:pt x="13970" y="11430"/>
                  </a:cubicBezTo>
                  <a:cubicBezTo>
                    <a:pt x="22860" y="2540"/>
                    <a:pt x="33020" y="0"/>
                    <a:pt x="44450" y="0"/>
                  </a:cubicBezTo>
                  <a:cubicBezTo>
                    <a:pt x="55880" y="0"/>
                    <a:pt x="59690" y="1270"/>
                    <a:pt x="67310" y="6350"/>
                  </a:cubicBezTo>
                  <a:lnTo>
                    <a:pt x="67310" y="21590"/>
                  </a:lnTo>
                  <a:lnTo>
                    <a:pt x="67310" y="2159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50" name="Volný tvar: obrazec 749">
              <a:extLst>
                <a:ext uri="{FF2B5EF4-FFF2-40B4-BE49-F238E27FC236}">
                  <a16:creationId xmlns:a16="http://schemas.microsoft.com/office/drawing/2014/main" id="{CEF922B4-353D-5840-C303-0E3C1B0CE75D}"/>
                </a:ext>
              </a:extLst>
            </p:cNvPr>
            <p:cNvSpPr/>
            <p:nvPr/>
          </p:nvSpPr>
          <p:spPr>
            <a:xfrm>
              <a:off x="13060679" y="8213090"/>
              <a:ext cx="62229" cy="85090"/>
            </a:xfrm>
            <a:custGeom>
              <a:avLst/>
              <a:gdLst>
                <a:gd name="connsiteX0" fmla="*/ 12700 w 62229"/>
                <a:gd name="connsiteY0" fmla="*/ 33020 h 85090"/>
                <a:gd name="connsiteX1" fmla="*/ 49530 w 62229"/>
                <a:gd name="connsiteY1" fmla="*/ 33020 h 85090"/>
                <a:gd name="connsiteX2" fmla="*/ 49530 w 62229"/>
                <a:gd name="connsiteY2" fmla="*/ 0 h 85090"/>
                <a:gd name="connsiteX3" fmla="*/ 62230 w 62229"/>
                <a:gd name="connsiteY3" fmla="*/ 0 h 85090"/>
                <a:gd name="connsiteX4" fmla="*/ 62230 w 62229"/>
                <a:gd name="connsiteY4" fmla="*/ 85090 h 85090"/>
                <a:gd name="connsiteX5" fmla="*/ 49530 w 62229"/>
                <a:gd name="connsiteY5" fmla="*/ 85090 h 85090"/>
                <a:gd name="connsiteX6" fmla="*/ 49530 w 62229"/>
                <a:gd name="connsiteY6" fmla="*/ 45720 h 85090"/>
                <a:gd name="connsiteX7" fmla="*/ 12700 w 62229"/>
                <a:gd name="connsiteY7" fmla="*/ 45720 h 85090"/>
                <a:gd name="connsiteX8" fmla="*/ 12700 w 62229"/>
                <a:gd name="connsiteY8" fmla="*/ 85090 h 85090"/>
                <a:gd name="connsiteX9" fmla="*/ 0 w 62229"/>
                <a:gd name="connsiteY9" fmla="*/ 85090 h 85090"/>
                <a:gd name="connsiteX10" fmla="*/ 0 w 62229"/>
                <a:gd name="connsiteY10" fmla="*/ 0 h 85090"/>
                <a:gd name="connsiteX11" fmla="*/ 12700 w 62229"/>
                <a:gd name="connsiteY11" fmla="*/ 0 h 85090"/>
                <a:gd name="connsiteX12" fmla="*/ 12700 w 62229"/>
                <a:gd name="connsiteY12" fmla="*/ 33020 h 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229" h="85090">
                  <a:moveTo>
                    <a:pt x="12700" y="33020"/>
                  </a:moveTo>
                  <a:lnTo>
                    <a:pt x="49530" y="33020"/>
                  </a:lnTo>
                  <a:lnTo>
                    <a:pt x="49530" y="0"/>
                  </a:lnTo>
                  <a:lnTo>
                    <a:pt x="62230" y="0"/>
                  </a:lnTo>
                  <a:lnTo>
                    <a:pt x="62230" y="85090"/>
                  </a:lnTo>
                  <a:lnTo>
                    <a:pt x="49530" y="85090"/>
                  </a:lnTo>
                  <a:lnTo>
                    <a:pt x="49530" y="45720"/>
                  </a:lnTo>
                  <a:lnTo>
                    <a:pt x="12700" y="45720"/>
                  </a:lnTo>
                  <a:lnTo>
                    <a:pt x="12700" y="85090"/>
                  </a:lnTo>
                  <a:lnTo>
                    <a:pt x="0" y="85090"/>
                  </a:lnTo>
                  <a:lnTo>
                    <a:pt x="0" y="0"/>
                  </a:lnTo>
                  <a:lnTo>
                    <a:pt x="12700" y="0"/>
                  </a:lnTo>
                  <a:lnTo>
                    <a:pt x="12700" y="3302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51" name="Volný tvar: obrazec 750">
              <a:extLst>
                <a:ext uri="{FF2B5EF4-FFF2-40B4-BE49-F238E27FC236}">
                  <a16:creationId xmlns:a16="http://schemas.microsoft.com/office/drawing/2014/main" id="{1A634882-C15E-76C8-7DF7-C3825875A065}"/>
                </a:ext>
              </a:extLst>
            </p:cNvPr>
            <p:cNvSpPr/>
            <p:nvPr/>
          </p:nvSpPr>
          <p:spPr>
            <a:xfrm>
              <a:off x="13155929" y="8213090"/>
              <a:ext cx="12700" cy="85090"/>
            </a:xfrm>
            <a:custGeom>
              <a:avLst/>
              <a:gdLst>
                <a:gd name="connsiteX0" fmla="*/ 12700 w 12700"/>
                <a:gd name="connsiteY0" fmla="*/ 0 h 85090"/>
                <a:gd name="connsiteX1" fmla="*/ 12700 w 12700"/>
                <a:gd name="connsiteY1" fmla="*/ 85090 h 85090"/>
                <a:gd name="connsiteX2" fmla="*/ 0 w 12700"/>
                <a:gd name="connsiteY2" fmla="*/ 85090 h 85090"/>
                <a:gd name="connsiteX3" fmla="*/ 0 w 12700"/>
                <a:gd name="connsiteY3" fmla="*/ 0 h 85090"/>
                <a:gd name="connsiteX4" fmla="*/ 12700 w 12700"/>
                <a:gd name="connsiteY4" fmla="*/ 0 h 8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00" h="85090">
                  <a:moveTo>
                    <a:pt x="12700" y="0"/>
                  </a:moveTo>
                  <a:lnTo>
                    <a:pt x="12700" y="85090"/>
                  </a:lnTo>
                  <a:lnTo>
                    <a:pt x="0" y="85090"/>
                  </a:lnTo>
                  <a:lnTo>
                    <a:pt x="0" y="0"/>
                  </a:lnTo>
                  <a:lnTo>
                    <a:pt x="12700" y="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52" name="Volný tvar: obrazec 751">
              <a:extLst>
                <a:ext uri="{FF2B5EF4-FFF2-40B4-BE49-F238E27FC236}">
                  <a16:creationId xmlns:a16="http://schemas.microsoft.com/office/drawing/2014/main" id="{3D252B5F-8880-2074-3DD9-555355B72099}"/>
                </a:ext>
              </a:extLst>
            </p:cNvPr>
            <p:cNvSpPr/>
            <p:nvPr/>
          </p:nvSpPr>
          <p:spPr>
            <a:xfrm>
              <a:off x="13191490" y="8208009"/>
              <a:ext cx="82550" cy="90170"/>
            </a:xfrm>
            <a:custGeom>
              <a:avLst/>
              <a:gdLst>
                <a:gd name="connsiteX0" fmla="*/ 59690 w 82550"/>
                <a:gd name="connsiteY0" fmla="*/ 69850 h 90170"/>
                <a:gd name="connsiteX1" fmla="*/ 22860 w 82550"/>
                <a:gd name="connsiteY1" fmla="*/ 69850 h 90170"/>
                <a:gd name="connsiteX2" fmla="*/ 13970 w 82550"/>
                <a:gd name="connsiteY2" fmla="*/ 90170 h 90170"/>
                <a:gd name="connsiteX3" fmla="*/ 0 w 82550"/>
                <a:gd name="connsiteY3" fmla="*/ 90170 h 90170"/>
                <a:gd name="connsiteX4" fmla="*/ 41910 w 82550"/>
                <a:gd name="connsiteY4" fmla="*/ 0 h 90170"/>
                <a:gd name="connsiteX5" fmla="*/ 82550 w 82550"/>
                <a:gd name="connsiteY5" fmla="*/ 90170 h 90170"/>
                <a:gd name="connsiteX6" fmla="*/ 68580 w 82550"/>
                <a:gd name="connsiteY6" fmla="*/ 90170 h 90170"/>
                <a:gd name="connsiteX7" fmla="*/ 59690 w 82550"/>
                <a:gd name="connsiteY7" fmla="*/ 69850 h 90170"/>
                <a:gd name="connsiteX8" fmla="*/ 59690 w 82550"/>
                <a:gd name="connsiteY8" fmla="*/ 69850 h 90170"/>
                <a:gd name="connsiteX9" fmla="*/ 54610 w 82550"/>
                <a:gd name="connsiteY9" fmla="*/ 57150 h 90170"/>
                <a:gd name="connsiteX10" fmla="*/ 41910 w 82550"/>
                <a:gd name="connsiteY10" fmla="*/ 27940 h 90170"/>
                <a:gd name="connsiteX11" fmla="*/ 29210 w 82550"/>
                <a:gd name="connsiteY11" fmla="*/ 57150 h 90170"/>
                <a:gd name="connsiteX12" fmla="*/ 54610 w 82550"/>
                <a:gd name="connsiteY12" fmla="*/ 57150 h 9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2550" h="90170">
                  <a:moveTo>
                    <a:pt x="59690" y="69850"/>
                  </a:moveTo>
                  <a:lnTo>
                    <a:pt x="22860" y="69850"/>
                  </a:lnTo>
                  <a:lnTo>
                    <a:pt x="13970" y="90170"/>
                  </a:lnTo>
                  <a:lnTo>
                    <a:pt x="0" y="90170"/>
                  </a:lnTo>
                  <a:lnTo>
                    <a:pt x="41910" y="0"/>
                  </a:lnTo>
                  <a:lnTo>
                    <a:pt x="82550" y="90170"/>
                  </a:lnTo>
                  <a:lnTo>
                    <a:pt x="68580" y="90170"/>
                  </a:lnTo>
                  <a:lnTo>
                    <a:pt x="59690" y="69850"/>
                  </a:lnTo>
                  <a:lnTo>
                    <a:pt x="59690" y="69850"/>
                  </a:lnTo>
                  <a:close/>
                  <a:moveTo>
                    <a:pt x="54610" y="57150"/>
                  </a:moveTo>
                  <a:lnTo>
                    <a:pt x="41910" y="27940"/>
                  </a:lnTo>
                  <a:lnTo>
                    <a:pt x="29210" y="57150"/>
                  </a:lnTo>
                  <a:lnTo>
                    <a:pt x="54610" y="57150"/>
                  </a:lnTo>
                  <a:close/>
                </a:path>
              </a:pathLst>
            </a:custGeom>
            <a:solidFill>
              <a:srgbClr val="FFFFF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53" name="Volný tvar: obrazec 752">
              <a:extLst>
                <a:ext uri="{FF2B5EF4-FFF2-40B4-BE49-F238E27FC236}">
                  <a16:creationId xmlns:a16="http://schemas.microsoft.com/office/drawing/2014/main" id="{B1883AF5-D0DD-9F58-AB32-457091DD0C25}"/>
                </a:ext>
              </a:extLst>
            </p:cNvPr>
            <p:cNvSpPr/>
            <p:nvPr/>
          </p:nvSpPr>
          <p:spPr>
            <a:xfrm>
              <a:off x="11625579" y="8900159"/>
              <a:ext cx="27940" cy="45720"/>
            </a:xfrm>
            <a:custGeom>
              <a:avLst/>
              <a:gdLst>
                <a:gd name="connsiteX0" fmla="*/ 21590 w 27940"/>
                <a:gd name="connsiteY0" fmla="*/ 11430 h 45720"/>
                <a:gd name="connsiteX1" fmla="*/ 20320 w 27940"/>
                <a:gd name="connsiteY1" fmla="*/ 8890 h 45720"/>
                <a:gd name="connsiteX2" fmla="*/ 15240 w 27940"/>
                <a:gd name="connsiteY2" fmla="*/ 7620 h 45720"/>
                <a:gd name="connsiteX3" fmla="*/ 8890 w 27940"/>
                <a:gd name="connsiteY3" fmla="*/ 12700 h 45720"/>
                <a:gd name="connsiteX4" fmla="*/ 13970 w 27940"/>
                <a:gd name="connsiteY4" fmla="*/ 17780 h 45720"/>
                <a:gd name="connsiteX5" fmla="*/ 17780 w 27940"/>
                <a:gd name="connsiteY5" fmla="*/ 17780 h 45720"/>
                <a:gd name="connsiteX6" fmla="*/ 27940 w 27940"/>
                <a:gd name="connsiteY6" fmla="*/ 31750 h 45720"/>
                <a:gd name="connsiteX7" fmla="*/ 13970 w 27940"/>
                <a:gd name="connsiteY7" fmla="*/ 45720 h 45720"/>
                <a:gd name="connsiteX8" fmla="*/ 3810 w 27940"/>
                <a:gd name="connsiteY8" fmla="*/ 41910 h 45720"/>
                <a:gd name="connsiteX9" fmla="*/ 0 w 27940"/>
                <a:gd name="connsiteY9" fmla="*/ 33020 h 45720"/>
                <a:gd name="connsiteX10" fmla="*/ 6350 w 27940"/>
                <a:gd name="connsiteY10" fmla="*/ 33020 h 45720"/>
                <a:gd name="connsiteX11" fmla="*/ 7620 w 27940"/>
                <a:gd name="connsiteY11" fmla="*/ 36830 h 45720"/>
                <a:gd name="connsiteX12" fmla="*/ 12700 w 27940"/>
                <a:gd name="connsiteY12" fmla="*/ 39370 h 45720"/>
                <a:gd name="connsiteX13" fmla="*/ 20320 w 27940"/>
                <a:gd name="connsiteY13" fmla="*/ 31750 h 45720"/>
                <a:gd name="connsiteX14" fmla="*/ 13970 w 27940"/>
                <a:gd name="connsiteY14" fmla="*/ 24130 h 45720"/>
                <a:gd name="connsiteX15" fmla="*/ 10160 w 27940"/>
                <a:gd name="connsiteY15" fmla="*/ 24130 h 45720"/>
                <a:gd name="connsiteX16" fmla="*/ 1270 w 27940"/>
                <a:gd name="connsiteY16" fmla="*/ 11430 h 45720"/>
                <a:gd name="connsiteX17" fmla="*/ 13970 w 27940"/>
                <a:gd name="connsiteY17" fmla="*/ 0 h 45720"/>
                <a:gd name="connsiteX18" fmla="*/ 22860 w 27940"/>
                <a:gd name="connsiteY18" fmla="*/ 2540 h 45720"/>
                <a:gd name="connsiteX19" fmla="*/ 26670 w 27940"/>
                <a:gd name="connsiteY19" fmla="*/ 6350 h 45720"/>
                <a:gd name="connsiteX20" fmla="*/ 21590 w 27940"/>
                <a:gd name="connsiteY20" fmla="*/ 8890 h 45720"/>
                <a:gd name="connsiteX21" fmla="*/ 21590 w 27940"/>
                <a:gd name="connsiteY21" fmla="*/ 8890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7940" h="45720">
                  <a:moveTo>
                    <a:pt x="21590" y="11430"/>
                  </a:moveTo>
                  <a:cubicBezTo>
                    <a:pt x="21590" y="11430"/>
                    <a:pt x="21590" y="8890"/>
                    <a:pt x="20320" y="8890"/>
                  </a:cubicBezTo>
                  <a:cubicBezTo>
                    <a:pt x="19050" y="8890"/>
                    <a:pt x="17780" y="7620"/>
                    <a:pt x="15240" y="7620"/>
                  </a:cubicBezTo>
                  <a:cubicBezTo>
                    <a:pt x="11430" y="7620"/>
                    <a:pt x="8890" y="10160"/>
                    <a:pt x="8890" y="12700"/>
                  </a:cubicBezTo>
                  <a:cubicBezTo>
                    <a:pt x="8890" y="15240"/>
                    <a:pt x="8890" y="16510"/>
                    <a:pt x="13970" y="17780"/>
                  </a:cubicBezTo>
                  <a:lnTo>
                    <a:pt x="17780" y="17780"/>
                  </a:lnTo>
                  <a:cubicBezTo>
                    <a:pt x="25400" y="22860"/>
                    <a:pt x="27940" y="26670"/>
                    <a:pt x="27940" y="31750"/>
                  </a:cubicBezTo>
                  <a:cubicBezTo>
                    <a:pt x="27940" y="39370"/>
                    <a:pt x="22860" y="45720"/>
                    <a:pt x="13970" y="45720"/>
                  </a:cubicBezTo>
                  <a:cubicBezTo>
                    <a:pt x="5080" y="45720"/>
                    <a:pt x="6350" y="43180"/>
                    <a:pt x="3810" y="41910"/>
                  </a:cubicBezTo>
                  <a:cubicBezTo>
                    <a:pt x="1270" y="39370"/>
                    <a:pt x="0" y="36830"/>
                    <a:pt x="0" y="33020"/>
                  </a:cubicBezTo>
                  <a:lnTo>
                    <a:pt x="6350" y="33020"/>
                  </a:lnTo>
                  <a:cubicBezTo>
                    <a:pt x="6350" y="33020"/>
                    <a:pt x="6350" y="35560"/>
                    <a:pt x="7620" y="36830"/>
                  </a:cubicBezTo>
                  <a:cubicBezTo>
                    <a:pt x="8890" y="38100"/>
                    <a:pt x="10160" y="39370"/>
                    <a:pt x="12700" y="39370"/>
                  </a:cubicBezTo>
                  <a:cubicBezTo>
                    <a:pt x="16510" y="39370"/>
                    <a:pt x="20320" y="36830"/>
                    <a:pt x="20320" y="31750"/>
                  </a:cubicBezTo>
                  <a:cubicBezTo>
                    <a:pt x="20320" y="26670"/>
                    <a:pt x="16510" y="25400"/>
                    <a:pt x="13970" y="24130"/>
                  </a:cubicBezTo>
                  <a:lnTo>
                    <a:pt x="10160" y="24130"/>
                  </a:lnTo>
                  <a:cubicBezTo>
                    <a:pt x="6350" y="20320"/>
                    <a:pt x="1270" y="17780"/>
                    <a:pt x="1270" y="11430"/>
                  </a:cubicBezTo>
                  <a:cubicBezTo>
                    <a:pt x="1270" y="5080"/>
                    <a:pt x="6350" y="0"/>
                    <a:pt x="13970" y="0"/>
                  </a:cubicBezTo>
                  <a:cubicBezTo>
                    <a:pt x="21590" y="0"/>
                    <a:pt x="21590" y="1270"/>
                    <a:pt x="22860" y="2540"/>
                  </a:cubicBezTo>
                  <a:cubicBezTo>
                    <a:pt x="22860" y="2540"/>
                    <a:pt x="25400" y="5080"/>
                    <a:pt x="26670" y="6350"/>
                  </a:cubicBezTo>
                  <a:lnTo>
                    <a:pt x="21590" y="8890"/>
                  </a:lnTo>
                  <a:lnTo>
                    <a:pt x="21590" y="889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54" name="Volný tvar: obrazec 753">
              <a:extLst>
                <a:ext uri="{FF2B5EF4-FFF2-40B4-BE49-F238E27FC236}">
                  <a16:creationId xmlns:a16="http://schemas.microsoft.com/office/drawing/2014/main" id="{4ACD5D18-3106-D46A-26EA-D400281D1EC2}"/>
                </a:ext>
              </a:extLst>
            </p:cNvPr>
            <p:cNvSpPr/>
            <p:nvPr/>
          </p:nvSpPr>
          <p:spPr>
            <a:xfrm>
              <a:off x="11663679" y="8900159"/>
              <a:ext cx="59690" cy="48259"/>
            </a:xfrm>
            <a:custGeom>
              <a:avLst/>
              <a:gdLst>
                <a:gd name="connsiteX0" fmla="*/ 6350 w 59690"/>
                <a:gd name="connsiteY0" fmla="*/ 2540 h 48259"/>
                <a:gd name="connsiteX1" fmla="*/ 17780 w 59690"/>
                <a:gd name="connsiteY1" fmla="*/ 30480 h 48259"/>
                <a:gd name="connsiteX2" fmla="*/ 29210 w 59690"/>
                <a:gd name="connsiteY2" fmla="*/ 0 h 48259"/>
                <a:gd name="connsiteX3" fmla="*/ 40640 w 59690"/>
                <a:gd name="connsiteY3" fmla="*/ 30480 h 48259"/>
                <a:gd name="connsiteX4" fmla="*/ 52070 w 59690"/>
                <a:gd name="connsiteY4" fmla="*/ 2540 h 48259"/>
                <a:gd name="connsiteX5" fmla="*/ 59690 w 59690"/>
                <a:gd name="connsiteY5" fmla="*/ 2540 h 48259"/>
                <a:gd name="connsiteX6" fmla="*/ 40640 w 59690"/>
                <a:gd name="connsiteY6" fmla="*/ 48260 h 48259"/>
                <a:gd name="connsiteX7" fmla="*/ 29210 w 59690"/>
                <a:gd name="connsiteY7" fmla="*/ 17780 h 48259"/>
                <a:gd name="connsiteX8" fmla="*/ 17780 w 59690"/>
                <a:gd name="connsiteY8" fmla="*/ 48260 h 48259"/>
                <a:gd name="connsiteX9" fmla="*/ 0 w 59690"/>
                <a:gd name="connsiteY9" fmla="*/ 2540 h 48259"/>
                <a:gd name="connsiteX10" fmla="*/ 7620 w 59690"/>
                <a:gd name="connsiteY10" fmla="*/ 2540 h 48259"/>
                <a:gd name="connsiteX11" fmla="*/ 7620 w 59690"/>
                <a:gd name="connsiteY11" fmla="*/ 2540 h 4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690" h="48259">
                  <a:moveTo>
                    <a:pt x="6350" y="2540"/>
                  </a:moveTo>
                  <a:lnTo>
                    <a:pt x="17780" y="30480"/>
                  </a:lnTo>
                  <a:lnTo>
                    <a:pt x="29210" y="0"/>
                  </a:lnTo>
                  <a:lnTo>
                    <a:pt x="40640" y="30480"/>
                  </a:lnTo>
                  <a:lnTo>
                    <a:pt x="52070" y="2540"/>
                  </a:lnTo>
                  <a:lnTo>
                    <a:pt x="59690" y="2540"/>
                  </a:lnTo>
                  <a:lnTo>
                    <a:pt x="40640" y="48260"/>
                  </a:lnTo>
                  <a:lnTo>
                    <a:pt x="29210" y="17780"/>
                  </a:lnTo>
                  <a:lnTo>
                    <a:pt x="17780" y="48260"/>
                  </a:lnTo>
                  <a:lnTo>
                    <a:pt x="0" y="2540"/>
                  </a:lnTo>
                  <a:lnTo>
                    <a:pt x="7620" y="2540"/>
                  </a:lnTo>
                  <a:lnTo>
                    <a:pt x="7620" y="25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55" name="Volný tvar: obrazec 754">
              <a:extLst>
                <a:ext uri="{FF2B5EF4-FFF2-40B4-BE49-F238E27FC236}">
                  <a16:creationId xmlns:a16="http://schemas.microsoft.com/office/drawing/2014/main" id="{2357DC01-182F-5131-FBD3-8FD249D846F9}"/>
                </a:ext>
              </a:extLst>
            </p:cNvPr>
            <p:cNvSpPr/>
            <p:nvPr/>
          </p:nvSpPr>
          <p:spPr>
            <a:xfrm>
              <a:off x="11733529" y="8902700"/>
              <a:ext cx="6350" cy="43180"/>
            </a:xfrm>
            <a:custGeom>
              <a:avLst/>
              <a:gdLst>
                <a:gd name="connsiteX0" fmla="*/ 6350 w 6350"/>
                <a:gd name="connsiteY0" fmla="*/ 0 h 43180"/>
                <a:gd name="connsiteX1" fmla="*/ 6350 w 6350"/>
                <a:gd name="connsiteY1" fmla="*/ 43180 h 43180"/>
                <a:gd name="connsiteX2" fmla="*/ 0 w 6350"/>
                <a:gd name="connsiteY2" fmla="*/ 43180 h 43180"/>
                <a:gd name="connsiteX3" fmla="*/ 0 w 6350"/>
                <a:gd name="connsiteY3" fmla="*/ 0 h 43180"/>
                <a:gd name="connsiteX4" fmla="*/ 6350 w 6350"/>
                <a:gd name="connsiteY4" fmla="*/ 0 h 4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0" h="43180">
                  <a:moveTo>
                    <a:pt x="6350" y="0"/>
                  </a:moveTo>
                  <a:lnTo>
                    <a:pt x="6350" y="43180"/>
                  </a:lnTo>
                  <a:lnTo>
                    <a:pt x="0" y="43180"/>
                  </a:lnTo>
                  <a:lnTo>
                    <a:pt x="0" y="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56" name="Volný tvar: obrazec 755">
              <a:extLst>
                <a:ext uri="{FF2B5EF4-FFF2-40B4-BE49-F238E27FC236}">
                  <a16:creationId xmlns:a16="http://schemas.microsoft.com/office/drawing/2014/main" id="{05B35410-65B9-F562-C9BD-F0A7B8F0167B}"/>
                </a:ext>
              </a:extLst>
            </p:cNvPr>
            <p:cNvSpPr/>
            <p:nvPr/>
          </p:nvSpPr>
          <p:spPr>
            <a:xfrm>
              <a:off x="11752579" y="8902700"/>
              <a:ext cx="26670" cy="43180"/>
            </a:xfrm>
            <a:custGeom>
              <a:avLst/>
              <a:gdLst>
                <a:gd name="connsiteX0" fmla="*/ 16510 w 26670"/>
                <a:gd name="connsiteY0" fmla="*/ 6350 h 43180"/>
                <a:gd name="connsiteX1" fmla="*/ 16510 w 26670"/>
                <a:gd name="connsiteY1" fmla="*/ 43180 h 43180"/>
                <a:gd name="connsiteX2" fmla="*/ 10160 w 26670"/>
                <a:gd name="connsiteY2" fmla="*/ 43180 h 43180"/>
                <a:gd name="connsiteX3" fmla="*/ 10160 w 26670"/>
                <a:gd name="connsiteY3" fmla="*/ 6350 h 43180"/>
                <a:gd name="connsiteX4" fmla="*/ 0 w 26670"/>
                <a:gd name="connsiteY4" fmla="*/ 6350 h 43180"/>
                <a:gd name="connsiteX5" fmla="*/ 0 w 26670"/>
                <a:gd name="connsiteY5" fmla="*/ 0 h 43180"/>
                <a:gd name="connsiteX6" fmla="*/ 26670 w 26670"/>
                <a:gd name="connsiteY6" fmla="*/ 0 h 43180"/>
                <a:gd name="connsiteX7" fmla="*/ 26670 w 26670"/>
                <a:gd name="connsiteY7" fmla="*/ 6350 h 43180"/>
                <a:gd name="connsiteX8" fmla="*/ 16510 w 26670"/>
                <a:gd name="connsiteY8" fmla="*/ 6350 h 4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70" h="43180">
                  <a:moveTo>
                    <a:pt x="16510" y="6350"/>
                  </a:moveTo>
                  <a:lnTo>
                    <a:pt x="16510" y="43180"/>
                  </a:lnTo>
                  <a:lnTo>
                    <a:pt x="10160" y="43180"/>
                  </a:lnTo>
                  <a:lnTo>
                    <a:pt x="10160" y="6350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26670" y="0"/>
                  </a:lnTo>
                  <a:lnTo>
                    <a:pt x="26670" y="6350"/>
                  </a:lnTo>
                  <a:lnTo>
                    <a:pt x="16510" y="63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57" name="Volný tvar: obrazec 756">
              <a:extLst>
                <a:ext uri="{FF2B5EF4-FFF2-40B4-BE49-F238E27FC236}">
                  <a16:creationId xmlns:a16="http://schemas.microsoft.com/office/drawing/2014/main" id="{DC12B84B-4F8F-B914-C3AE-1CCF0402E835}"/>
                </a:ext>
              </a:extLst>
            </p:cNvPr>
            <p:cNvSpPr/>
            <p:nvPr/>
          </p:nvSpPr>
          <p:spPr>
            <a:xfrm>
              <a:off x="11786870" y="8902700"/>
              <a:ext cx="31750" cy="43180"/>
            </a:xfrm>
            <a:custGeom>
              <a:avLst/>
              <a:gdLst>
                <a:gd name="connsiteX0" fmla="*/ 11430 w 31750"/>
                <a:gd name="connsiteY0" fmla="*/ 36830 h 43180"/>
                <a:gd name="connsiteX1" fmla="*/ 31750 w 31750"/>
                <a:gd name="connsiteY1" fmla="*/ 36830 h 43180"/>
                <a:gd name="connsiteX2" fmla="*/ 31750 w 31750"/>
                <a:gd name="connsiteY2" fmla="*/ 43180 h 43180"/>
                <a:gd name="connsiteX3" fmla="*/ 0 w 31750"/>
                <a:gd name="connsiteY3" fmla="*/ 43180 h 43180"/>
                <a:gd name="connsiteX4" fmla="*/ 20320 w 31750"/>
                <a:gd name="connsiteY4" fmla="*/ 6350 h 43180"/>
                <a:gd name="connsiteX5" fmla="*/ 2540 w 31750"/>
                <a:gd name="connsiteY5" fmla="*/ 6350 h 43180"/>
                <a:gd name="connsiteX6" fmla="*/ 2540 w 31750"/>
                <a:gd name="connsiteY6" fmla="*/ 0 h 43180"/>
                <a:gd name="connsiteX7" fmla="*/ 30480 w 31750"/>
                <a:gd name="connsiteY7" fmla="*/ 0 h 43180"/>
                <a:gd name="connsiteX8" fmla="*/ 10160 w 31750"/>
                <a:gd name="connsiteY8" fmla="*/ 36830 h 43180"/>
                <a:gd name="connsiteX9" fmla="*/ 10160 w 31750"/>
                <a:gd name="connsiteY9" fmla="*/ 36830 h 4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50" h="43180">
                  <a:moveTo>
                    <a:pt x="11430" y="36830"/>
                  </a:moveTo>
                  <a:lnTo>
                    <a:pt x="31750" y="36830"/>
                  </a:lnTo>
                  <a:lnTo>
                    <a:pt x="31750" y="43180"/>
                  </a:lnTo>
                  <a:lnTo>
                    <a:pt x="0" y="43180"/>
                  </a:lnTo>
                  <a:lnTo>
                    <a:pt x="20320" y="6350"/>
                  </a:lnTo>
                  <a:lnTo>
                    <a:pt x="2540" y="6350"/>
                  </a:lnTo>
                  <a:lnTo>
                    <a:pt x="2540" y="0"/>
                  </a:lnTo>
                  <a:lnTo>
                    <a:pt x="30480" y="0"/>
                  </a:lnTo>
                  <a:lnTo>
                    <a:pt x="10160" y="36830"/>
                  </a:lnTo>
                  <a:lnTo>
                    <a:pt x="10160" y="3683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58" name="Volný tvar: obrazec 757">
              <a:extLst>
                <a:ext uri="{FF2B5EF4-FFF2-40B4-BE49-F238E27FC236}">
                  <a16:creationId xmlns:a16="http://schemas.microsoft.com/office/drawing/2014/main" id="{B0613B9C-0BDC-4659-3782-90D73D80AD73}"/>
                </a:ext>
              </a:extLst>
            </p:cNvPr>
            <p:cNvSpPr/>
            <p:nvPr/>
          </p:nvSpPr>
          <p:spPr>
            <a:xfrm>
              <a:off x="11831320" y="8902700"/>
              <a:ext cx="24129" cy="43180"/>
            </a:xfrm>
            <a:custGeom>
              <a:avLst/>
              <a:gdLst>
                <a:gd name="connsiteX0" fmla="*/ 24130 w 24129"/>
                <a:gd name="connsiteY0" fmla="*/ 6350 h 43180"/>
                <a:gd name="connsiteX1" fmla="*/ 7620 w 24129"/>
                <a:gd name="connsiteY1" fmla="*/ 6350 h 43180"/>
                <a:gd name="connsiteX2" fmla="*/ 7620 w 24129"/>
                <a:gd name="connsiteY2" fmla="*/ 16510 h 43180"/>
                <a:gd name="connsiteX3" fmla="*/ 24130 w 24129"/>
                <a:gd name="connsiteY3" fmla="*/ 16510 h 43180"/>
                <a:gd name="connsiteX4" fmla="*/ 24130 w 24129"/>
                <a:gd name="connsiteY4" fmla="*/ 22860 h 43180"/>
                <a:gd name="connsiteX5" fmla="*/ 7620 w 24129"/>
                <a:gd name="connsiteY5" fmla="*/ 22860 h 43180"/>
                <a:gd name="connsiteX6" fmla="*/ 7620 w 24129"/>
                <a:gd name="connsiteY6" fmla="*/ 36830 h 43180"/>
                <a:gd name="connsiteX7" fmla="*/ 24130 w 24129"/>
                <a:gd name="connsiteY7" fmla="*/ 36830 h 43180"/>
                <a:gd name="connsiteX8" fmla="*/ 24130 w 24129"/>
                <a:gd name="connsiteY8" fmla="*/ 43180 h 43180"/>
                <a:gd name="connsiteX9" fmla="*/ 0 w 24129"/>
                <a:gd name="connsiteY9" fmla="*/ 43180 h 43180"/>
                <a:gd name="connsiteX10" fmla="*/ 0 w 24129"/>
                <a:gd name="connsiteY10" fmla="*/ 0 h 43180"/>
                <a:gd name="connsiteX11" fmla="*/ 24130 w 24129"/>
                <a:gd name="connsiteY11" fmla="*/ 0 h 43180"/>
                <a:gd name="connsiteX12" fmla="*/ 24130 w 24129"/>
                <a:gd name="connsiteY12" fmla="*/ 6350 h 43180"/>
                <a:gd name="connsiteX13" fmla="*/ 24130 w 24129"/>
                <a:gd name="connsiteY13" fmla="*/ 6350 h 4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29" h="43180">
                  <a:moveTo>
                    <a:pt x="24130" y="6350"/>
                  </a:moveTo>
                  <a:lnTo>
                    <a:pt x="7620" y="6350"/>
                  </a:lnTo>
                  <a:lnTo>
                    <a:pt x="7620" y="16510"/>
                  </a:lnTo>
                  <a:lnTo>
                    <a:pt x="24130" y="16510"/>
                  </a:lnTo>
                  <a:lnTo>
                    <a:pt x="24130" y="22860"/>
                  </a:lnTo>
                  <a:lnTo>
                    <a:pt x="7620" y="22860"/>
                  </a:lnTo>
                  <a:lnTo>
                    <a:pt x="7620" y="36830"/>
                  </a:lnTo>
                  <a:lnTo>
                    <a:pt x="24130" y="36830"/>
                  </a:lnTo>
                  <a:lnTo>
                    <a:pt x="24130" y="43180"/>
                  </a:lnTo>
                  <a:lnTo>
                    <a:pt x="0" y="43180"/>
                  </a:lnTo>
                  <a:lnTo>
                    <a:pt x="0" y="0"/>
                  </a:lnTo>
                  <a:lnTo>
                    <a:pt x="24130" y="0"/>
                  </a:lnTo>
                  <a:lnTo>
                    <a:pt x="24130" y="6350"/>
                  </a:lnTo>
                  <a:lnTo>
                    <a:pt x="24130" y="635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59" name="Volný tvar: obrazec 758">
              <a:extLst>
                <a:ext uri="{FF2B5EF4-FFF2-40B4-BE49-F238E27FC236}">
                  <a16:creationId xmlns:a16="http://schemas.microsoft.com/office/drawing/2014/main" id="{3CA918D2-0F46-C792-A5D3-0BF0936C25C4}"/>
                </a:ext>
              </a:extLst>
            </p:cNvPr>
            <p:cNvSpPr/>
            <p:nvPr/>
          </p:nvSpPr>
          <p:spPr>
            <a:xfrm>
              <a:off x="11870690" y="8901430"/>
              <a:ext cx="26669" cy="43179"/>
            </a:xfrm>
            <a:custGeom>
              <a:avLst/>
              <a:gdLst>
                <a:gd name="connsiteX0" fmla="*/ 7620 w 26669"/>
                <a:gd name="connsiteY0" fmla="*/ 1270 h 43179"/>
                <a:gd name="connsiteX1" fmla="*/ 19050 w 26669"/>
                <a:gd name="connsiteY1" fmla="*/ 3810 h 43179"/>
                <a:gd name="connsiteX2" fmla="*/ 24130 w 26669"/>
                <a:gd name="connsiteY2" fmla="*/ 13970 h 43179"/>
                <a:gd name="connsiteX3" fmla="*/ 13970 w 26669"/>
                <a:gd name="connsiteY3" fmla="*/ 25400 h 43179"/>
                <a:gd name="connsiteX4" fmla="*/ 26670 w 26669"/>
                <a:gd name="connsiteY4" fmla="*/ 43180 h 43179"/>
                <a:gd name="connsiteX5" fmla="*/ 19050 w 26669"/>
                <a:gd name="connsiteY5" fmla="*/ 43180 h 43179"/>
                <a:gd name="connsiteX6" fmla="*/ 6350 w 26669"/>
                <a:gd name="connsiteY6" fmla="*/ 25400 h 43179"/>
                <a:gd name="connsiteX7" fmla="*/ 6350 w 26669"/>
                <a:gd name="connsiteY7" fmla="*/ 25400 h 43179"/>
                <a:gd name="connsiteX8" fmla="*/ 6350 w 26669"/>
                <a:gd name="connsiteY8" fmla="*/ 43180 h 43179"/>
                <a:gd name="connsiteX9" fmla="*/ 0 w 26669"/>
                <a:gd name="connsiteY9" fmla="*/ 43180 h 43179"/>
                <a:gd name="connsiteX10" fmla="*/ 0 w 26669"/>
                <a:gd name="connsiteY10" fmla="*/ 0 h 43179"/>
                <a:gd name="connsiteX11" fmla="*/ 7620 w 26669"/>
                <a:gd name="connsiteY11" fmla="*/ 0 h 43179"/>
                <a:gd name="connsiteX12" fmla="*/ 7620 w 26669"/>
                <a:gd name="connsiteY12" fmla="*/ 0 h 43179"/>
                <a:gd name="connsiteX13" fmla="*/ 6350 w 26669"/>
                <a:gd name="connsiteY13" fmla="*/ 20320 h 43179"/>
                <a:gd name="connsiteX14" fmla="*/ 8890 w 26669"/>
                <a:gd name="connsiteY14" fmla="*/ 20320 h 43179"/>
                <a:gd name="connsiteX15" fmla="*/ 17780 w 26669"/>
                <a:gd name="connsiteY15" fmla="*/ 13970 h 43179"/>
                <a:gd name="connsiteX16" fmla="*/ 8890 w 26669"/>
                <a:gd name="connsiteY16" fmla="*/ 7620 h 43179"/>
                <a:gd name="connsiteX17" fmla="*/ 6350 w 26669"/>
                <a:gd name="connsiteY17" fmla="*/ 7620 h 43179"/>
                <a:gd name="connsiteX18" fmla="*/ 6350 w 26669"/>
                <a:gd name="connsiteY18" fmla="*/ 21589 h 4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669" h="43179">
                  <a:moveTo>
                    <a:pt x="7620" y="1270"/>
                  </a:moveTo>
                  <a:cubicBezTo>
                    <a:pt x="12700" y="1270"/>
                    <a:pt x="16510" y="1270"/>
                    <a:pt x="19050" y="3810"/>
                  </a:cubicBezTo>
                  <a:cubicBezTo>
                    <a:pt x="24130" y="6350"/>
                    <a:pt x="24130" y="11430"/>
                    <a:pt x="24130" y="13970"/>
                  </a:cubicBezTo>
                  <a:cubicBezTo>
                    <a:pt x="24130" y="20320"/>
                    <a:pt x="20320" y="24130"/>
                    <a:pt x="13970" y="25400"/>
                  </a:cubicBezTo>
                  <a:lnTo>
                    <a:pt x="26670" y="43180"/>
                  </a:lnTo>
                  <a:lnTo>
                    <a:pt x="19050" y="43180"/>
                  </a:lnTo>
                  <a:lnTo>
                    <a:pt x="6350" y="25400"/>
                  </a:lnTo>
                  <a:lnTo>
                    <a:pt x="6350" y="25400"/>
                  </a:lnTo>
                  <a:lnTo>
                    <a:pt x="6350" y="43180"/>
                  </a:lnTo>
                  <a:lnTo>
                    <a:pt x="0" y="43180"/>
                  </a:lnTo>
                  <a:lnTo>
                    <a:pt x="0" y="0"/>
                  </a:lnTo>
                  <a:lnTo>
                    <a:pt x="7620" y="0"/>
                  </a:lnTo>
                  <a:lnTo>
                    <a:pt x="7620" y="0"/>
                  </a:lnTo>
                  <a:close/>
                  <a:moveTo>
                    <a:pt x="6350" y="20320"/>
                  </a:moveTo>
                  <a:lnTo>
                    <a:pt x="8890" y="20320"/>
                  </a:lnTo>
                  <a:cubicBezTo>
                    <a:pt x="10160" y="20320"/>
                    <a:pt x="17780" y="20320"/>
                    <a:pt x="17780" y="13970"/>
                  </a:cubicBezTo>
                  <a:cubicBezTo>
                    <a:pt x="17780" y="7620"/>
                    <a:pt x="11430" y="7620"/>
                    <a:pt x="8890" y="7620"/>
                  </a:cubicBezTo>
                  <a:lnTo>
                    <a:pt x="6350" y="7620"/>
                  </a:lnTo>
                  <a:lnTo>
                    <a:pt x="6350" y="21589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60" name="Volný tvar: obrazec 759">
              <a:extLst>
                <a:ext uri="{FF2B5EF4-FFF2-40B4-BE49-F238E27FC236}">
                  <a16:creationId xmlns:a16="http://schemas.microsoft.com/office/drawing/2014/main" id="{0EE85AB8-5C04-DD1E-C0EF-2D02D9C32A6B}"/>
                </a:ext>
              </a:extLst>
            </p:cNvPr>
            <p:cNvSpPr/>
            <p:nvPr/>
          </p:nvSpPr>
          <p:spPr>
            <a:xfrm>
              <a:off x="11911329" y="8902700"/>
              <a:ext cx="19050" cy="43180"/>
            </a:xfrm>
            <a:custGeom>
              <a:avLst/>
              <a:gdLst>
                <a:gd name="connsiteX0" fmla="*/ 6350 w 19050"/>
                <a:gd name="connsiteY0" fmla="*/ 0 h 43180"/>
                <a:gd name="connsiteX1" fmla="*/ 6350 w 19050"/>
                <a:gd name="connsiteY1" fmla="*/ 36830 h 43180"/>
                <a:gd name="connsiteX2" fmla="*/ 19050 w 19050"/>
                <a:gd name="connsiteY2" fmla="*/ 36830 h 43180"/>
                <a:gd name="connsiteX3" fmla="*/ 19050 w 19050"/>
                <a:gd name="connsiteY3" fmla="*/ 43180 h 43180"/>
                <a:gd name="connsiteX4" fmla="*/ 0 w 19050"/>
                <a:gd name="connsiteY4" fmla="*/ 43180 h 43180"/>
                <a:gd name="connsiteX5" fmla="*/ 0 w 19050"/>
                <a:gd name="connsiteY5" fmla="*/ 0 h 43180"/>
                <a:gd name="connsiteX6" fmla="*/ 6350 w 19050"/>
                <a:gd name="connsiteY6" fmla="*/ 0 h 4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43180">
                  <a:moveTo>
                    <a:pt x="6350" y="0"/>
                  </a:moveTo>
                  <a:lnTo>
                    <a:pt x="6350" y="36830"/>
                  </a:lnTo>
                  <a:lnTo>
                    <a:pt x="19050" y="36830"/>
                  </a:lnTo>
                  <a:lnTo>
                    <a:pt x="19050" y="43180"/>
                  </a:lnTo>
                  <a:lnTo>
                    <a:pt x="0" y="43180"/>
                  </a:lnTo>
                  <a:lnTo>
                    <a:pt x="0" y="0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61" name="Volný tvar: obrazec 760">
              <a:extLst>
                <a:ext uri="{FF2B5EF4-FFF2-40B4-BE49-F238E27FC236}">
                  <a16:creationId xmlns:a16="http://schemas.microsoft.com/office/drawing/2014/main" id="{A0E55356-3538-9127-D73F-894B8AC7FA42}"/>
                </a:ext>
              </a:extLst>
            </p:cNvPr>
            <p:cNvSpPr/>
            <p:nvPr/>
          </p:nvSpPr>
          <p:spPr>
            <a:xfrm>
              <a:off x="11939270" y="8900159"/>
              <a:ext cx="41909" cy="44450"/>
            </a:xfrm>
            <a:custGeom>
              <a:avLst/>
              <a:gdLst>
                <a:gd name="connsiteX0" fmla="*/ 29210 w 41909"/>
                <a:gd name="connsiteY0" fmla="*/ 34290 h 44450"/>
                <a:gd name="connsiteX1" fmla="*/ 11430 w 41909"/>
                <a:gd name="connsiteY1" fmla="*/ 34290 h 44450"/>
                <a:gd name="connsiteX2" fmla="*/ 6350 w 41909"/>
                <a:gd name="connsiteY2" fmla="*/ 44450 h 44450"/>
                <a:gd name="connsiteX3" fmla="*/ 0 w 41909"/>
                <a:gd name="connsiteY3" fmla="*/ 44450 h 44450"/>
                <a:gd name="connsiteX4" fmla="*/ 21590 w 41909"/>
                <a:gd name="connsiteY4" fmla="*/ 0 h 44450"/>
                <a:gd name="connsiteX5" fmla="*/ 41910 w 41909"/>
                <a:gd name="connsiteY5" fmla="*/ 44450 h 44450"/>
                <a:gd name="connsiteX6" fmla="*/ 35560 w 41909"/>
                <a:gd name="connsiteY6" fmla="*/ 44450 h 44450"/>
                <a:gd name="connsiteX7" fmla="*/ 30480 w 41909"/>
                <a:gd name="connsiteY7" fmla="*/ 34290 h 44450"/>
                <a:gd name="connsiteX8" fmla="*/ 30480 w 41909"/>
                <a:gd name="connsiteY8" fmla="*/ 34290 h 44450"/>
                <a:gd name="connsiteX9" fmla="*/ 26670 w 41909"/>
                <a:gd name="connsiteY9" fmla="*/ 27940 h 44450"/>
                <a:gd name="connsiteX10" fmla="*/ 20320 w 41909"/>
                <a:gd name="connsiteY10" fmla="*/ 13970 h 44450"/>
                <a:gd name="connsiteX11" fmla="*/ 13970 w 41909"/>
                <a:gd name="connsiteY11" fmla="*/ 27940 h 44450"/>
                <a:gd name="connsiteX12" fmla="*/ 26670 w 41909"/>
                <a:gd name="connsiteY12" fmla="*/ 27940 h 4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09" h="44450">
                  <a:moveTo>
                    <a:pt x="29210" y="34290"/>
                  </a:moveTo>
                  <a:lnTo>
                    <a:pt x="11430" y="34290"/>
                  </a:lnTo>
                  <a:lnTo>
                    <a:pt x="6350" y="44450"/>
                  </a:lnTo>
                  <a:lnTo>
                    <a:pt x="0" y="44450"/>
                  </a:lnTo>
                  <a:lnTo>
                    <a:pt x="21590" y="0"/>
                  </a:lnTo>
                  <a:lnTo>
                    <a:pt x="41910" y="44450"/>
                  </a:lnTo>
                  <a:lnTo>
                    <a:pt x="35560" y="44450"/>
                  </a:lnTo>
                  <a:lnTo>
                    <a:pt x="30480" y="34290"/>
                  </a:lnTo>
                  <a:lnTo>
                    <a:pt x="30480" y="34290"/>
                  </a:lnTo>
                  <a:close/>
                  <a:moveTo>
                    <a:pt x="26670" y="27940"/>
                  </a:moveTo>
                  <a:lnTo>
                    <a:pt x="20320" y="13970"/>
                  </a:lnTo>
                  <a:lnTo>
                    <a:pt x="13970" y="27940"/>
                  </a:lnTo>
                  <a:lnTo>
                    <a:pt x="26670" y="2794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62" name="Volný tvar: obrazec 761">
              <a:extLst>
                <a:ext uri="{FF2B5EF4-FFF2-40B4-BE49-F238E27FC236}">
                  <a16:creationId xmlns:a16="http://schemas.microsoft.com/office/drawing/2014/main" id="{AA64D737-D4EB-B1A3-2121-2D95513161F2}"/>
                </a:ext>
              </a:extLst>
            </p:cNvPr>
            <p:cNvSpPr/>
            <p:nvPr/>
          </p:nvSpPr>
          <p:spPr>
            <a:xfrm>
              <a:off x="11992609" y="8898890"/>
              <a:ext cx="36830" cy="48259"/>
            </a:xfrm>
            <a:custGeom>
              <a:avLst/>
              <a:gdLst>
                <a:gd name="connsiteX0" fmla="*/ 0 w 36830"/>
                <a:gd name="connsiteY0" fmla="*/ 45720 h 48259"/>
                <a:gd name="connsiteX1" fmla="*/ 0 w 36830"/>
                <a:gd name="connsiteY1" fmla="*/ 0 h 48259"/>
                <a:gd name="connsiteX2" fmla="*/ 30480 w 36830"/>
                <a:gd name="connsiteY2" fmla="*/ 31750 h 48259"/>
                <a:gd name="connsiteX3" fmla="*/ 30480 w 36830"/>
                <a:gd name="connsiteY3" fmla="*/ 2540 h 48259"/>
                <a:gd name="connsiteX4" fmla="*/ 36830 w 36830"/>
                <a:gd name="connsiteY4" fmla="*/ 2540 h 48259"/>
                <a:gd name="connsiteX5" fmla="*/ 36830 w 36830"/>
                <a:gd name="connsiteY5" fmla="*/ 48260 h 48259"/>
                <a:gd name="connsiteX6" fmla="*/ 6350 w 36830"/>
                <a:gd name="connsiteY6" fmla="*/ 16510 h 48259"/>
                <a:gd name="connsiteX7" fmla="*/ 6350 w 36830"/>
                <a:gd name="connsiteY7" fmla="*/ 45720 h 48259"/>
                <a:gd name="connsiteX8" fmla="*/ 0 w 36830"/>
                <a:gd name="connsiteY8" fmla="*/ 45720 h 4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830" h="48259">
                  <a:moveTo>
                    <a:pt x="0" y="45720"/>
                  </a:moveTo>
                  <a:lnTo>
                    <a:pt x="0" y="0"/>
                  </a:lnTo>
                  <a:lnTo>
                    <a:pt x="30480" y="31750"/>
                  </a:lnTo>
                  <a:lnTo>
                    <a:pt x="30480" y="2540"/>
                  </a:lnTo>
                  <a:lnTo>
                    <a:pt x="36830" y="2540"/>
                  </a:lnTo>
                  <a:lnTo>
                    <a:pt x="36830" y="48260"/>
                  </a:lnTo>
                  <a:lnTo>
                    <a:pt x="6350" y="16510"/>
                  </a:lnTo>
                  <a:lnTo>
                    <a:pt x="6350" y="45720"/>
                  </a:lnTo>
                  <a:lnTo>
                    <a:pt x="0" y="457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sp>
          <p:nvSpPr>
            <p:cNvPr id="763" name="Volný tvar: obrazec 762">
              <a:extLst>
                <a:ext uri="{FF2B5EF4-FFF2-40B4-BE49-F238E27FC236}">
                  <a16:creationId xmlns:a16="http://schemas.microsoft.com/office/drawing/2014/main" id="{352EB3FF-46DD-47AC-C3FD-4E48AD833D1E}"/>
                </a:ext>
              </a:extLst>
            </p:cNvPr>
            <p:cNvSpPr/>
            <p:nvPr/>
          </p:nvSpPr>
          <p:spPr>
            <a:xfrm>
              <a:off x="12044679" y="8900159"/>
              <a:ext cx="33020" cy="43180"/>
            </a:xfrm>
            <a:custGeom>
              <a:avLst/>
              <a:gdLst>
                <a:gd name="connsiteX0" fmla="*/ 10160 w 33020"/>
                <a:gd name="connsiteY0" fmla="*/ 2540 h 43180"/>
                <a:gd name="connsiteX1" fmla="*/ 25400 w 33020"/>
                <a:gd name="connsiteY1" fmla="*/ 6350 h 43180"/>
                <a:gd name="connsiteX2" fmla="*/ 33020 w 33020"/>
                <a:gd name="connsiteY2" fmla="*/ 22860 h 43180"/>
                <a:gd name="connsiteX3" fmla="*/ 24130 w 33020"/>
                <a:gd name="connsiteY3" fmla="*/ 39370 h 43180"/>
                <a:gd name="connsiteX4" fmla="*/ 8890 w 33020"/>
                <a:gd name="connsiteY4" fmla="*/ 43180 h 43180"/>
                <a:gd name="connsiteX5" fmla="*/ 0 w 33020"/>
                <a:gd name="connsiteY5" fmla="*/ 43180 h 43180"/>
                <a:gd name="connsiteX6" fmla="*/ 0 w 33020"/>
                <a:gd name="connsiteY6" fmla="*/ 0 h 43180"/>
                <a:gd name="connsiteX7" fmla="*/ 8890 w 33020"/>
                <a:gd name="connsiteY7" fmla="*/ 0 h 43180"/>
                <a:gd name="connsiteX8" fmla="*/ 7620 w 33020"/>
                <a:gd name="connsiteY8" fmla="*/ 39370 h 43180"/>
                <a:gd name="connsiteX9" fmla="*/ 10160 w 33020"/>
                <a:gd name="connsiteY9" fmla="*/ 39370 h 43180"/>
                <a:gd name="connsiteX10" fmla="*/ 21590 w 33020"/>
                <a:gd name="connsiteY10" fmla="*/ 36830 h 43180"/>
                <a:gd name="connsiteX11" fmla="*/ 27940 w 33020"/>
                <a:gd name="connsiteY11" fmla="*/ 24130 h 43180"/>
                <a:gd name="connsiteX12" fmla="*/ 21590 w 33020"/>
                <a:gd name="connsiteY12" fmla="*/ 11430 h 43180"/>
                <a:gd name="connsiteX13" fmla="*/ 10160 w 33020"/>
                <a:gd name="connsiteY13" fmla="*/ 8890 h 43180"/>
                <a:gd name="connsiteX14" fmla="*/ 7620 w 33020"/>
                <a:gd name="connsiteY14" fmla="*/ 8890 h 43180"/>
                <a:gd name="connsiteX15" fmla="*/ 7620 w 33020"/>
                <a:gd name="connsiteY15" fmla="*/ 39370 h 43180"/>
                <a:gd name="connsiteX16" fmla="*/ 7620 w 33020"/>
                <a:gd name="connsiteY16" fmla="*/ 39370 h 43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020" h="43180">
                  <a:moveTo>
                    <a:pt x="10160" y="2540"/>
                  </a:moveTo>
                  <a:cubicBezTo>
                    <a:pt x="16510" y="2540"/>
                    <a:pt x="21590" y="2540"/>
                    <a:pt x="25400" y="6350"/>
                  </a:cubicBezTo>
                  <a:cubicBezTo>
                    <a:pt x="30480" y="10160"/>
                    <a:pt x="33020" y="16510"/>
                    <a:pt x="33020" y="22860"/>
                  </a:cubicBezTo>
                  <a:cubicBezTo>
                    <a:pt x="33020" y="29210"/>
                    <a:pt x="30480" y="35560"/>
                    <a:pt x="24130" y="39370"/>
                  </a:cubicBezTo>
                  <a:cubicBezTo>
                    <a:pt x="19050" y="43180"/>
                    <a:pt x="13970" y="43180"/>
                    <a:pt x="8890" y="43180"/>
                  </a:cubicBezTo>
                  <a:lnTo>
                    <a:pt x="0" y="43180"/>
                  </a:lnTo>
                  <a:lnTo>
                    <a:pt x="0" y="0"/>
                  </a:lnTo>
                  <a:lnTo>
                    <a:pt x="8890" y="0"/>
                  </a:lnTo>
                  <a:close/>
                  <a:moveTo>
                    <a:pt x="7620" y="39370"/>
                  </a:moveTo>
                  <a:lnTo>
                    <a:pt x="10160" y="39370"/>
                  </a:lnTo>
                  <a:cubicBezTo>
                    <a:pt x="12700" y="39370"/>
                    <a:pt x="17780" y="39370"/>
                    <a:pt x="21590" y="36830"/>
                  </a:cubicBezTo>
                  <a:cubicBezTo>
                    <a:pt x="24130" y="34290"/>
                    <a:pt x="27940" y="30480"/>
                    <a:pt x="27940" y="24130"/>
                  </a:cubicBezTo>
                  <a:cubicBezTo>
                    <a:pt x="27940" y="17780"/>
                    <a:pt x="25400" y="13970"/>
                    <a:pt x="21590" y="11430"/>
                  </a:cubicBezTo>
                  <a:cubicBezTo>
                    <a:pt x="17780" y="8890"/>
                    <a:pt x="13970" y="8890"/>
                    <a:pt x="10160" y="8890"/>
                  </a:cubicBezTo>
                  <a:lnTo>
                    <a:pt x="7620" y="8890"/>
                  </a:lnTo>
                  <a:lnTo>
                    <a:pt x="7620" y="39370"/>
                  </a:lnTo>
                  <a:lnTo>
                    <a:pt x="7620" y="3937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/>
            </a:p>
          </p:txBody>
        </p:sp>
        <p:grpSp>
          <p:nvGrpSpPr>
            <p:cNvPr id="764" name="Grafický objekt 5">
              <a:extLst>
                <a:ext uri="{FF2B5EF4-FFF2-40B4-BE49-F238E27FC236}">
                  <a16:creationId xmlns:a16="http://schemas.microsoft.com/office/drawing/2014/main" id="{91B1AD66-F84D-3BEF-0D39-B8167CFCDAA7}"/>
                </a:ext>
              </a:extLst>
            </p:cNvPr>
            <p:cNvGrpSpPr/>
            <p:nvPr/>
          </p:nvGrpSpPr>
          <p:grpSpPr>
            <a:xfrm>
              <a:off x="19453859" y="4608829"/>
              <a:ext cx="3436620" cy="487679"/>
              <a:chOff x="19453859" y="4608829"/>
              <a:chExt cx="3436620" cy="487679"/>
            </a:xfrm>
            <a:solidFill>
              <a:srgbClr val="003865"/>
            </a:solidFill>
          </p:grpSpPr>
          <p:sp>
            <p:nvSpPr>
              <p:cNvPr id="765" name="Volný tvar: obrazec 764">
                <a:extLst>
                  <a:ext uri="{FF2B5EF4-FFF2-40B4-BE49-F238E27FC236}">
                    <a16:creationId xmlns:a16="http://schemas.microsoft.com/office/drawing/2014/main" id="{C0295570-41A4-8FE0-D9F3-638FEADC2438}"/>
                  </a:ext>
                </a:extLst>
              </p:cNvPr>
              <p:cNvSpPr/>
              <p:nvPr/>
            </p:nvSpPr>
            <p:spPr>
              <a:xfrm>
                <a:off x="19453859" y="4629150"/>
                <a:ext cx="285750" cy="458470"/>
              </a:xfrm>
              <a:custGeom>
                <a:avLst/>
                <a:gdLst>
                  <a:gd name="connsiteX0" fmla="*/ 285750 w 285750"/>
                  <a:gd name="connsiteY0" fmla="*/ 457200 h 458470"/>
                  <a:gd name="connsiteX1" fmla="*/ 215900 w 285750"/>
                  <a:gd name="connsiteY1" fmla="*/ 457200 h 458470"/>
                  <a:gd name="connsiteX2" fmla="*/ 81280 w 285750"/>
                  <a:gd name="connsiteY2" fmla="*/ 264160 h 458470"/>
                  <a:gd name="connsiteX3" fmla="*/ 57150 w 285750"/>
                  <a:gd name="connsiteY3" fmla="*/ 264160 h 458470"/>
                  <a:gd name="connsiteX4" fmla="*/ 57150 w 285750"/>
                  <a:gd name="connsiteY4" fmla="*/ 457200 h 458470"/>
                  <a:gd name="connsiteX5" fmla="*/ 0 w 285750"/>
                  <a:gd name="connsiteY5" fmla="*/ 457200 h 458470"/>
                  <a:gd name="connsiteX6" fmla="*/ 0 w 285750"/>
                  <a:gd name="connsiteY6" fmla="*/ 0 h 458470"/>
                  <a:gd name="connsiteX7" fmla="*/ 69850 w 285750"/>
                  <a:gd name="connsiteY7" fmla="*/ 0 h 458470"/>
                  <a:gd name="connsiteX8" fmla="*/ 190500 w 285750"/>
                  <a:gd name="connsiteY8" fmla="*/ 21590 h 458470"/>
                  <a:gd name="connsiteX9" fmla="*/ 250190 w 285750"/>
                  <a:gd name="connsiteY9" fmla="*/ 130810 h 458470"/>
                  <a:gd name="connsiteX10" fmla="*/ 139700 w 285750"/>
                  <a:gd name="connsiteY10" fmla="*/ 259080 h 458470"/>
                  <a:gd name="connsiteX11" fmla="*/ 284480 w 285750"/>
                  <a:gd name="connsiteY11" fmla="*/ 458470 h 458470"/>
                  <a:gd name="connsiteX12" fmla="*/ 284480 w 285750"/>
                  <a:gd name="connsiteY12" fmla="*/ 458470 h 458470"/>
                  <a:gd name="connsiteX13" fmla="*/ 57150 w 285750"/>
                  <a:gd name="connsiteY13" fmla="*/ 217170 h 458470"/>
                  <a:gd name="connsiteX14" fmla="*/ 74930 w 285750"/>
                  <a:gd name="connsiteY14" fmla="*/ 217170 h 458470"/>
                  <a:gd name="connsiteX15" fmla="*/ 196850 w 285750"/>
                  <a:gd name="connsiteY15" fmla="*/ 133350 h 458470"/>
                  <a:gd name="connsiteX16" fmla="*/ 72390 w 285750"/>
                  <a:gd name="connsiteY16" fmla="*/ 50800 h 458470"/>
                  <a:gd name="connsiteX17" fmla="*/ 57150 w 285750"/>
                  <a:gd name="connsiteY17" fmla="*/ 50800 h 458470"/>
                  <a:gd name="connsiteX18" fmla="*/ 57150 w 285750"/>
                  <a:gd name="connsiteY18" fmla="*/ 215900 h 458470"/>
                  <a:gd name="connsiteX19" fmla="*/ 57150 w 285750"/>
                  <a:gd name="connsiteY19" fmla="*/ 215900 h 45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85750" h="458470">
                    <a:moveTo>
                      <a:pt x="285750" y="457200"/>
                    </a:moveTo>
                    <a:lnTo>
                      <a:pt x="215900" y="457200"/>
                    </a:lnTo>
                    <a:lnTo>
                      <a:pt x="81280" y="264160"/>
                    </a:lnTo>
                    <a:lnTo>
                      <a:pt x="57150" y="264160"/>
                    </a:lnTo>
                    <a:lnTo>
                      <a:pt x="57150" y="457200"/>
                    </a:lnTo>
                    <a:lnTo>
                      <a:pt x="0" y="457200"/>
                    </a:lnTo>
                    <a:lnTo>
                      <a:pt x="0" y="0"/>
                    </a:lnTo>
                    <a:lnTo>
                      <a:pt x="69850" y="0"/>
                    </a:lnTo>
                    <a:cubicBezTo>
                      <a:pt x="110490" y="0"/>
                      <a:pt x="153670" y="0"/>
                      <a:pt x="190500" y="21590"/>
                    </a:cubicBezTo>
                    <a:cubicBezTo>
                      <a:pt x="228600" y="44450"/>
                      <a:pt x="250190" y="87630"/>
                      <a:pt x="250190" y="130810"/>
                    </a:cubicBezTo>
                    <a:cubicBezTo>
                      <a:pt x="250190" y="196850"/>
                      <a:pt x="207010" y="251460"/>
                      <a:pt x="139700" y="259080"/>
                    </a:cubicBezTo>
                    <a:lnTo>
                      <a:pt x="284480" y="458470"/>
                    </a:lnTo>
                    <a:lnTo>
                      <a:pt x="284480" y="458470"/>
                    </a:lnTo>
                    <a:close/>
                    <a:moveTo>
                      <a:pt x="57150" y="217170"/>
                    </a:moveTo>
                    <a:lnTo>
                      <a:pt x="74930" y="217170"/>
                    </a:lnTo>
                    <a:cubicBezTo>
                      <a:pt x="133350" y="217170"/>
                      <a:pt x="196850" y="205740"/>
                      <a:pt x="196850" y="133350"/>
                    </a:cubicBezTo>
                    <a:cubicBezTo>
                      <a:pt x="196850" y="60960"/>
                      <a:pt x="129540" y="50800"/>
                      <a:pt x="72390" y="50800"/>
                    </a:cubicBezTo>
                    <a:lnTo>
                      <a:pt x="57150" y="50800"/>
                    </a:lnTo>
                    <a:lnTo>
                      <a:pt x="57150" y="215900"/>
                    </a:lnTo>
                    <a:lnTo>
                      <a:pt x="57150" y="215900"/>
                    </a:lnTo>
                    <a:close/>
                  </a:path>
                </a:pathLst>
              </a:custGeom>
              <a:solidFill>
                <a:srgbClr val="003865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900"/>
              </a:p>
            </p:txBody>
          </p:sp>
          <p:sp>
            <p:nvSpPr>
              <p:cNvPr id="766" name="Volný tvar: obrazec 765">
                <a:extLst>
                  <a:ext uri="{FF2B5EF4-FFF2-40B4-BE49-F238E27FC236}">
                    <a16:creationId xmlns:a16="http://schemas.microsoft.com/office/drawing/2014/main" id="{84A40EEC-E8F4-5DD8-4613-1C75BF70BCF2}"/>
                  </a:ext>
                </a:extLst>
              </p:cNvPr>
              <p:cNvSpPr/>
              <p:nvPr/>
            </p:nvSpPr>
            <p:spPr>
              <a:xfrm>
                <a:off x="20079969" y="4629150"/>
                <a:ext cx="335280" cy="467359"/>
              </a:xfrm>
              <a:custGeom>
                <a:avLst/>
                <a:gdLst>
                  <a:gd name="connsiteX0" fmla="*/ 57150 w 335280"/>
                  <a:gd name="connsiteY0" fmla="*/ 0 h 467359"/>
                  <a:gd name="connsiteX1" fmla="*/ 57150 w 335280"/>
                  <a:gd name="connsiteY1" fmla="*/ 270510 h 467359"/>
                  <a:gd name="connsiteX2" fmla="*/ 167640 w 335280"/>
                  <a:gd name="connsiteY2" fmla="*/ 414020 h 467359"/>
                  <a:gd name="connsiteX3" fmla="*/ 278130 w 335280"/>
                  <a:gd name="connsiteY3" fmla="*/ 270510 h 467359"/>
                  <a:gd name="connsiteX4" fmla="*/ 278130 w 335280"/>
                  <a:gd name="connsiteY4" fmla="*/ 0 h 467359"/>
                  <a:gd name="connsiteX5" fmla="*/ 335280 w 335280"/>
                  <a:gd name="connsiteY5" fmla="*/ 0 h 467359"/>
                  <a:gd name="connsiteX6" fmla="*/ 335280 w 335280"/>
                  <a:gd name="connsiteY6" fmla="*/ 289560 h 467359"/>
                  <a:gd name="connsiteX7" fmla="*/ 167640 w 335280"/>
                  <a:gd name="connsiteY7" fmla="*/ 467360 h 467359"/>
                  <a:gd name="connsiteX8" fmla="*/ 0 w 335280"/>
                  <a:gd name="connsiteY8" fmla="*/ 289560 h 467359"/>
                  <a:gd name="connsiteX9" fmla="*/ 0 w 335280"/>
                  <a:gd name="connsiteY9" fmla="*/ 0 h 467359"/>
                  <a:gd name="connsiteX10" fmla="*/ 57150 w 335280"/>
                  <a:gd name="connsiteY10" fmla="*/ 0 h 467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5280" h="467359">
                    <a:moveTo>
                      <a:pt x="57150" y="0"/>
                    </a:moveTo>
                    <a:lnTo>
                      <a:pt x="57150" y="270510"/>
                    </a:lnTo>
                    <a:cubicBezTo>
                      <a:pt x="57150" y="345440"/>
                      <a:pt x="80011" y="414020"/>
                      <a:pt x="167640" y="414020"/>
                    </a:cubicBezTo>
                    <a:cubicBezTo>
                      <a:pt x="255270" y="414020"/>
                      <a:pt x="278130" y="344170"/>
                      <a:pt x="278130" y="270510"/>
                    </a:cubicBezTo>
                    <a:lnTo>
                      <a:pt x="278130" y="0"/>
                    </a:lnTo>
                    <a:lnTo>
                      <a:pt x="335280" y="0"/>
                    </a:lnTo>
                    <a:lnTo>
                      <a:pt x="335280" y="289560"/>
                    </a:lnTo>
                    <a:cubicBezTo>
                      <a:pt x="335280" y="389890"/>
                      <a:pt x="273050" y="467360"/>
                      <a:pt x="167640" y="467360"/>
                    </a:cubicBezTo>
                    <a:cubicBezTo>
                      <a:pt x="62230" y="467360"/>
                      <a:pt x="0" y="389890"/>
                      <a:pt x="0" y="289560"/>
                    </a:cubicBezTo>
                    <a:lnTo>
                      <a:pt x="0" y="0"/>
                    </a:lnTo>
                    <a:lnTo>
                      <a:pt x="57150" y="0"/>
                    </a:lnTo>
                    <a:close/>
                  </a:path>
                </a:pathLst>
              </a:custGeom>
              <a:solidFill>
                <a:srgbClr val="003865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900"/>
              </a:p>
            </p:txBody>
          </p:sp>
          <p:sp>
            <p:nvSpPr>
              <p:cNvPr id="767" name="Volný tvar: obrazec 766">
                <a:extLst>
                  <a:ext uri="{FF2B5EF4-FFF2-40B4-BE49-F238E27FC236}">
                    <a16:creationId xmlns:a16="http://schemas.microsoft.com/office/drawing/2014/main" id="{47AADDF0-22AC-11CE-CEF3-5871A5E36AC4}"/>
                  </a:ext>
                </a:extLst>
              </p:cNvPr>
              <p:cNvSpPr/>
              <p:nvPr/>
            </p:nvSpPr>
            <p:spPr>
              <a:xfrm>
                <a:off x="20774659" y="4620259"/>
                <a:ext cx="287020" cy="476250"/>
              </a:xfrm>
              <a:custGeom>
                <a:avLst/>
                <a:gdLst>
                  <a:gd name="connsiteX0" fmla="*/ 227330 w 287020"/>
                  <a:gd name="connsiteY0" fmla="*/ 95250 h 476250"/>
                  <a:gd name="connsiteX1" fmla="*/ 153670 w 287020"/>
                  <a:gd name="connsiteY1" fmla="*/ 52070 h 476250"/>
                  <a:gd name="connsiteX2" fmla="*/ 77470 w 287020"/>
                  <a:gd name="connsiteY2" fmla="*/ 116840 h 476250"/>
                  <a:gd name="connsiteX3" fmla="*/ 140970 w 287020"/>
                  <a:gd name="connsiteY3" fmla="*/ 182880 h 476250"/>
                  <a:gd name="connsiteX4" fmla="*/ 173990 w 287020"/>
                  <a:gd name="connsiteY4" fmla="*/ 195580 h 476250"/>
                  <a:gd name="connsiteX5" fmla="*/ 287020 w 287020"/>
                  <a:gd name="connsiteY5" fmla="*/ 334010 h 476250"/>
                  <a:gd name="connsiteX6" fmla="*/ 140970 w 287020"/>
                  <a:gd name="connsiteY6" fmla="*/ 476250 h 476250"/>
                  <a:gd name="connsiteX7" fmla="*/ 0 w 287020"/>
                  <a:gd name="connsiteY7" fmla="*/ 347980 h 476250"/>
                  <a:gd name="connsiteX8" fmla="*/ 57150 w 287020"/>
                  <a:gd name="connsiteY8" fmla="*/ 335280 h 476250"/>
                  <a:gd name="connsiteX9" fmla="*/ 146050 w 287020"/>
                  <a:gd name="connsiteY9" fmla="*/ 421640 h 476250"/>
                  <a:gd name="connsiteX10" fmla="*/ 229870 w 287020"/>
                  <a:gd name="connsiteY10" fmla="*/ 332740 h 476250"/>
                  <a:gd name="connsiteX11" fmla="*/ 151130 w 287020"/>
                  <a:gd name="connsiteY11" fmla="*/ 246380 h 476250"/>
                  <a:gd name="connsiteX12" fmla="*/ 119380 w 287020"/>
                  <a:gd name="connsiteY12" fmla="*/ 233680 h 476250"/>
                  <a:gd name="connsiteX13" fmla="*/ 20320 w 287020"/>
                  <a:gd name="connsiteY13" fmla="*/ 118110 h 476250"/>
                  <a:gd name="connsiteX14" fmla="*/ 154940 w 287020"/>
                  <a:gd name="connsiteY14" fmla="*/ 0 h 476250"/>
                  <a:gd name="connsiteX15" fmla="*/ 273050 w 287020"/>
                  <a:gd name="connsiteY15" fmla="*/ 69850 h 476250"/>
                  <a:gd name="connsiteX16" fmla="*/ 227330 w 287020"/>
                  <a:gd name="connsiteY16" fmla="*/ 96520 h 476250"/>
                  <a:gd name="connsiteX17" fmla="*/ 227330 w 287020"/>
                  <a:gd name="connsiteY17" fmla="*/ 9652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7020" h="476250">
                    <a:moveTo>
                      <a:pt x="227330" y="95250"/>
                    </a:moveTo>
                    <a:cubicBezTo>
                      <a:pt x="210820" y="67310"/>
                      <a:pt x="187960" y="52070"/>
                      <a:pt x="153670" y="52070"/>
                    </a:cubicBezTo>
                    <a:cubicBezTo>
                      <a:pt x="119380" y="52070"/>
                      <a:pt x="77470" y="77470"/>
                      <a:pt x="77470" y="116840"/>
                    </a:cubicBezTo>
                    <a:cubicBezTo>
                      <a:pt x="77470" y="156210"/>
                      <a:pt x="113030" y="171450"/>
                      <a:pt x="140970" y="182880"/>
                    </a:cubicBezTo>
                    <a:lnTo>
                      <a:pt x="173990" y="195580"/>
                    </a:lnTo>
                    <a:cubicBezTo>
                      <a:pt x="238760" y="220980"/>
                      <a:pt x="287020" y="256540"/>
                      <a:pt x="287020" y="334010"/>
                    </a:cubicBezTo>
                    <a:cubicBezTo>
                      <a:pt x="287020" y="411480"/>
                      <a:pt x="222250" y="476250"/>
                      <a:pt x="140970" y="476250"/>
                    </a:cubicBezTo>
                    <a:cubicBezTo>
                      <a:pt x="59690" y="476250"/>
                      <a:pt x="8890" y="421640"/>
                      <a:pt x="0" y="347980"/>
                    </a:cubicBezTo>
                    <a:lnTo>
                      <a:pt x="57150" y="335280"/>
                    </a:lnTo>
                    <a:cubicBezTo>
                      <a:pt x="57150" y="386080"/>
                      <a:pt x="96520" y="421640"/>
                      <a:pt x="146050" y="421640"/>
                    </a:cubicBezTo>
                    <a:cubicBezTo>
                      <a:pt x="195580" y="421640"/>
                      <a:pt x="229870" y="381000"/>
                      <a:pt x="229870" y="332740"/>
                    </a:cubicBezTo>
                    <a:cubicBezTo>
                      <a:pt x="229870" y="284480"/>
                      <a:pt x="190500" y="262890"/>
                      <a:pt x="151130" y="246380"/>
                    </a:cubicBezTo>
                    <a:lnTo>
                      <a:pt x="119380" y="233680"/>
                    </a:lnTo>
                    <a:cubicBezTo>
                      <a:pt x="67310" y="212090"/>
                      <a:pt x="20320" y="181610"/>
                      <a:pt x="20320" y="118110"/>
                    </a:cubicBezTo>
                    <a:cubicBezTo>
                      <a:pt x="20320" y="54610"/>
                      <a:pt x="86360" y="0"/>
                      <a:pt x="154940" y="0"/>
                    </a:cubicBezTo>
                    <a:cubicBezTo>
                      <a:pt x="223520" y="0"/>
                      <a:pt x="247650" y="25400"/>
                      <a:pt x="273050" y="69850"/>
                    </a:cubicBezTo>
                    <a:lnTo>
                      <a:pt x="227330" y="96520"/>
                    </a:lnTo>
                    <a:lnTo>
                      <a:pt x="227330" y="96520"/>
                    </a:lnTo>
                    <a:close/>
                  </a:path>
                </a:pathLst>
              </a:custGeom>
              <a:solidFill>
                <a:srgbClr val="003865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900"/>
              </a:p>
            </p:txBody>
          </p:sp>
          <p:sp>
            <p:nvSpPr>
              <p:cNvPr id="768" name="Volný tvar: obrazec 767">
                <a:extLst>
                  <a:ext uri="{FF2B5EF4-FFF2-40B4-BE49-F238E27FC236}">
                    <a16:creationId xmlns:a16="http://schemas.microsoft.com/office/drawing/2014/main" id="{D9919B13-8A73-7A5B-8121-FBD95DD6CBE1}"/>
                  </a:ext>
                </a:extLst>
              </p:cNvPr>
              <p:cNvSpPr/>
              <p:nvPr/>
            </p:nvSpPr>
            <p:spPr>
              <a:xfrm>
                <a:off x="21403309" y="4620259"/>
                <a:ext cx="287020" cy="476250"/>
              </a:xfrm>
              <a:custGeom>
                <a:avLst/>
                <a:gdLst>
                  <a:gd name="connsiteX0" fmla="*/ 227330 w 287020"/>
                  <a:gd name="connsiteY0" fmla="*/ 95250 h 476250"/>
                  <a:gd name="connsiteX1" fmla="*/ 153670 w 287020"/>
                  <a:gd name="connsiteY1" fmla="*/ 52070 h 476250"/>
                  <a:gd name="connsiteX2" fmla="*/ 77470 w 287020"/>
                  <a:gd name="connsiteY2" fmla="*/ 116840 h 476250"/>
                  <a:gd name="connsiteX3" fmla="*/ 140970 w 287020"/>
                  <a:gd name="connsiteY3" fmla="*/ 182880 h 476250"/>
                  <a:gd name="connsiteX4" fmla="*/ 173990 w 287020"/>
                  <a:gd name="connsiteY4" fmla="*/ 195580 h 476250"/>
                  <a:gd name="connsiteX5" fmla="*/ 287020 w 287020"/>
                  <a:gd name="connsiteY5" fmla="*/ 334010 h 476250"/>
                  <a:gd name="connsiteX6" fmla="*/ 140970 w 287020"/>
                  <a:gd name="connsiteY6" fmla="*/ 476250 h 476250"/>
                  <a:gd name="connsiteX7" fmla="*/ 0 w 287020"/>
                  <a:gd name="connsiteY7" fmla="*/ 347980 h 476250"/>
                  <a:gd name="connsiteX8" fmla="*/ 57150 w 287020"/>
                  <a:gd name="connsiteY8" fmla="*/ 335280 h 476250"/>
                  <a:gd name="connsiteX9" fmla="*/ 146051 w 287020"/>
                  <a:gd name="connsiteY9" fmla="*/ 421640 h 476250"/>
                  <a:gd name="connsiteX10" fmla="*/ 229870 w 287020"/>
                  <a:gd name="connsiteY10" fmla="*/ 332740 h 476250"/>
                  <a:gd name="connsiteX11" fmla="*/ 151130 w 287020"/>
                  <a:gd name="connsiteY11" fmla="*/ 246380 h 476250"/>
                  <a:gd name="connsiteX12" fmla="*/ 119380 w 287020"/>
                  <a:gd name="connsiteY12" fmla="*/ 233680 h 476250"/>
                  <a:gd name="connsiteX13" fmla="*/ 20320 w 287020"/>
                  <a:gd name="connsiteY13" fmla="*/ 118110 h 476250"/>
                  <a:gd name="connsiteX14" fmla="*/ 154940 w 287020"/>
                  <a:gd name="connsiteY14" fmla="*/ 0 h 476250"/>
                  <a:gd name="connsiteX15" fmla="*/ 273051 w 287020"/>
                  <a:gd name="connsiteY15" fmla="*/ 69850 h 476250"/>
                  <a:gd name="connsiteX16" fmla="*/ 227330 w 287020"/>
                  <a:gd name="connsiteY16" fmla="*/ 96520 h 476250"/>
                  <a:gd name="connsiteX17" fmla="*/ 227330 w 287020"/>
                  <a:gd name="connsiteY17" fmla="*/ 9652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87020" h="476250">
                    <a:moveTo>
                      <a:pt x="227330" y="95250"/>
                    </a:moveTo>
                    <a:cubicBezTo>
                      <a:pt x="210820" y="67310"/>
                      <a:pt x="187960" y="52070"/>
                      <a:pt x="153670" y="52070"/>
                    </a:cubicBezTo>
                    <a:cubicBezTo>
                      <a:pt x="119380" y="52070"/>
                      <a:pt x="77470" y="77470"/>
                      <a:pt x="77470" y="116840"/>
                    </a:cubicBezTo>
                    <a:cubicBezTo>
                      <a:pt x="77470" y="156210"/>
                      <a:pt x="113030" y="171450"/>
                      <a:pt x="140970" y="182880"/>
                    </a:cubicBezTo>
                    <a:lnTo>
                      <a:pt x="173990" y="195580"/>
                    </a:lnTo>
                    <a:cubicBezTo>
                      <a:pt x="238760" y="220980"/>
                      <a:pt x="287020" y="256540"/>
                      <a:pt x="287020" y="334010"/>
                    </a:cubicBezTo>
                    <a:cubicBezTo>
                      <a:pt x="287020" y="411480"/>
                      <a:pt x="222251" y="476250"/>
                      <a:pt x="140970" y="476250"/>
                    </a:cubicBezTo>
                    <a:cubicBezTo>
                      <a:pt x="59690" y="476250"/>
                      <a:pt x="8890" y="421640"/>
                      <a:pt x="0" y="347980"/>
                    </a:cubicBezTo>
                    <a:lnTo>
                      <a:pt x="57150" y="335280"/>
                    </a:lnTo>
                    <a:cubicBezTo>
                      <a:pt x="57150" y="386080"/>
                      <a:pt x="96520" y="421640"/>
                      <a:pt x="146051" y="421640"/>
                    </a:cubicBezTo>
                    <a:cubicBezTo>
                      <a:pt x="195580" y="421640"/>
                      <a:pt x="229870" y="381000"/>
                      <a:pt x="229870" y="332740"/>
                    </a:cubicBezTo>
                    <a:cubicBezTo>
                      <a:pt x="229870" y="284480"/>
                      <a:pt x="190501" y="262890"/>
                      <a:pt x="151130" y="246380"/>
                    </a:cubicBezTo>
                    <a:lnTo>
                      <a:pt x="119380" y="233680"/>
                    </a:lnTo>
                    <a:cubicBezTo>
                      <a:pt x="67310" y="212090"/>
                      <a:pt x="20320" y="181610"/>
                      <a:pt x="20320" y="118110"/>
                    </a:cubicBezTo>
                    <a:cubicBezTo>
                      <a:pt x="20320" y="54610"/>
                      <a:pt x="86360" y="0"/>
                      <a:pt x="154940" y="0"/>
                    </a:cubicBezTo>
                    <a:cubicBezTo>
                      <a:pt x="223520" y="0"/>
                      <a:pt x="247651" y="25400"/>
                      <a:pt x="273051" y="69850"/>
                    </a:cubicBezTo>
                    <a:lnTo>
                      <a:pt x="227330" y="96520"/>
                    </a:lnTo>
                    <a:lnTo>
                      <a:pt x="227330" y="96520"/>
                    </a:lnTo>
                    <a:close/>
                  </a:path>
                </a:pathLst>
              </a:custGeom>
              <a:solidFill>
                <a:srgbClr val="003865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900"/>
              </a:p>
            </p:txBody>
          </p:sp>
          <p:sp>
            <p:nvSpPr>
              <p:cNvPr id="769" name="Volný tvar: obrazec 768">
                <a:extLst>
                  <a:ext uri="{FF2B5EF4-FFF2-40B4-BE49-F238E27FC236}">
                    <a16:creationId xmlns:a16="http://schemas.microsoft.com/office/drawing/2014/main" id="{F064B246-3E5E-4F37-41F2-5048ED7765CA}"/>
                  </a:ext>
                </a:extLst>
              </p:cNvPr>
              <p:cNvSpPr/>
              <p:nvPr/>
            </p:nvSpPr>
            <p:spPr>
              <a:xfrm>
                <a:off x="22056089" y="4629150"/>
                <a:ext cx="57150" cy="457200"/>
              </a:xfrm>
              <a:custGeom>
                <a:avLst/>
                <a:gdLst>
                  <a:gd name="connsiteX0" fmla="*/ 57150 w 57150"/>
                  <a:gd name="connsiteY0" fmla="*/ 457200 h 457200"/>
                  <a:gd name="connsiteX1" fmla="*/ 0 w 57150"/>
                  <a:gd name="connsiteY1" fmla="*/ 457200 h 457200"/>
                  <a:gd name="connsiteX2" fmla="*/ 0 w 57150"/>
                  <a:gd name="connsiteY2" fmla="*/ 0 h 457200"/>
                  <a:gd name="connsiteX3" fmla="*/ 57150 w 57150"/>
                  <a:gd name="connsiteY3" fmla="*/ 0 h 457200"/>
                  <a:gd name="connsiteX4" fmla="*/ 57150 w 57150"/>
                  <a:gd name="connsiteY4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457200">
                    <a:moveTo>
                      <a:pt x="57150" y="457200"/>
                    </a:moveTo>
                    <a:lnTo>
                      <a:pt x="0" y="457200"/>
                    </a:lnTo>
                    <a:lnTo>
                      <a:pt x="0" y="0"/>
                    </a:lnTo>
                    <a:lnTo>
                      <a:pt x="57150" y="0"/>
                    </a:lnTo>
                    <a:lnTo>
                      <a:pt x="57150" y="457200"/>
                    </a:lnTo>
                    <a:close/>
                  </a:path>
                </a:pathLst>
              </a:custGeom>
              <a:solidFill>
                <a:srgbClr val="003865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900"/>
              </a:p>
            </p:txBody>
          </p:sp>
          <p:sp>
            <p:nvSpPr>
              <p:cNvPr id="770" name="Volný tvar: obrazec 769">
                <a:extLst>
                  <a:ext uri="{FF2B5EF4-FFF2-40B4-BE49-F238E27FC236}">
                    <a16:creationId xmlns:a16="http://schemas.microsoft.com/office/drawing/2014/main" id="{47245DEE-2FC7-74E3-5AB3-A3CBA2F955A0}"/>
                  </a:ext>
                </a:extLst>
              </p:cNvPr>
              <p:cNvSpPr/>
              <p:nvPr/>
            </p:nvSpPr>
            <p:spPr>
              <a:xfrm>
                <a:off x="22453600" y="4608829"/>
                <a:ext cx="436880" cy="477520"/>
              </a:xfrm>
              <a:custGeom>
                <a:avLst/>
                <a:gdLst>
                  <a:gd name="connsiteX0" fmla="*/ 113030 w 436880"/>
                  <a:gd name="connsiteY0" fmla="*/ 363220 h 477520"/>
                  <a:gd name="connsiteX1" fmla="*/ 60961 w 436880"/>
                  <a:gd name="connsiteY1" fmla="*/ 477520 h 477520"/>
                  <a:gd name="connsiteX2" fmla="*/ 0 w 436880"/>
                  <a:gd name="connsiteY2" fmla="*/ 477520 h 477520"/>
                  <a:gd name="connsiteX3" fmla="*/ 218439 w 436880"/>
                  <a:gd name="connsiteY3" fmla="*/ 0 h 477520"/>
                  <a:gd name="connsiteX4" fmla="*/ 436880 w 436880"/>
                  <a:gd name="connsiteY4" fmla="*/ 477520 h 477520"/>
                  <a:gd name="connsiteX5" fmla="*/ 375920 w 436880"/>
                  <a:gd name="connsiteY5" fmla="*/ 477520 h 477520"/>
                  <a:gd name="connsiteX6" fmla="*/ 323850 w 436880"/>
                  <a:gd name="connsiteY6" fmla="*/ 363220 h 477520"/>
                  <a:gd name="connsiteX7" fmla="*/ 114300 w 436880"/>
                  <a:gd name="connsiteY7" fmla="*/ 363220 h 477520"/>
                  <a:gd name="connsiteX8" fmla="*/ 218439 w 436880"/>
                  <a:gd name="connsiteY8" fmla="*/ 125730 h 477520"/>
                  <a:gd name="connsiteX9" fmla="*/ 137161 w 436880"/>
                  <a:gd name="connsiteY9" fmla="*/ 311150 h 477520"/>
                  <a:gd name="connsiteX10" fmla="*/ 299720 w 436880"/>
                  <a:gd name="connsiteY10" fmla="*/ 311150 h 477520"/>
                  <a:gd name="connsiteX11" fmla="*/ 218439 w 436880"/>
                  <a:gd name="connsiteY11" fmla="*/ 125730 h 477520"/>
                  <a:gd name="connsiteX12" fmla="*/ 218439 w 436880"/>
                  <a:gd name="connsiteY12" fmla="*/ 125730 h 47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6880" h="477520">
                    <a:moveTo>
                      <a:pt x="113030" y="363220"/>
                    </a:moveTo>
                    <a:lnTo>
                      <a:pt x="60961" y="477520"/>
                    </a:lnTo>
                    <a:lnTo>
                      <a:pt x="0" y="477520"/>
                    </a:lnTo>
                    <a:lnTo>
                      <a:pt x="218439" y="0"/>
                    </a:lnTo>
                    <a:lnTo>
                      <a:pt x="436880" y="477520"/>
                    </a:lnTo>
                    <a:lnTo>
                      <a:pt x="375920" y="477520"/>
                    </a:lnTo>
                    <a:lnTo>
                      <a:pt x="323850" y="363220"/>
                    </a:lnTo>
                    <a:lnTo>
                      <a:pt x="114300" y="363220"/>
                    </a:lnTo>
                    <a:close/>
                    <a:moveTo>
                      <a:pt x="218439" y="125730"/>
                    </a:moveTo>
                    <a:lnTo>
                      <a:pt x="137161" y="311150"/>
                    </a:lnTo>
                    <a:lnTo>
                      <a:pt x="299720" y="311150"/>
                    </a:lnTo>
                    <a:lnTo>
                      <a:pt x="218439" y="125730"/>
                    </a:lnTo>
                    <a:lnTo>
                      <a:pt x="218439" y="125730"/>
                    </a:lnTo>
                    <a:close/>
                  </a:path>
                </a:pathLst>
              </a:custGeom>
              <a:solidFill>
                <a:srgbClr val="003865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900"/>
              </a:p>
            </p:txBody>
          </p:sp>
        </p:grpSp>
      </p:grpSp>
      <p:sp>
        <p:nvSpPr>
          <p:cNvPr id="4" name="Nadpis 3">
            <a:extLst>
              <a:ext uri="{FF2B5EF4-FFF2-40B4-BE49-F238E27FC236}">
                <a16:creationId xmlns:a16="http://schemas.microsoft.com/office/drawing/2014/main" id="{EF756883-6AAD-D36C-B2FB-770285E42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98" y="819000"/>
            <a:ext cx="5434147" cy="384721"/>
          </a:xfrm>
        </p:spPr>
        <p:txBody>
          <a:bodyPr/>
          <a:lstStyle/>
          <a:p>
            <a:r>
              <a:rPr lang="cs-CZ" sz="2600"/>
              <a:t>od </a:t>
            </a:r>
            <a:r>
              <a:rPr lang="cs-CZ" sz="2600" err="1"/>
              <a:t>baltu</a:t>
            </a:r>
            <a:r>
              <a:rPr lang="cs-CZ" sz="2600"/>
              <a:t> po </a:t>
            </a:r>
            <a:r>
              <a:rPr lang="cs-CZ" sz="2600" err="1"/>
              <a:t>balkán</a:t>
            </a:r>
            <a:endParaRPr lang="cs-CZ" sz="2600"/>
          </a:p>
        </p:txBody>
      </p:sp>
      <p:sp>
        <p:nvSpPr>
          <p:cNvPr id="5" name="Švédsko" hidden="1">
            <a:extLst>
              <a:ext uri="{FF2B5EF4-FFF2-40B4-BE49-F238E27FC236}">
                <a16:creationId xmlns:a16="http://schemas.microsoft.com/office/drawing/2014/main" id="{964B8262-3016-B79D-F129-EDE8CE9A6CA6}"/>
              </a:ext>
            </a:extLst>
          </p:cNvPr>
          <p:cNvSpPr txBox="1"/>
          <p:nvPr/>
        </p:nvSpPr>
        <p:spPr>
          <a:xfrm>
            <a:off x="6415395" y="1833325"/>
            <a:ext cx="93600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800" spc="100">
                <a:solidFill>
                  <a:schemeClr val="tx2"/>
                </a:solidFill>
              </a:rPr>
              <a:t>ŠVÉDSKO</a:t>
            </a:r>
          </a:p>
        </p:txBody>
      </p:sp>
      <p:sp>
        <p:nvSpPr>
          <p:cNvPr id="6" name="Finsko" hidden="1">
            <a:extLst>
              <a:ext uri="{FF2B5EF4-FFF2-40B4-BE49-F238E27FC236}">
                <a16:creationId xmlns:a16="http://schemas.microsoft.com/office/drawing/2014/main" id="{00CA15D3-7C82-5C2F-DF6B-14A15A070CE1}"/>
              </a:ext>
            </a:extLst>
          </p:cNvPr>
          <p:cNvSpPr txBox="1"/>
          <p:nvPr/>
        </p:nvSpPr>
        <p:spPr>
          <a:xfrm>
            <a:off x="7061930" y="2223559"/>
            <a:ext cx="936000" cy="146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950" spc="100">
                <a:solidFill>
                  <a:schemeClr val="tx2"/>
                </a:solidFill>
              </a:rPr>
              <a:t>FINSKO</a:t>
            </a:r>
          </a:p>
        </p:txBody>
      </p:sp>
      <p:sp>
        <p:nvSpPr>
          <p:cNvPr id="7" name="Norsko" hidden="1">
            <a:extLst>
              <a:ext uri="{FF2B5EF4-FFF2-40B4-BE49-F238E27FC236}">
                <a16:creationId xmlns:a16="http://schemas.microsoft.com/office/drawing/2014/main" id="{1BFFED8D-AB38-7149-A611-BAE6853535A5}"/>
              </a:ext>
            </a:extLst>
          </p:cNvPr>
          <p:cNvSpPr txBox="1"/>
          <p:nvPr/>
        </p:nvSpPr>
        <p:spPr>
          <a:xfrm>
            <a:off x="5760710" y="2348825"/>
            <a:ext cx="936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700" spc="100">
                <a:solidFill>
                  <a:schemeClr val="tx2"/>
                </a:solidFill>
              </a:rPr>
              <a:t>NORSKO</a:t>
            </a:r>
          </a:p>
        </p:txBody>
      </p:sp>
      <p:sp>
        <p:nvSpPr>
          <p:cNvPr id="771" name="Dánsko" hidden="1">
            <a:extLst>
              <a:ext uri="{FF2B5EF4-FFF2-40B4-BE49-F238E27FC236}">
                <a16:creationId xmlns:a16="http://schemas.microsoft.com/office/drawing/2014/main" id="{BDC95904-4D4E-5B11-0C1F-6501E1315ADD}"/>
              </a:ext>
            </a:extLst>
          </p:cNvPr>
          <p:cNvSpPr txBox="1"/>
          <p:nvPr/>
        </p:nvSpPr>
        <p:spPr>
          <a:xfrm>
            <a:off x="5882095" y="3276185"/>
            <a:ext cx="936000" cy="5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50" spc="100">
                <a:solidFill>
                  <a:schemeClr val="tx2"/>
                </a:solidFill>
              </a:rPr>
              <a:t>DÁNSKO</a:t>
            </a:r>
          </a:p>
        </p:txBody>
      </p:sp>
      <p:sp>
        <p:nvSpPr>
          <p:cNvPr id="772" name="Irsko" hidden="1">
            <a:extLst>
              <a:ext uri="{FF2B5EF4-FFF2-40B4-BE49-F238E27FC236}">
                <a16:creationId xmlns:a16="http://schemas.microsoft.com/office/drawing/2014/main" id="{1EBFD2A5-EB18-FFEB-2C22-9D01A0A00E55}"/>
              </a:ext>
            </a:extLst>
          </p:cNvPr>
          <p:cNvSpPr txBox="1"/>
          <p:nvPr/>
        </p:nvSpPr>
        <p:spPr>
          <a:xfrm>
            <a:off x="4589660" y="3653644"/>
            <a:ext cx="360000" cy="5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50" spc="100">
                <a:solidFill>
                  <a:schemeClr val="tx2"/>
                </a:solidFill>
              </a:rPr>
              <a:t>IRSKO</a:t>
            </a:r>
          </a:p>
        </p:txBody>
      </p:sp>
      <p:sp>
        <p:nvSpPr>
          <p:cNvPr id="773" name="Spojené království" hidden="1">
            <a:extLst>
              <a:ext uri="{FF2B5EF4-FFF2-40B4-BE49-F238E27FC236}">
                <a16:creationId xmlns:a16="http://schemas.microsoft.com/office/drawing/2014/main" id="{A8A7FD5A-57A1-31C6-B41A-85E86B0B3BEF}"/>
              </a:ext>
            </a:extLst>
          </p:cNvPr>
          <p:cNvSpPr txBox="1"/>
          <p:nvPr/>
        </p:nvSpPr>
        <p:spPr>
          <a:xfrm>
            <a:off x="4939988" y="3737756"/>
            <a:ext cx="450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350" spc="100">
                <a:solidFill>
                  <a:schemeClr val="tx2"/>
                </a:solidFill>
              </a:rPr>
              <a:t>SPOJENÉ KRÁLOVSTVÍ</a:t>
            </a:r>
          </a:p>
        </p:txBody>
      </p:sp>
      <p:sp>
        <p:nvSpPr>
          <p:cNvPr id="774" name="Nizozemsko" hidden="1">
            <a:extLst>
              <a:ext uri="{FF2B5EF4-FFF2-40B4-BE49-F238E27FC236}">
                <a16:creationId xmlns:a16="http://schemas.microsoft.com/office/drawing/2014/main" id="{D2D77746-4F08-6B9B-4ECA-F203DA4B949B}"/>
              </a:ext>
            </a:extLst>
          </p:cNvPr>
          <p:cNvSpPr txBox="1"/>
          <p:nvPr/>
        </p:nvSpPr>
        <p:spPr>
          <a:xfrm>
            <a:off x="5501244" y="3766118"/>
            <a:ext cx="936000" cy="5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50" spc="100">
                <a:solidFill>
                  <a:schemeClr val="tx2"/>
                </a:solidFill>
              </a:rPr>
              <a:t>NIZOZEMSKO</a:t>
            </a:r>
          </a:p>
        </p:txBody>
      </p:sp>
      <p:sp>
        <p:nvSpPr>
          <p:cNvPr id="775" name="Německo" hidden="1">
            <a:extLst>
              <a:ext uri="{FF2B5EF4-FFF2-40B4-BE49-F238E27FC236}">
                <a16:creationId xmlns:a16="http://schemas.microsoft.com/office/drawing/2014/main" id="{3A8045B0-E905-50AA-030E-89EC2FF1630D}"/>
              </a:ext>
            </a:extLst>
          </p:cNvPr>
          <p:cNvSpPr txBox="1"/>
          <p:nvPr/>
        </p:nvSpPr>
        <p:spPr>
          <a:xfrm>
            <a:off x="5886315" y="3852905"/>
            <a:ext cx="559730" cy="84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550" spc="100">
                <a:solidFill>
                  <a:schemeClr val="tx2"/>
                </a:solidFill>
              </a:rPr>
              <a:t>NĚMECKO</a:t>
            </a:r>
          </a:p>
        </p:txBody>
      </p:sp>
      <p:sp>
        <p:nvSpPr>
          <p:cNvPr id="776" name="Bělorusko" hidden="1">
            <a:extLst>
              <a:ext uri="{FF2B5EF4-FFF2-40B4-BE49-F238E27FC236}">
                <a16:creationId xmlns:a16="http://schemas.microsoft.com/office/drawing/2014/main" id="{439FCEAD-B8DB-C46D-017F-0FFEDB23F2E2}"/>
              </a:ext>
            </a:extLst>
          </p:cNvPr>
          <p:cNvSpPr txBox="1"/>
          <p:nvPr/>
        </p:nvSpPr>
        <p:spPr>
          <a:xfrm>
            <a:off x="7183331" y="3599926"/>
            <a:ext cx="93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600" spc="100">
                <a:solidFill>
                  <a:schemeClr val="tx2"/>
                </a:solidFill>
              </a:rPr>
              <a:t>BĚLORUSKO</a:t>
            </a:r>
          </a:p>
        </p:txBody>
      </p:sp>
      <p:sp>
        <p:nvSpPr>
          <p:cNvPr id="777" name="Rusko" hidden="1">
            <a:extLst>
              <a:ext uri="{FF2B5EF4-FFF2-40B4-BE49-F238E27FC236}">
                <a16:creationId xmlns:a16="http://schemas.microsoft.com/office/drawing/2014/main" id="{27CCF7C7-866C-F868-461E-3A5A8F56D986}"/>
              </a:ext>
            </a:extLst>
          </p:cNvPr>
          <p:cNvSpPr txBox="1"/>
          <p:nvPr/>
        </p:nvSpPr>
        <p:spPr>
          <a:xfrm>
            <a:off x="9695497" y="2242366"/>
            <a:ext cx="1904365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500" spc="1000">
                <a:solidFill>
                  <a:schemeClr val="tx2"/>
                </a:solidFill>
              </a:rPr>
              <a:t>RUSKO</a:t>
            </a:r>
          </a:p>
        </p:txBody>
      </p:sp>
      <p:sp>
        <p:nvSpPr>
          <p:cNvPr id="778" name="Belgie" hidden="1">
            <a:extLst>
              <a:ext uri="{FF2B5EF4-FFF2-40B4-BE49-F238E27FC236}">
                <a16:creationId xmlns:a16="http://schemas.microsoft.com/office/drawing/2014/main" id="{FBD81C51-4475-F46F-7BCB-A267A2AB7256}"/>
              </a:ext>
            </a:extLst>
          </p:cNvPr>
          <p:cNvSpPr txBox="1"/>
          <p:nvPr/>
        </p:nvSpPr>
        <p:spPr>
          <a:xfrm>
            <a:off x="5534604" y="3951536"/>
            <a:ext cx="450000" cy="461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300" spc="50">
                <a:solidFill>
                  <a:schemeClr val="tx2"/>
                </a:solidFill>
              </a:rPr>
              <a:t>BELGIE</a:t>
            </a:r>
          </a:p>
        </p:txBody>
      </p:sp>
      <p:sp>
        <p:nvSpPr>
          <p:cNvPr id="779" name="Lucembursko" hidden="1">
            <a:extLst>
              <a:ext uri="{FF2B5EF4-FFF2-40B4-BE49-F238E27FC236}">
                <a16:creationId xmlns:a16="http://schemas.microsoft.com/office/drawing/2014/main" id="{8F95F3BF-824F-1D0B-989C-62266D97A06C}"/>
              </a:ext>
            </a:extLst>
          </p:cNvPr>
          <p:cNvSpPr txBox="1"/>
          <p:nvPr/>
        </p:nvSpPr>
        <p:spPr>
          <a:xfrm>
            <a:off x="5636931" y="4088699"/>
            <a:ext cx="450000" cy="384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50" spc="50">
                <a:solidFill>
                  <a:schemeClr val="tx2"/>
                </a:solidFill>
              </a:rPr>
              <a:t>LUCEMBURSKO</a:t>
            </a:r>
          </a:p>
        </p:txBody>
      </p:sp>
      <p:sp>
        <p:nvSpPr>
          <p:cNvPr id="780" name="Švýcarsko" hidden="1">
            <a:extLst>
              <a:ext uri="{FF2B5EF4-FFF2-40B4-BE49-F238E27FC236}">
                <a16:creationId xmlns:a16="http://schemas.microsoft.com/office/drawing/2014/main" id="{CB826104-CFFB-5396-27A0-D5A55C31EE72}"/>
              </a:ext>
            </a:extLst>
          </p:cNvPr>
          <p:cNvSpPr txBox="1"/>
          <p:nvPr/>
        </p:nvSpPr>
        <p:spPr>
          <a:xfrm>
            <a:off x="5809088" y="4445814"/>
            <a:ext cx="450000" cy="307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200" spc="50">
                <a:solidFill>
                  <a:schemeClr val="tx2"/>
                </a:solidFill>
              </a:rPr>
              <a:t>ŠVÝCARSKO</a:t>
            </a:r>
          </a:p>
        </p:txBody>
      </p:sp>
      <p:sp>
        <p:nvSpPr>
          <p:cNvPr id="781" name="Francie" hidden="1">
            <a:extLst>
              <a:ext uri="{FF2B5EF4-FFF2-40B4-BE49-F238E27FC236}">
                <a16:creationId xmlns:a16="http://schemas.microsoft.com/office/drawing/2014/main" id="{913EF405-09D9-B4ED-FB91-502176724808}"/>
              </a:ext>
            </a:extLst>
          </p:cNvPr>
          <p:cNvSpPr txBox="1"/>
          <p:nvPr/>
        </p:nvSpPr>
        <p:spPr>
          <a:xfrm>
            <a:off x="5100299" y="4231338"/>
            <a:ext cx="93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100" spc="180">
                <a:solidFill>
                  <a:schemeClr val="tx2"/>
                </a:solidFill>
              </a:rPr>
              <a:t>FRANCIE</a:t>
            </a:r>
          </a:p>
        </p:txBody>
      </p:sp>
      <p:sp>
        <p:nvSpPr>
          <p:cNvPr id="782" name="Itálie" hidden="1">
            <a:extLst>
              <a:ext uri="{FF2B5EF4-FFF2-40B4-BE49-F238E27FC236}">
                <a16:creationId xmlns:a16="http://schemas.microsoft.com/office/drawing/2014/main" id="{EB78AAB3-24A7-B4C4-E0B9-10280842C319}"/>
              </a:ext>
            </a:extLst>
          </p:cNvPr>
          <p:cNvSpPr txBox="1"/>
          <p:nvPr/>
        </p:nvSpPr>
        <p:spPr>
          <a:xfrm>
            <a:off x="6148130" y="4834780"/>
            <a:ext cx="45000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500" spc="50">
                <a:solidFill>
                  <a:schemeClr val="tx2"/>
                </a:solidFill>
              </a:rPr>
              <a:t>ITÁLIE</a:t>
            </a:r>
          </a:p>
        </p:txBody>
      </p:sp>
      <p:sp>
        <p:nvSpPr>
          <p:cNvPr id="789" name="Španělsko" hidden="1">
            <a:extLst>
              <a:ext uri="{FF2B5EF4-FFF2-40B4-BE49-F238E27FC236}">
                <a16:creationId xmlns:a16="http://schemas.microsoft.com/office/drawing/2014/main" id="{C103BED2-F833-9B42-F99F-E72C60C6D622}"/>
              </a:ext>
            </a:extLst>
          </p:cNvPr>
          <p:cNvSpPr txBox="1"/>
          <p:nvPr/>
        </p:nvSpPr>
        <p:spPr>
          <a:xfrm>
            <a:off x="4793219" y="5073695"/>
            <a:ext cx="936000" cy="130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850" spc="100">
                <a:solidFill>
                  <a:schemeClr val="tx2"/>
                </a:solidFill>
              </a:rPr>
              <a:t>ŠPANĚLSKO</a:t>
            </a:r>
          </a:p>
        </p:txBody>
      </p:sp>
      <p:sp>
        <p:nvSpPr>
          <p:cNvPr id="790" name="Portugalsko" hidden="1">
            <a:extLst>
              <a:ext uri="{FF2B5EF4-FFF2-40B4-BE49-F238E27FC236}">
                <a16:creationId xmlns:a16="http://schemas.microsoft.com/office/drawing/2014/main" id="{23FF0DC4-1502-0AF1-D3EA-989618FD9DD2}"/>
              </a:ext>
            </a:extLst>
          </p:cNvPr>
          <p:cNvSpPr txBox="1"/>
          <p:nvPr/>
        </p:nvSpPr>
        <p:spPr>
          <a:xfrm>
            <a:off x="4169514" y="5098458"/>
            <a:ext cx="5400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500" spc="50">
                <a:solidFill>
                  <a:schemeClr val="tx2"/>
                </a:solidFill>
              </a:rPr>
              <a:t>PORTUGALSKO</a:t>
            </a:r>
          </a:p>
        </p:txBody>
      </p:sp>
      <p:sp>
        <p:nvSpPr>
          <p:cNvPr id="791" name="Tunisko" hidden="1">
            <a:extLst>
              <a:ext uri="{FF2B5EF4-FFF2-40B4-BE49-F238E27FC236}">
                <a16:creationId xmlns:a16="http://schemas.microsoft.com/office/drawing/2014/main" id="{62A60E6F-F405-FE2D-1C57-09F8700193E1}"/>
              </a:ext>
            </a:extLst>
          </p:cNvPr>
          <p:cNvSpPr txBox="1"/>
          <p:nvPr/>
        </p:nvSpPr>
        <p:spPr>
          <a:xfrm>
            <a:off x="5905106" y="5754589"/>
            <a:ext cx="45000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500" spc="50">
                <a:solidFill>
                  <a:schemeClr val="tx2"/>
                </a:solidFill>
              </a:rPr>
              <a:t>TUNISKO</a:t>
            </a:r>
          </a:p>
        </p:txBody>
      </p:sp>
      <p:sp>
        <p:nvSpPr>
          <p:cNvPr id="792" name="Maroko" hidden="1">
            <a:extLst>
              <a:ext uri="{FF2B5EF4-FFF2-40B4-BE49-F238E27FC236}">
                <a16:creationId xmlns:a16="http://schemas.microsoft.com/office/drawing/2014/main" id="{84D20988-AC87-9D45-113A-2CF2D9DA5935}"/>
              </a:ext>
            </a:extLst>
          </p:cNvPr>
          <p:cNvSpPr txBox="1"/>
          <p:nvPr/>
        </p:nvSpPr>
        <p:spPr>
          <a:xfrm>
            <a:off x="4646144" y="5891114"/>
            <a:ext cx="45000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500" spc="50">
                <a:solidFill>
                  <a:schemeClr val="tx2"/>
                </a:solidFill>
              </a:rPr>
              <a:t>MAROKO</a:t>
            </a:r>
          </a:p>
        </p:txBody>
      </p:sp>
      <p:sp>
        <p:nvSpPr>
          <p:cNvPr id="793" name="Alžírsko" hidden="1">
            <a:extLst>
              <a:ext uri="{FF2B5EF4-FFF2-40B4-BE49-F238E27FC236}">
                <a16:creationId xmlns:a16="http://schemas.microsoft.com/office/drawing/2014/main" id="{80DC9D07-2A3C-4304-E2A4-26652D9BD1D1}"/>
              </a:ext>
            </a:extLst>
          </p:cNvPr>
          <p:cNvSpPr txBox="1"/>
          <p:nvPr/>
        </p:nvSpPr>
        <p:spPr>
          <a:xfrm>
            <a:off x="4973354" y="6237957"/>
            <a:ext cx="108000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350" spc="180">
                <a:solidFill>
                  <a:schemeClr val="tx2"/>
                </a:solidFill>
              </a:rPr>
              <a:t>ALŽÍRSKO</a:t>
            </a:r>
          </a:p>
        </p:txBody>
      </p:sp>
      <p:sp>
        <p:nvSpPr>
          <p:cNvPr id="794" name="Libye" hidden="1">
            <a:extLst>
              <a:ext uri="{FF2B5EF4-FFF2-40B4-BE49-F238E27FC236}">
                <a16:creationId xmlns:a16="http://schemas.microsoft.com/office/drawing/2014/main" id="{46F04CEE-8557-3D95-34FE-1EF92EC05E9E}"/>
              </a:ext>
            </a:extLst>
          </p:cNvPr>
          <p:cNvSpPr txBox="1"/>
          <p:nvPr/>
        </p:nvSpPr>
        <p:spPr>
          <a:xfrm>
            <a:off x="6373538" y="6301381"/>
            <a:ext cx="9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900" spc="180">
                <a:solidFill>
                  <a:schemeClr val="tx2"/>
                </a:solidFill>
              </a:rPr>
              <a:t>LIBYE</a:t>
            </a:r>
          </a:p>
        </p:txBody>
      </p:sp>
      <p:sp>
        <p:nvSpPr>
          <p:cNvPr id="795" name="Egypt" hidden="1">
            <a:extLst>
              <a:ext uri="{FF2B5EF4-FFF2-40B4-BE49-F238E27FC236}">
                <a16:creationId xmlns:a16="http://schemas.microsoft.com/office/drawing/2014/main" id="{DB5474F0-7A12-543B-7B19-F216B6BC412B}"/>
              </a:ext>
            </a:extLst>
          </p:cNvPr>
          <p:cNvSpPr txBox="1"/>
          <p:nvPr/>
        </p:nvSpPr>
        <p:spPr>
          <a:xfrm>
            <a:off x="7375848" y="6393714"/>
            <a:ext cx="936000" cy="130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850" spc="180">
                <a:solidFill>
                  <a:schemeClr val="tx2"/>
                </a:solidFill>
              </a:rPr>
              <a:t>EGYPT</a:t>
            </a:r>
          </a:p>
        </p:txBody>
      </p:sp>
      <p:sp>
        <p:nvSpPr>
          <p:cNvPr id="796" name="Turecko" hidden="1">
            <a:extLst>
              <a:ext uri="{FF2B5EF4-FFF2-40B4-BE49-F238E27FC236}">
                <a16:creationId xmlns:a16="http://schemas.microsoft.com/office/drawing/2014/main" id="{CFCA2CEC-0573-1622-A50E-32FE98D841D5}"/>
              </a:ext>
            </a:extLst>
          </p:cNvPr>
          <p:cNvSpPr txBox="1"/>
          <p:nvPr/>
        </p:nvSpPr>
        <p:spPr>
          <a:xfrm>
            <a:off x="7679844" y="5219516"/>
            <a:ext cx="93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100" spc="180">
                <a:solidFill>
                  <a:schemeClr val="tx2"/>
                </a:solidFill>
              </a:rPr>
              <a:t>TURECKO</a:t>
            </a:r>
          </a:p>
        </p:txBody>
      </p:sp>
      <p:sp>
        <p:nvSpPr>
          <p:cNvPr id="797" name="Sýrie" hidden="1">
            <a:extLst>
              <a:ext uri="{FF2B5EF4-FFF2-40B4-BE49-F238E27FC236}">
                <a16:creationId xmlns:a16="http://schemas.microsoft.com/office/drawing/2014/main" id="{A355FBFA-E818-8A26-DB3D-F06947A0D172}"/>
              </a:ext>
            </a:extLst>
          </p:cNvPr>
          <p:cNvSpPr txBox="1"/>
          <p:nvPr/>
        </p:nvSpPr>
        <p:spPr>
          <a:xfrm>
            <a:off x="8178175" y="5628462"/>
            <a:ext cx="450000" cy="846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550" spc="50">
                <a:solidFill>
                  <a:schemeClr val="tx2"/>
                </a:solidFill>
              </a:rPr>
              <a:t>SÝRIE</a:t>
            </a:r>
          </a:p>
        </p:txBody>
      </p:sp>
      <p:sp>
        <p:nvSpPr>
          <p:cNvPr id="798" name="Irák" hidden="1">
            <a:extLst>
              <a:ext uri="{FF2B5EF4-FFF2-40B4-BE49-F238E27FC236}">
                <a16:creationId xmlns:a16="http://schemas.microsoft.com/office/drawing/2014/main" id="{6489C868-CE96-6839-531B-9413B0911BE1}"/>
              </a:ext>
            </a:extLst>
          </p:cNvPr>
          <p:cNvSpPr txBox="1"/>
          <p:nvPr/>
        </p:nvSpPr>
        <p:spPr>
          <a:xfrm>
            <a:off x="8562476" y="5818028"/>
            <a:ext cx="666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700" spc="100">
                <a:solidFill>
                  <a:schemeClr val="tx2"/>
                </a:solidFill>
              </a:rPr>
              <a:t>IRÁK</a:t>
            </a:r>
          </a:p>
        </p:txBody>
      </p:sp>
      <p:sp>
        <p:nvSpPr>
          <p:cNvPr id="799" name="Saudská Arábie" hidden="1">
            <a:extLst>
              <a:ext uri="{FF2B5EF4-FFF2-40B4-BE49-F238E27FC236}">
                <a16:creationId xmlns:a16="http://schemas.microsoft.com/office/drawing/2014/main" id="{66CBB02D-C33D-A7A7-602C-DE53C3C8FBE3}"/>
              </a:ext>
            </a:extLst>
          </p:cNvPr>
          <p:cNvSpPr txBox="1"/>
          <p:nvPr/>
        </p:nvSpPr>
        <p:spPr>
          <a:xfrm>
            <a:off x="8277548" y="6451392"/>
            <a:ext cx="936000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850" spc="180">
                <a:solidFill>
                  <a:schemeClr val="tx2"/>
                </a:solidFill>
              </a:rPr>
              <a:t>SAUDSKÁ</a:t>
            </a:r>
            <a:br>
              <a:rPr lang="cs-CZ" sz="850" spc="180">
                <a:solidFill>
                  <a:schemeClr val="tx2"/>
                </a:solidFill>
              </a:rPr>
            </a:br>
            <a:r>
              <a:rPr lang="cs-CZ" sz="850" spc="180">
                <a:solidFill>
                  <a:schemeClr val="tx2"/>
                </a:solidFill>
              </a:rPr>
              <a:t>ARÁBIE</a:t>
            </a:r>
          </a:p>
        </p:txBody>
      </p:sp>
      <p:sp>
        <p:nvSpPr>
          <p:cNvPr id="800" name="Írán" hidden="1">
            <a:extLst>
              <a:ext uri="{FF2B5EF4-FFF2-40B4-BE49-F238E27FC236}">
                <a16:creationId xmlns:a16="http://schemas.microsoft.com/office/drawing/2014/main" id="{44A7ED95-0707-9343-5163-67B47021E34A}"/>
              </a:ext>
            </a:extLst>
          </p:cNvPr>
          <p:cNvSpPr txBox="1"/>
          <p:nvPr/>
        </p:nvSpPr>
        <p:spPr>
          <a:xfrm>
            <a:off x="9331648" y="5813584"/>
            <a:ext cx="540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100" spc="180">
                <a:solidFill>
                  <a:schemeClr val="tx2"/>
                </a:solidFill>
              </a:rPr>
              <a:t>ÍRÁN</a:t>
            </a:r>
          </a:p>
        </p:txBody>
      </p:sp>
      <p:sp>
        <p:nvSpPr>
          <p:cNvPr id="801" name="Spojené arabské emiráty" hidden="1">
            <a:extLst>
              <a:ext uri="{FF2B5EF4-FFF2-40B4-BE49-F238E27FC236}">
                <a16:creationId xmlns:a16="http://schemas.microsoft.com/office/drawing/2014/main" id="{86FFE43F-F986-E306-6049-4F01E90FC51B}"/>
              </a:ext>
            </a:extLst>
          </p:cNvPr>
          <p:cNvSpPr txBox="1"/>
          <p:nvPr/>
        </p:nvSpPr>
        <p:spPr>
          <a:xfrm>
            <a:off x="9213548" y="6628819"/>
            <a:ext cx="720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300" spc="75">
                <a:solidFill>
                  <a:schemeClr val="tx2"/>
                </a:solidFill>
              </a:rPr>
              <a:t>SPOJENÉ</a:t>
            </a:r>
            <a:br>
              <a:rPr lang="cs-CZ" sz="300" spc="75">
                <a:solidFill>
                  <a:schemeClr val="tx2"/>
                </a:solidFill>
              </a:rPr>
            </a:br>
            <a:r>
              <a:rPr lang="cs-CZ" sz="300" spc="75">
                <a:solidFill>
                  <a:schemeClr val="tx2"/>
                </a:solidFill>
              </a:rPr>
              <a:t>ARABSKÉ EMIRÁTY</a:t>
            </a:r>
          </a:p>
        </p:txBody>
      </p:sp>
      <p:sp>
        <p:nvSpPr>
          <p:cNvPr id="802" name="Afghánistán" hidden="1">
            <a:extLst>
              <a:ext uri="{FF2B5EF4-FFF2-40B4-BE49-F238E27FC236}">
                <a16:creationId xmlns:a16="http://schemas.microsoft.com/office/drawing/2014/main" id="{244558E8-D146-008B-02C7-497D31E8F1C2}"/>
              </a:ext>
            </a:extLst>
          </p:cNvPr>
          <p:cNvSpPr txBox="1"/>
          <p:nvPr/>
        </p:nvSpPr>
        <p:spPr>
          <a:xfrm>
            <a:off x="10089277" y="5676761"/>
            <a:ext cx="954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700" spc="100">
                <a:solidFill>
                  <a:schemeClr val="tx2"/>
                </a:solidFill>
              </a:rPr>
              <a:t>AFGHÁNISTÁN</a:t>
            </a:r>
          </a:p>
        </p:txBody>
      </p:sp>
      <p:sp>
        <p:nvSpPr>
          <p:cNvPr id="803" name="Pakistán" hidden="1">
            <a:extLst>
              <a:ext uri="{FF2B5EF4-FFF2-40B4-BE49-F238E27FC236}">
                <a16:creationId xmlns:a16="http://schemas.microsoft.com/office/drawing/2014/main" id="{71490553-3994-3B91-8383-017B23A0A334}"/>
              </a:ext>
            </a:extLst>
          </p:cNvPr>
          <p:cNvSpPr txBox="1"/>
          <p:nvPr/>
        </p:nvSpPr>
        <p:spPr>
          <a:xfrm>
            <a:off x="10399360" y="6201569"/>
            <a:ext cx="954000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650" spc="100">
                <a:solidFill>
                  <a:schemeClr val="tx2"/>
                </a:solidFill>
              </a:rPr>
              <a:t>PAKISTÁN</a:t>
            </a:r>
          </a:p>
        </p:txBody>
      </p:sp>
      <p:sp>
        <p:nvSpPr>
          <p:cNvPr id="809" name="Turkmenistán" hidden="1">
            <a:extLst>
              <a:ext uri="{FF2B5EF4-FFF2-40B4-BE49-F238E27FC236}">
                <a16:creationId xmlns:a16="http://schemas.microsoft.com/office/drawing/2014/main" id="{B264869F-B729-C988-0BF1-F8BF6B8F4714}"/>
              </a:ext>
            </a:extLst>
          </p:cNvPr>
          <p:cNvSpPr txBox="1"/>
          <p:nvPr/>
        </p:nvSpPr>
        <p:spPr>
          <a:xfrm>
            <a:off x="9666785" y="5215255"/>
            <a:ext cx="594000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450" spc="50">
                <a:solidFill>
                  <a:schemeClr val="tx2"/>
                </a:solidFill>
              </a:rPr>
              <a:t>TURKMENISTÁN</a:t>
            </a:r>
          </a:p>
        </p:txBody>
      </p:sp>
      <p:sp>
        <p:nvSpPr>
          <p:cNvPr id="812" name="Nepál" hidden="1">
            <a:extLst>
              <a:ext uri="{FF2B5EF4-FFF2-40B4-BE49-F238E27FC236}">
                <a16:creationId xmlns:a16="http://schemas.microsoft.com/office/drawing/2014/main" id="{0CCC66C4-0B33-EDB1-A792-2311FEC9D1DC}"/>
              </a:ext>
            </a:extLst>
          </p:cNvPr>
          <p:cNvSpPr txBox="1"/>
          <p:nvPr/>
        </p:nvSpPr>
        <p:spPr>
          <a:xfrm>
            <a:off x="11514987" y="6285850"/>
            <a:ext cx="450000" cy="538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350" spc="50">
                <a:solidFill>
                  <a:schemeClr val="tx2"/>
                </a:solidFill>
              </a:rPr>
              <a:t>NEPÁL</a:t>
            </a:r>
          </a:p>
        </p:txBody>
      </p:sp>
      <p:sp>
        <p:nvSpPr>
          <p:cNvPr id="813" name="Indie" hidden="1">
            <a:extLst>
              <a:ext uri="{FF2B5EF4-FFF2-40B4-BE49-F238E27FC236}">
                <a16:creationId xmlns:a16="http://schemas.microsoft.com/office/drawing/2014/main" id="{A28BDA88-FC78-FD16-6A91-6D1B4EF9E92C}"/>
              </a:ext>
            </a:extLst>
          </p:cNvPr>
          <p:cNvSpPr txBox="1"/>
          <p:nvPr/>
        </p:nvSpPr>
        <p:spPr>
          <a:xfrm>
            <a:off x="10364285" y="6665001"/>
            <a:ext cx="141300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s-CZ" sz="1300" spc="205">
                <a:solidFill>
                  <a:schemeClr val="tx2"/>
                </a:solidFill>
              </a:rPr>
              <a:t>INDIE</a:t>
            </a:r>
          </a:p>
        </p:txBody>
      </p:sp>
      <p:grpSp>
        <p:nvGrpSpPr>
          <p:cNvPr id="898" name="Group 897">
            <a:extLst>
              <a:ext uri="{FF2B5EF4-FFF2-40B4-BE49-F238E27FC236}">
                <a16:creationId xmlns:a16="http://schemas.microsoft.com/office/drawing/2014/main" id="{3F300FFF-30D5-CA13-93A6-C00AF1C524B6}"/>
              </a:ext>
            </a:extLst>
          </p:cNvPr>
          <p:cNvGrpSpPr/>
          <p:nvPr/>
        </p:nvGrpSpPr>
        <p:grpSpPr>
          <a:xfrm>
            <a:off x="4156145" y="210439"/>
            <a:ext cx="7920000" cy="6437122"/>
            <a:chOff x="5127775" y="1024926"/>
            <a:chExt cx="6910980" cy="5489426"/>
          </a:xfrm>
        </p:grpSpPr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72D88C29-304E-2AFE-D0A7-02CD98E6F917}"/>
                </a:ext>
              </a:extLst>
            </p:cNvPr>
            <p:cNvSpPr/>
            <p:nvPr/>
          </p:nvSpPr>
          <p:spPr>
            <a:xfrm>
              <a:off x="9753821" y="1024926"/>
              <a:ext cx="37279" cy="24006"/>
            </a:xfrm>
            <a:custGeom>
              <a:avLst/>
              <a:gdLst>
                <a:gd name="connsiteX0" fmla="*/ 41910 w 41909"/>
                <a:gd name="connsiteY0" fmla="*/ 20320 h 26988"/>
                <a:gd name="connsiteX1" fmla="*/ 0 w 41909"/>
                <a:gd name="connsiteY1" fmla="*/ 0 h 26988"/>
                <a:gd name="connsiteX2" fmla="*/ 41910 w 41909"/>
                <a:gd name="connsiteY2" fmla="*/ 20320 h 2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09" h="26988">
                  <a:moveTo>
                    <a:pt x="41910" y="20320"/>
                  </a:moveTo>
                  <a:cubicBezTo>
                    <a:pt x="31750" y="10160"/>
                    <a:pt x="15240" y="6350"/>
                    <a:pt x="0" y="0"/>
                  </a:cubicBezTo>
                  <a:cubicBezTo>
                    <a:pt x="0" y="16510"/>
                    <a:pt x="30480" y="38100"/>
                    <a:pt x="41910" y="20320"/>
                  </a:cubicBezTo>
                  <a:close/>
                </a:path>
              </a:pathLst>
            </a:custGeom>
            <a:solidFill>
              <a:srgbClr val="003865">
                <a:alpha val="20000"/>
              </a:srgbClr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grpSp>
          <p:nvGrpSpPr>
            <p:cNvPr id="14" name="Grafický objekt 8">
              <a:extLst>
                <a:ext uri="{FF2B5EF4-FFF2-40B4-BE49-F238E27FC236}">
                  <a16:creationId xmlns:a16="http://schemas.microsoft.com/office/drawing/2014/main" id="{26F3BEA0-13D4-F250-82E8-1CAD0A330AFA}"/>
                </a:ext>
              </a:extLst>
            </p:cNvPr>
            <p:cNvGrpSpPr/>
            <p:nvPr/>
          </p:nvGrpSpPr>
          <p:grpSpPr>
            <a:xfrm>
              <a:off x="8848946" y="1259900"/>
              <a:ext cx="857428" cy="524172"/>
              <a:chOff x="14015720" y="5547359"/>
              <a:chExt cx="963929" cy="589280"/>
            </a:xfrm>
            <a:solidFill>
              <a:srgbClr val="C6E8F6"/>
            </a:solidFill>
          </p:grpSpPr>
          <p:sp>
            <p:nvSpPr>
              <p:cNvPr id="1436" name="Volný tvar: obrazec 1435">
                <a:extLst>
                  <a:ext uri="{FF2B5EF4-FFF2-40B4-BE49-F238E27FC236}">
                    <a16:creationId xmlns:a16="http://schemas.microsoft.com/office/drawing/2014/main" id="{9EA80D9D-A459-29F1-9860-FC3AF6AF369A}"/>
                  </a:ext>
                </a:extLst>
              </p:cNvPr>
              <p:cNvSpPr/>
              <p:nvPr/>
            </p:nvSpPr>
            <p:spPr>
              <a:xfrm>
                <a:off x="14112354" y="5704840"/>
                <a:ext cx="59575" cy="80009"/>
              </a:xfrm>
              <a:custGeom>
                <a:avLst/>
                <a:gdLst>
                  <a:gd name="connsiteX0" fmla="*/ 17666 w 59575"/>
                  <a:gd name="connsiteY0" fmla="*/ 67310 h 80009"/>
                  <a:gd name="connsiteX1" fmla="*/ 21476 w 59575"/>
                  <a:gd name="connsiteY1" fmla="*/ 52070 h 80009"/>
                  <a:gd name="connsiteX2" fmla="*/ 31636 w 59575"/>
                  <a:gd name="connsiteY2" fmla="*/ 48260 h 80009"/>
                  <a:gd name="connsiteX3" fmla="*/ 43066 w 59575"/>
                  <a:gd name="connsiteY3" fmla="*/ 52070 h 80009"/>
                  <a:gd name="connsiteX4" fmla="*/ 57036 w 59575"/>
                  <a:gd name="connsiteY4" fmla="*/ 44450 h 80009"/>
                  <a:gd name="connsiteX5" fmla="*/ 59576 w 59575"/>
                  <a:gd name="connsiteY5" fmla="*/ 43180 h 80009"/>
                  <a:gd name="connsiteX6" fmla="*/ 15126 w 59575"/>
                  <a:gd name="connsiteY6" fmla="*/ 5080 h 80009"/>
                  <a:gd name="connsiteX7" fmla="*/ 8776 w 59575"/>
                  <a:gd name="connsiteY7" fmla="*/ 0 h 80009"/>
                  <a:gd name="connsiteX8" fmla="*/ 1155 w 59575"/>
                  <a:gd name="connsiteY8" fmla="*/ 80010 h 80009"/>
                  <a:gd name="connsiteX9" fmla="*/ 17666 w 59575"/>
                  <a:gd name="connsiteY9" fmla="*/ 67310 h 8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9575" h="80009">
                    <a:moveTo>
                      <a:pt x="17666" y="67310"/>
                    </a:moveTo>
                    <a:cubicBezTo>
                      <a:pt x="15126" y="62230"/>
                      <a:pt x="17666" y="55880"/>
                      <a:pt x="21476" y="52070"/>
                    </a:cubicBezTo>
                    <a:cubicBezTo>
                      <a:pt x="24016" y="49530"/>
                      <a:pt x="27826" y="48260"/>
                      <a:pt x="31636" y="48260"/>
                    </a:cubicBezTo>
                    <a:cubicBezTo>
                      <a:pt x="35446" y="48260"/>
                      <a:pt x="39255" y="49530"/>
                      <a:pt x="43066" y="52070"/>
                    </a:cubicBezTo>
                    <a:cubicBezTo>
                      <a:pt x="45605" y="52070"/>
                      <a:pt x="53226" y="46990"/>
                      <a:pt x="57036" y="44450"/>
                    </a:cubicBezTo>
                    <a:cubicBezTo>
                      <a:pt x="57036" y="44450"/>
                      <a:pt x="58305" y="44450"/>
                      <a:pt x="59576" y="43180"/>
                    </a:cubicBezTo>
                    <a:cubicBezTo>
                      <a:pt x="48146" y="27940"/>
                      <a:pt x="31636" y="16510"/>
                      <a:pt x="15126" y="5080"/>
                    </a:cubicBezTo>
                    <a:cubicBezTo>
                      <a:pt x="12586" y="3810"/>
                      <a:pt x="10046" y="1270"/>
                      <a:pt x="8776" y="0"/>
                    </a:cubicBezTo>
                    <a:cubicBezTo>
                      <a:pt x="-114" y="24130"/>
                      <a:pt x="-1384" y="58420"/>
                      <a:pt x="1155" y="80010"/>
                    </a:cubicBezTo>
                    <a:cubicBezTo>
                      <a:pt x="11316" y="76200"/>
                      <a:pt x="16396" y="71120"/>
                      <a:pt x="17666" y="6731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37" name="Volný tvar: obrazec 1436">
                <a:extLst>
                  <a:ext uri="{FF2B5EF4-FFF2-40B4-BE49-F238E27FC236}">
                    <a16:creationId xmlns:a16="http://schemas.microsoft.com/office/drawing/2014/main" id="{A9A5EC31-1868-D3E1-524E-AD970688D355}"/>
                  </a:ext>
                </a:extLst>
              </p:cNvPr>
              <p:cNvSpPr/>
              <p:nvPr/>
            </p:nvSpPr>
            <p:spPr>
              <a:xfrm>
                <a:off x="14015720" y="5842000"/>
                <a:ext cx="179070" cy="116840"/>
              </a:xfrm>
              <a:custGeom>
                <a:avLst/>
                <a:gdLst>
                  <a:gd name="connsiteX0" fmla="*/ 175260 w 179070"/>
                  <a:gd name="connsiteY0" fmla="*/ 11430 h 116840"/>
                  <a:gd name="connsiteX1" fmla="*/ 177800 w 179070"/>
                  <a:gd name="connsiteY1" fmla="*/ 5080 h 116840"/>
                  <a:gd name="connsiteX2" fmla="*/ 172720 w 179070"/>
                  <a:gd name="connsiteY2" fmla="*/ 6350 h 116840"/>
                  <a:gd name="connsiteX3" fmla="*/ 170180 w 179070"/>
                  <a:gd name="connsiteY3" fmla="*/ 6350 h 116840"/>
                  <a:gd name="connsiteX4" fmla="*/ 161290 w 179070"/>
                  <a:gd name="connsiteY4" fmla="*/ 3810 h 116840"/>
                  <a:gd name="connsiteX5" fmla="*/ 157480 w 179070"/>
                  <a:gd name="connsiteY5" fmla="*/ 0 h 116840"/>
                  <a:gd name="connsiteX6" fmla="*/ 139700 w 179070"/>
                  <a:gd name="connsiteY6" fmla="*/ 0 h 116840"/>
                  <a:gd name="connsiteX7" fmla="*/ 115570 w 179070"/>
                  <a:gd name="connsiteY7" fmla="*/ 0 h 116840"/>
                  <a:gd name="connsiteX8" fmla="*/ 64770 w 179070"/>
                  <a:gd name="connsiteY8" fmla="*/ 8890 h 116840"/>
                  <a:gd name="connsiteX9" fmla="*/ 45720 w 179070"/>
                  <a:gd name="connsiteY9" fmla="*/ 34290 h 116840"/>
                  <a:gd name="connsiteX10" fmla="*/ 45720 w 179070"/>
                  <a:gd name="connsiteY10" fmla="*/ 34290 h 116840"/>
                  <a:gd name="connsiteX11" fmla="*/ 33020 w 179070"/>
                  <a:gd name="connsiteY11" fmla="*/ 40640 h 116840"/>
                  <a:gd name="connsiteX12" fmla="*/ 19050 w 179070"/>
                  <a:gd name="connsiteY12" fmla="*/ 48260 h 116840"/>
                  <a:gd name="connsiteX13" fmla="*/ 15240 w 179070"/>
                  <a:gd name="connsiteY13" fmla="*/ 48260 h 116840"/>
                  <a:gd name="connsiteX14" fmla="*/ 5080 w 179070"/>
                  <a:gd name="connsiteY14" fmla="*/ 71120 h 116840"/>
                  <a:gd name="connsiteX15" fmla="*/ 0 w 179070"/>
                  <a:gd name="connsiteY15" fmla="*/ 81280 h 116840"/>
                  <a:gd name="connsiteX16" fmla="*/ 44450 w 179070"/>
                  <a:gd name="connsiteY16" fmla="*/ 116840 h 116840"/>
                  <a:gd name="connsiteX17" fmla="*/ 82550 w 179070"/>
                  <a:gd name="connsiteY17" fmla="*/ 83820 h 116840"/>
                  <a:gd name="connsiteX18" fmla="*/ 100330 w 179070"/>
                  <a:gd name="connsiteY18" fmla="*/ 73660 h 116840"/>
                  <a:gd name="connsiteX19" fmla="*/ 115570 w 179070"/>
                  <a:gd name="connsiteY19" fmla="*/ 81280 h 116840"/>
                  <a:gd name="connsiteX20" fmla="*/ 143510 w 179070"/>
                  <a:gd name="connsiteY20" fmla="*/ 59690 h 116840"/>
                  <a:gd name="connsiteX21" fmla="*/ 161290 w 179070"/>
                  <a:gd name="connsiteY21" fmla="*/ 45720 h 116840"/>
                  <a:gd name="connsiteX22" fmla="*/ 161290 w 179070"/>
                  <a:gd name="connsiteY22" fmla="*/ 34290 h 116840"/>
                  <a:gd name="connsiteX23" fmla="*/ 170180 w 179070"/>
                  <a:gd name="connsiteY23" fmla="*/ 26670 h 116840"/>
                  <a:gd name="connsiteX24" fmla="*/ 179070 w 179070"/>
                  <a:gd name="connsiteY24" fmla="*/ 24130 h 116840"/>
                  <a:gd name="connsiteX25" fmla="*/ 179070 w 179070"/>
                  <a:gd name="connsiteY25" fmla="*/ 24130 h 116840"/>
                  <a:gd name="connsiteX26" fmla="*/ 173990 w 179070"/>
                  <a:gd name="connsiteY26" fmla="*/ 11430 h 116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79070" h="116840">
                    <a:moveTo>
                      <a:pt x="175260" y="11430"/>
                    </a:moveTo>
                    <a:cubicBezTo>
                      <a:pt x="175260" y="10160"/>
                      <a:pt x="175260" y="7620"/>
                      <a:pt x="177800" y="5080"/>
                    </a:cubicBezTo>
                    <a:cubicBezTo>
                      <a:pt x="176530" y="5080"/>
                      <a:pt x="175260" y="5080"/>
                      <a:pt x="172720" y="6350"/>
                    </a:cubicBezTo>
                    <a:cubicBezTo>
                      <a:pt x="172720" y="6350"/>
                      <a:pt x="170180" y="6350"/>
                      <a:pt x="170180" y="6350"/>
                    </a:cubicBezTo>
                    <a:cubicBezTo>
                      <a:pt x="167640" y="6350"/>
                      <a:pt x="163830" y="6350"/>
                      <a:pt x="161290" y="3810"/>
                    </a:cubicBezTo>
                    <a:cubicBezTo>
                      <a:pt x="160020" y="3810"/>
                      <a:pt x="158750" y="1270"/>
                      <a:pt x="157480" y="0"/>
                    </a:cubicBezTo>
                    <a:cubicBezTo>
                      <a:pt x="151130" y="0"/>
                      <a:pt x="146050" y="0"/>
                      <a:pt x="139700" y="0"/>
                    </a:cubicBezTo>
                    <a:lnTo>
                      <a:pt x="115570" y="0"/>
                    </a:lnTo>
                    <a:cubicBezTo>
                      <a:pt x="101600" y="0"/>
                      <a:pt x="86360" y="0"/>
                      <a:pt x="64770" y="8890"/>
                    </a:cubicBezTo>
                    <a:cubicBezTo>
                      <a:pt x="64770" y="17780"/>
                      <a:pt x="62230" y="31750"/>
                      <a:pt x="45720" y="34290"/>
                    </a:cubicBezTo>
                    <a:cubicBezTo>
                      <a:pt x="45720" y="34290"/>
                      <a:pt x="45720" y="34290"/>
                      <a:pt x="45720" y="34290"/>
                    </a:cubicBezTo>
                    <a:cubicBezTo>
                      <a:pt x="43180" y="38100"/>
                      <a:pt x="39370" y="40640"/>
                      <a:pt x="33020" y="40640"/>
                    </a:cubicBezTo>
                    <a:cubicBezTo>
                      <a:pt x="30480" y="44450"/>
                      <a:pt x="26670" y="48260"/>
                      <a:pt x="19050" y="48260"/>
                    </a:cubicBezTo>
                    <a:cubicBezTo>
                      <a:pt x="11430" y="48260"/>
                      <a:pt x="16510" y="48260"/>
                      <a:pt x="15240" y="48260"/>
                    </a:cubicBezTo>
                    <a:cubicBezTo>
                      <a:pt x="13970" y="57150"/>
                      <a:pt x="8890" y="64770"/>
                      <a:pt x="5080" y="71120"/>
                    </a:cubicBezTo>
                    <a:cubicBezTo>
                      <a:pt x="2540" y="74930"/>
                      <a:pt x="0" y="81280"/>
                      <a:pt x="0" y="81280"/>
                    </a:cubicBezTo>
                    <a:cubicBezTo>
                      <a:pt x="20320" y="87630"/>
                      <a:pt x="34290" y="99060"/>
                      <a:pt x="44450" y="116840"/>
                    </a:cubicBezTo>
                    <a:cubicBezTo>
                      <a:pt x="53340" y="102870"/>
                      <a:pt x="64770" y="90170"/>
                      <a:pt x="82550" y="83820"/>
                    </a:cubicBezTo>
                    <a:cubicBezTo>
                      <a:pt x="85090" y="78740"/>
                      <a:pt x="90170" y="74930"/>
                      <a:pt x="100330" y="73660"/>
                    </a:cubicBezTo>
                    <a:cubicBezTo>
                      <a:pt x="107950" y="73660"/>
                      <a:pt x="113030" y="77470"/>
                      <a:pt x="115570" y="81280"/>
                    </a:cubicBezTo>
                    <a:cubicBezTo>
                      <a:pt x="123190" y="72390"/>
                      <a:pt x="133350" y="66040"/>
                      <a:pt x="143510" y="59690"/>
                    </a:cubicBezTo>
                    <a:cubicBezTo>
                      <a:pt x="149860" y="55880"/>
                      <a:pt x="161290" y="49530"/>
                      <a:pt x="161290" y="45720"/>
                    </a:cubicBezTo>
                    <a:cubicBezTo>
                      <a:pt x="160020" y="41910"/>
                      <a:pt x="160020" y="38100"/>
                      <a:pt x="161290" y="34290"/>
                    </a:cubicBezTo>
                    <a:cubicBezTo>
                      <a:pt x="162560" y="30480"/>
                      <a:pt x="166370" y="27940"/>
                      <a:pt x="170180" y="26670"/>
                    </a:cubicBezTo>
                    <a:cubicBezTo>
                      <a:pt x="172720" y="26670"/>
                      <a:pt x="176530" y="24130"/>
                      <a:pt x="179070" y="24130"/>
                    </a:cubicBezTo>
                    <a:cubicBezTo>
                      <a:pt x="179070" y="24130"/>
                      <a:pt x="179070" y="24130"/>
                      <a:pt x="179070" y="24130"/>
                    </a:cubicBezTo>
                    <a:cubicBezTo>
                      <a:pt x="175260" y="20320"/>
                      <a:pt x="173990" y="16510"/>
                      <a:pt x="173990" y="1143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38" name="Volný tvar: obrazec 1437">
                <a:extLst>
                  <a:ext uri="{FF2B5EF4-FFF2-40B4-BE49-F238E27FC236}">
                    <a16:creationId xmlns:a16="http://schemas.microsoft.com/office/drawing/2014/main" id="{77460B2C-8114-28AA-7147-3F5B42E800D7}"/>
                  </a:ext>
                </a:extLst>
              </p:cNvPr>
              <p:cNvSpPr/>
              <p:nvPr/>
            </p:nvSpPr>
            <p:spPr>
              <a:xfrm>
                <a:off x="14211300" y="5825490"/>
                <a:ext cx="7620" cy="10159"/>
              </a:xfrm>
              <a:custGeom>
                <a:avLst/>
                <a:gdLst>
                  <a:gd name="connsiteX0" fmla="*/ 1270 w 7620"/>
                  <a:gd name="connsiteY0" fmla="*/ 8890 h 10159"/>
                  <a:gd name="connsiteX1" fmla="*/ 7620 w 7620"/>
                  <a:gd name="connsiteY1" fmla="*/ 8890 h 10159"/>
                  <a:gd name="connsiteX2" fmla="*/ 7620 w 7620"/>
                  <a:gd name="connsiteY2" fmla="*/ 8890 h 10159"/>
                  <a:gd name="connsiteX3" fmla="*/ 7620 w 7620"/>
                  <a:gd name="connsiteY3" fmla="*/ 0 h 10159"/>
                  <a:gd name="connsiteX4" fmla="*/ 0 w 7620"/>
                  <a:gd name="connsiteY4" fmla="*/ 10160 h 10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" h="10159">
                    <a:moveTo>
                      <a:pt x="1270" y="8890"/>
                    </a:moveTo>
                    <a:cubicBezTo>
                      <a:pt x="3810" y="8890"/>
                      <a:pt x="5080" y="8890"/>
                      <a:pt x="7620" y="8890"/>
                    </a:cubicBezTo>
                    <a:lnTo>
                      <a:pt x="7620" y="8890"/>
                    </a:lnTo>
                    <a:cubicBezTo>
                      <a:pt x="7620" y="6350"/>
                      <a:pt x="7620" y="2540"/>
                      <a:pt x="7620" y="0"/>
                    </a:cubicBezTo>
                    <a:cubicBezTo>
                      <a:pt x="7620" y="3810"/>
                      <a:pt x="3810" y="7620"/>
                      <a:pt x="0" y="1016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39" name="Volný tvar: obrazec 1438">
                <a:extLst>
                  <a:ext uri="{FF2B5EF4-FFF2-40B4-BE49-F238E27FC236}">
                    <a16:creationId xmlns:a16="http://schemas.microsoft.com/office/drawing/2014/main" id="{962E9A0B-61FD-36DA-9555-4D04D770AA6B}"/>
                  </a:ext>
                </a:extLst>
              </p:cNvPr>
              <p:cNvSpPr/>
              <p:nvPr/>
            </p:nvSpPr>
            <p:spPr>
              <a:xfrm>
                <a:off x="14198276" y="5696108"/>
                <a:ext cx="29651" cy="22044"/>
              </a:xfrm>
              <a:custGeom>
                <a:avLst/>
                <a:gdLst>
                  <a:gd name="connsiteX0" fmla="*/ 324 w 29651"/>
                  <a:gd name="connsiteY0" fmla="*/ 1111 h 22044"/>
                  <a:gd name="connsiteX1" fmla="*/ 28264 w 29651"/>
                  <a:gd name="connsiteY1" fmla="*/ 21431 h 22044"/>
                  <a:gd name="connsiteX2" fmla="*/ 324 w 29651"/>
                  <a:gd name="connsiteY2" fmla="*/ 1111 h 2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51" h="22044">
                    <a:moveTo>
                      <a:pt x="324" y="1111"/>
                    </a:moveTo>
                    <a:cubicBezTo>
                      <a:pt x="-2216" y="18891"/>
                      <a:pt x="10484" y="23971"/>
                      <a:pt x="28264" y="21431"/>
                    </a:cubicBezTo>
                    <a:cubicBezTo>
                      <a:pt x="34614" y="-1429"/>
                      <a:pt x="18104" y="-1429"/>
                      <a:pt x="324" y="1111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40" name="Volný tvar: obrazec 1439">
                <a:extLst>
                  <a:ext uri="{FF2B5EF4-FFF2-40B4-BE49-F238E27FC236}">
                    <a16:creationId xmlns:a16="http://schemas.microsoft.com/office/drawing/2014/main" id="{52E90F39-E76D-BA14-E0D0-53CB3676D257}"/>
                  </a:ext>
                </a:extLst>
              </p:cNvPr>
              <p:cNvSpPr/>
              <p:nvPr/>
            </p:nvSpPr>
            <p:spPr>
              <a:xfrm>
                <a:off x="14264640" y="5547359"/>
                <a:ext cx="715009" cy="589280"/>
              </a:xfrm>
              <a:custGeom>
                <a:avLst/>
                <a:gdLst>
                  <a:gd name="connsiteX0" fmla="*/ 704850 w 715009"/>
                  <a:gd name="connsiteY0" fmla="*/ 43180 h 589280"/>
                  <a:gd name="connsiteX1" fmla="*/ 690880 w 715009"/>
                  <a:gd name="connsiteY1" fmla="*/ 63500 h 589280"/>
                  <a:gd name="connsiteX2" fmla="*/ 680720 w 715009"/>
                  <a:gd name="connsiteY2" fmla="*/ 69850 h 589280"/>
                  <a:gd name="connsiteX3" fmla="*/ 678180 w 715009"/>
                  <a:gd name="connsiteY3" fmla="*/ 69850 h 589280"/>
                  <a:gd name="connsiteX4" fmla="*/ 669290 w 715009"/>
                  <a:gd name="connsiteY4" fmla="*/ 66040 h 589280"/>
                  <a:gd name="connsiteX5" fmla="*/ 612140 w 715009"/>
                  <a:gd name="connsiteY5" fmla="*/ 48260 h 589280"/>
                  <a:gd name="connsiteX6" fmla="*/ 591820 w 715009"/>
                  <a:gd name="connsiteY6" fmla="*/ 50800 h 589280"/>
                  <a:gd name="connsiteX7" fmla="*/ 567690 w 715009"/>
                  <a:gd name="connsiteY7" fmla="*/ 53340 h 589280"/>
                  <a:gd name="connsiteX8" fmla="*/ 535940 w 715009"/>
                  <a:gd name="connsiteY8" fmla="*/ 44450 h 589280"/>
                  <a:gd name="connsiteX9" fmla="*/ 530860 w 715009"/>
                  <a:gd name="connsiteY9" fmla="*/ 41910 h 589280"/>
                  <a:gd name="connsiteX10" fmla="*/ 518160 w 715009"/>
                  <a:gd name="connsiteY10" fmla="*/ 34290 h 589280"/>
                  <a:gd name="connsiteX11" fmla="*/ 513080 w 715009"/>
                  <a:gd name="connsiteY11" fmla="*/ 36830 h 589280"/>
                  <a:gd name="connsiteX12" fmla="*/ 494030 w 715009"/>
                  <a:gd name="connsiteY12" fmla="*/ 43180 h 589280"/>
                  <a:gd name="connsiteX13" fmla="*/ 477520 w 715009"/>
                  <a:gd name="connsiteY13" fmla="*/ 36830 h 589280"/>
                  <a:gd name="connsiteX14" fmla="*/ 467360 w 715009"/>
                  <a:gd name="connsiteY14" fmla="*/ 13970 h 589280"/>
                  <a:gd name="connsiteX15" fmla="*/ 463550 w 715009"/>
                  <a:gd name="connsiteY15" fmla="*/ 6350 h 589280"/>
                  <a:gd name="connsiteX16" fmla="*/ 450850 w 715009"/>
                  <a:gd name="connsiteY16" fmla="*/ 7620 h 589280"/>
                  <a:gd name="connsiteX17" fmla="*/ 434340 w 715009"/>
                  <a:gd name="connsiteY17" fmla="*/ 8890 h 589280"/>
                  <a:gd name="connsiteX18" fmla="*/ 433070 w 715009"/>
                  <a:gd name="connsiteY18" fmla="*/ 8890 h 589280"/>
                  <a:gd name="connsiteX19" fmla="*/ 414020 w 715009"/>
                  <a:gd name="connsiteY19" fmla="*/ 3810 h 589280"/>
                  <a:gd name="connsiteX20" fmla="*/ 401320 w 715009"/>
                  <a:gd name="connsiteY20" fmla="*/ 0 h 589280"/>
                  <a:gd name="connsiteX21" fmla="*/ 388620 w 715009"/>
                  <a:gd name="connsiteY21" fmla="*/ 3810 h 589280"/>
                  <a:gd name="connsiteX22" fmla="*/ 364490 w 715009"/>
                  <a:gd name="connsiteY22" fmla="*/ 8890 h 589280"/>
                  <a:gd name="connsiteX23" fmla="*/ 364490 w 715009"/>
                  <a:gd name="connsiteY23" fmla="*/ 8890 h 589280"/>
                  <a:gd name="connsiteX24" fmla="*/ 346710 w 715009"/>
                  <a:gd name="connsiteY24" fmla="*/ 3810 h 589280"/>
                  <a:gd name="connsiteX25" fmla="*/ 334010 w 715009"/>
                  <a:gd name="connsiteY25" fmla="*/ 5080 h 589280"/>
                  <a:gd name="connsiteX26" fmla="*/ 331470 w 715009"/>
                  <a:gd name="connsiteY26" fmla="*/ 5080 h 589280"/>
                  <a:gd name="connsiteX27" fmla="*/ 321310 w 715009"/>
                  <a:gd name="connsiteY27" fmla="*/ 2540 h 589280"/>
                  <a:gd name="connsiteX28" fmla="*/ 303530 w 715009"/>
                  <a:gd name="connsiteY28" fmla="*/ 8890 h 589280"/>
                  <a:gd name="connsiteX29" fmla="*/ 294640 w 715009"/>
                  <a:gd name="connsiteY29" fmla="*/ 16510 h 589280"/>
                  <a:gd name="connsiteX30" fmla="*/ 287020 w 715009"/>
                  <a:gd name="connsiteY30" fmla="*/ 19050 h 589280"/>
                  <a:gd name="connsiteX31" fmla="*/ 287020 w 715009"/>
                  <a:gd name="connsiteY31" fmla="*/ 19050 h 589280"/>
                  <a:gd name="connsiteX32" fmla="*/ 267970 w 715009"/>
                  <a:gd name="connsiteY32" fmla="*/ 33020 h 589280"/>
                  <a:gd name="connsiteX33" fmla="*/ 262890 w 715009"/>
                  <a:gd name="connsiteY33" fmla="*/ 33020 h 589280"/>
                  <a:gd name="connsiteX34" fmla="*/ 251460 w 715009"/>
                  <a:gd name="connsiteY34" fmla="*/ 40640 h 589280"/>
                  <a:gd name="connsiteX35" fmla="*/ 240030 w 715009"/>
                  <a:gd name="connsiteY35" fmla="*/ 46990 h 589280"/>
                  <a:gd name="connsiteX36" fmla="*/ 236220 w 715009"/>
                  <a:gd name="connsiteY36" fmla="*/ 46990 h 589280"/>
                  <a:gd name="connsiteX37" fmla="*/ 227330 w 715009"/>
                  <a:gd name="connsiteY37" fmla="*/ 44450 h 589280"/>
                  <a:gd name="connsiteX38" fmla="*/ 224790 w 715009"/>
                  <a:gd name="connsiteY38" fmla="*/ 41910 h 589280"/>
                  <a:gd name="connsiteX39" fmla="*/ 218440 w 715009"/>
                  <a:gd name="connsiteY39" fmla="*/ 44450 h 589280"/>
                  <a:gd name="connsiteX40" fmla="*/ 209550 w 715009"/>
                  <a:gd name="connsiteY40" fmla="*/ 48260 h 589280"/>
                  <a:gd name="connsiteX41" fmla="*/ 204470 w 715009"/>
                  <a:gd name="connsiteY41" fmla="*/ 48260 h 589280"/>
                  <a:gd name="connsiteX42" fmla="*/ 196850 w 715009"/>
                  <a:gd name="connsiteY42" fmla="*/ 40640 h 589280"/>
                  <a:gd name="connsiteX43" fmla="*/ 193040 w 715009"/>
                  <a:gd name="connsiteY43" fmla="*/ 40640 h 589280"/>
                  <a:gd name="connsiteX44" fmla="*/ 180340 w 715009"/>
                  <a:gd name="connsiteY44" fmla="*/ 36830 h 589280"/>
                  <a:gd name="connsiteX45" fmla="*/ 170180 w 715009"/>
                  <a:gd name="connsiteY45" fmla="*/ 39370 h 589280"/>
                  <a:gd name="connsiteX46" fmla="*/ 149860 w 715009"/>
                  <a:gd name="connsiteY46" fmla="*/ 62230 h 589280"/>
                  <a:gd name="connsiteX47" fmla="*/ 149860 w 715009"/>
                  <a:gd name="connsiteY47" fmla="*/ 62230 h 589280"/>
                  <a:gd name="connsiteX48" fmla="*/ 138430 w 715009"/>
                  <a:gd name="connsiteY48" fmla="*/ 55880 h 589280"/>
                  <a:gd name="connsiteX49" fmla="*/ 138430 w 715009"/>
                  <a:gd name="connsiteY49" fmla="*/ 55880 h 589280"/>
                  <a:gd name="connsiteX50" fmla="*/ 138430 w 715009"/>
                  <a:gd name="connsiteY50" fmla="*/ 67310 h 589280"/>
                  <a:gd name="connsiteX51" fmla="*/ 130810 w 715009"/>
                  <a:gd name="connsiteY51" fmla="*/ 82550 h 589280"/>
                  <a:gd name="connsiteX52" fmla="*/ 123190 w 715009"/>
                  <a:gd name="connsiteY52" fmla="*/ 83820 h 589280"/>
                  <a:gd name="connsiteX53" fmla="*/ 116840 w 715009"/>
                  <a:gd name="connsiteY53" fmla="*/ 82550 h 589280"/>
                  <a:gd name="connsiteX54" fmla="*/ 115570 w 715009"/>
                  <a:gd name="connsiteY54" fmla="*/ 82550 h 589280"/>
                  <a:gd name="connsiteX55" fmla="*/ 110490 w 715009"/>
                  <a:gd name="connsiteY55" fmla="*/ 82550 h 589280"/>
                  <a:gd name="connsiteX56" fmla="*/ 100330 w 715009"/>
                  <a:gd name="connsiteY56" fmla="*/ 78740 h 589280"/>
                  <a:gd name="connsiteX57" fmla="*/ 88900 w 715009"/>
                  <a:gd name="connsiteY57" fmla="*/ 86360 h 589280"/>
                  <a:gd name="connsiteX58" fmla="*/ 69850 w 715009"/>
                  <a:gd name="connsiteY58" fmla="*/ 97790 h 589280"/>
                  <a:gd name="connsiteX59" fmla="*/ 64770 w 715009"/>
                  <a:gd name="connsiteY59" fmla="*/ 116840 h 589280"/>
                  <a:gd name="connsiteX60" fmla="*/ 46990 w 715009"/>
                  <a:gd name="connsiteY60" fmla="*/ 123190 h 589280"/>
                  <a:gd name="connsiteX61" fmla="*/ 46990 w 715009"/>
                  <a:gd name="connsiteY61" fmla="*/ 123190 h 589280"/>
                  <a:gd name="connsiteX62" fmla="*/ 40640 w 715009"/>
                  <a:gd name="connsiteY62" fmla="*/ 121920 h 589280"/>
                  <a:gd name="connsiteX63" fmla="*/ 34290 w 715009"/>
                  <a:gd name="connsiteY63" fmla="*/ 123190 h 589280"/>
                  <a:gd name="connsiteX64" fmla="*/ 31750 w 715009"/>
                  <a:gd name="connsiteY64" fmla="*/ 123190 h 589280"/>
                  <a:gd name="connsiteX65" fmla="*/ 22860 w 715009"/>
                  <a:gd name="connsiteY65" fmla="*/ 116840 h 589280"/>
                  <a:gd name="connsiteX66" fmla="*/ 19050 w 715009"/>
                  <a:gd name="connsiteY66" fmla="*/ 106680 h 589280"/>
                  <a:gd name="connsiteX67" fmla="*/ 15240 w 715009"/>
                  <a:gd name="connsiteY67" fmla="*/ 106680 h 589280"/>
                  <a:gd name="connsiteX68" fmla="*/ 15240 w 715009"/>
                  <a:gd name="connsiteY68" fmla="*/ 137160 h 589280"/>
                  <a:gd name="connsiteX69" fmla="*/ 7620 w 715009"/>
                  <a:gd name="connsiteY69" fmla="*/ 148590 h 589280"/>
                  <a:gd name="connsiteX70" fmla="*/ 0 w 715009"/>
                  <a:gd name="connsiteY70" fmla="*/ 151130 h 589280"/>
                  <a:gd name="connsiteX71" fmla="*/ 0 w 715009"/>
                  <a:gd name="connsiteY71" fmla="*/ 154940 h 589280"/>
                  <a:gd name="connsiteX72" fmla="*/ 2540 w 715009"/>
                  <a:gd name="connsiteY72" fmla="*/ 156210 h 589280"/>
                  <a:gd name="connsiteX73" fmla="*/ 10160 w 715009"/>
                  <a:gd name="connsiteY73" fmla="*/ 170180 h 589280"/>
                  <a:gd name="connsiteX74" fmla="*/ 7620 w 715009"/>
                  <a:gd name="connsiteY74" fmla="*/ 180340 h 589280"/>
                  <a:gd name="connsiteX75" fmla="*/ 12700 w 715009"/>
                  <a:gd name="connsiteY75" fmla="*/ 191770 h 589280"/>
                  <a:gd name="connsiteX76" fmla="*/ 12700 w 715009"/>
                  <a:gd name="connsiteY76" fmla="*/ 198120 h 589280"/>
                  <a:gd name="connsiteX77" fmla="*/ 10160 w 715009"/>
                  <a:gd name="connsiteY77" fmla="*/ 207010 h 589280"/>
                  <a:gd name="connsiteX78" fmla="*/ 12700 w 715009"/>
                  <a:gd name="connsiteY78" fmla="*/ 219710 h 589280"/>
                  <a:gd name="connsiteX79" fmla="*/ 33020 w 715009"/>
                  <a:gd name="connsiteY79" fmla="*/ 237490 h 589280"/>
                  <a:gd name="connsiteX80" fmla="*/ 30480 w 715009"/>
                  <a:gd name="connsiteY80" fmla="*/ 248920 h 589280"/>
                  <a:gd name="connsiteX81" fmla="*/ 25400 w 715009"/>
                  <a:gd name="connsiteY81" fmla="*/ 252730 h 589280"/>
                  <a:gd name="connsiteX82" fmla="*/ 25400 w 715009"/>
                  <a:gd name="connsiteY82" fmla="*/ 252730 h 589280"/>
                  <a:gd name="connsiteX83" fmla="*/ 25400 w 715009"/>
                  <a:gd name="connsiteY83" fmla="*/ 306070 h 589280"/>
                  <a:gd name="connsiteX84" fmla="*/ 93980 w 715009"/>
                  <a:gd name="connsiteY84" fmla="*/ 375920 h 589280"/>
                  <a:gd name="connsiteX85" fmla="*/ 105410 w 715009"/>
                  <a:gd name="connsiteY85" fmla="*/ 318770 h 589280"/>
                  <a:gd name="connsiteX86" fmla="*/ 100330 w 715009"/>
                  <a:gd name="connsiteY86" fmla="*/ 281940 h 589280"/>
                  <a:gd name="connsiteX87" fmla="*/ 110490 w 715009"/>
                  <a:gd name="connsiteY87" fmla="*/ 266700 h 589280"/>
                  <a:gd name="connsiteX88" fmla="*/ 116840 w 715009"/>
                  <a:gd name="connsiteY88" fmla="*/ 266700 h 589280"/>
                  <a:gd name="connsiteX89" fmla="*/ 128270 w 715009"/>
                  <a:gd name="connsiteY89" fmla="*/ 260350 h 589280"/>
                  <a:gd name="connsiteX90" fmla="*/ 134620 w 715009"/>
                  <a:gd name="connsiteY90" fmla="*/ 260350 h 589280"/>
                  <a:gd name="connsiteX91" fmla="*/ 148590 w 715009"/>
                  <a:gd name="connsiteY91" fmla="*/ 274320 h 589280"/>
                  <a:gd name="connsiteX92" fmla="*/ 148590 w 715009"/>
                  <a:gd name="connsiteY92" fmla="*/ 303530 h 589280"/>
                  <a:gd name="connsiteX93" fmla="*/ 154940 w 715009"/>
                  <a:gd name="connsiteY93" fmla="*/ 302260 h 589280"/>
                  <a:gd name="connsiteX94" fmla="*/ 160020 w 715009"/>
                  <a:gd name="connsiteY94" fmla="*/ 302260 h 589280"/>
                  <a:gd name="connsiteX95" fmla="*/ 168910 w 715009"/>
                  <a:gd name="connsiteY95" fmla="*/ 313690 h 589280"/>
                  <a:gd name="connsiteX96" fmla="*/ 166370 w 715009"/>
                  <a:gd name="connsiteY96" fmla="*/ 344170 h 589280"/>
                  <a:gd name="connsiteX97" fmla="*/ 179070 w 715009"/>
                  <a:gd name="connsiteY97" fmla="*/ 355600 h 589280"/>
                  <a:gd name="connsiteX98" fmla="*/ 180340 w 715009"/>
                  <a:gd name="connsiteY98" fmla="*/ 370840 h 589280"/>
                  <a:gd name="connsiteX99" fmla="*/ 148590 w 715009"/>
                  <a:gd name="connsiteY99" fmla="*/ 468630 h 589280"/>
                  <a:gd name="connsiteX100" fmla="*/ 171450 w 715009"/>
                  <a:gd name="connsiteY100" fmla="*/ 461010 h 589280"/>
                  <a:gd name="connsiteX101" fmla="*/ 179070 w 715009"/>
                  <a:gd name="connsiteY101" fmla="*/ 461010 h 589280"/>
                  <a:gd name="connsiteX102" fmla="*/ 189230 w 715009"/>
                  <a:gd name="connsiteY102" fmla="*/ 455930 h 589280"/>
                  <a:gd name="connsiteX103" fmla="*/ 199390 w 715009"/>
                  <a:gd name="connsiteY103" fmla="*/ 455930 h 589280"/>
                  <a:gd name="connsiteX104" fmla="*/ 209550 w 715009"/>
                  <a:gd name="connsiteY104" fmla="*/ 455930 h 589280"/>
                  <a:gd name="connsiteX105" fmla="*/ 214630 w 715009"/>
                  <a:gd name="connsiteY105" fmla="*/ 455930 h 589280"/>
                  <a:gd name="connsiteX106" fmla="*/ 219710 w 715009"/>
                  <a:gd name="connsiteY106" fmla="*/ 455930 h 589280"/>
                  <a:gd name="connsiteX107" fmla="*/ 224790 w 715009"/>
                  <a:gd name="connsiteY107" fmla="*/ 450850 h 589280"/>
                  <a:gd name="connsiteX108" fmla="*/ 229870 w 715009"/>
                  <a:gd name="connsiteY108" fmla="*/ 443230 h 589280"/>
                  <a:gd name="connsiteX109" fmla="*/ 264160 w 715009"/>
                  <a:gd name="connsiteY109" fmla="*/ 427990 h 589280"/>
                  <a:gd name="connsiteX110" fmla="*/ 281940 w 715009"/>
                  <a:gd name="connsiteY110" fmla="*/ 435610 h 589280"/>
                  <a:gd name="connsiteX111" fmla="*/ 283210 w 715009"/>
                  <a:gd name="connsiteY111" fmla="*/ 438150 h 589280"/>
                  <a:gd name="connsiteX112" fmla="*/ 334010 w 715009"/>
                  <a:gd name="connsiteY112" fmla="*/ 472440 h 589280"/>
                  <a:gd name="connsiteX113" fmla="*/ 339090 w 715009"/>
                  <a:gd name="connsiteY113" fmla="*/ 478790 h 589280"/>
                  <a:gd name="connsiteX114" fmla="*/ 379730 w 715009"/>
                  <a:gd name="connsiteY114" fmla="*/ 492760 h 589280"/>
                  <a:gd name="connsiteX115" fmla="*/ 389890 w 715009"/>
                  <a:gd name="connsiteY115" fmla="*/ 492760 h 589280"/>
                  <a:gd name="connsiteX116" fmla="*/ 400050 w 715009"/>
                  <a:gd name="connsiteY116" fmla="*/ 497840 h 589280"/>
                  <a:gd name="connsiteX117" fmla="*/ 405130 w 715009"/>
                  <a:gd name="connsiteY117" fmla="*/ 508000 h 589280"/>
                  <a:gd name="connsiteX118" fmla="*/ 407670 w 715009"/>
                  <a:gd name="connsiteY118" fmla="*/ 527050 h 589280"/>
                  <a:gd name="connsiteX119" fmla="*/ 419100 w 715009"/>
                  <a:gd name="connsiteY119" fmla="*/ 534670 h 589280"/>
                  <a:gd name="connsiteX120" fmla="*/ 441960 w 715009"/>
                  <a:gd name="connsiteY120" fmla="*/ 551180 h 589280"/>
                  <a:gd name="connsiteX121" fmla="*/ 445770 w 715009"/>
                  <a:gd name="connsiteY121" fmla="*/ 575310 h 589280"/>
                  <a:gd name="connsiteX122" fmla="*/ 449580 w 715009"/>
                  <a:gd name="connsiteY122" fmla="*/ 575310 h 589280"/>
                  <a:gd name="connsiteX123" fmla="*/ 466090 w 715009"/>
                  <a:gd name="connsiteY123" fmla="*/ 579120 h 589280"/>
                  <a:gd name="connsiteX124" fmla="*/ 476250 w 715009"/>
                  <a:gd name="connsiteY124" fmla="*/ 589280 h 589280"/>
                  <a:gd name="connsiteX125" fmla="*/ 477520 w 715009"/>
                  <a:gd name="connsiteY125" fmla="*/ 589280 h 589280"/>
                  <a:gd name="connsiteX126" fmla="*/ 494030 w 715009"/>
                  <a:gd name="connsiteY126" fmla="*/ 580390 h 589280"/>
                  <a:gd name="connsiteX127" fmla="*/ 532130 w 715009"/>
                  <a:gd name="connsiteY127" fmla="*/ 565150 h 589280"/>
                  <a:gd name="connsiteX128" fmla="*/ 558800 w 715009"/>
                  <a:gd name="connsiteY128" fmla="*/ 572770 h 589280"/>
                  <a:gd name="connsiteX129" fmla="*/ 570230 w 715009"/>
                  <a:gd name="connsiteY129" fmla="*/ 579120 h 589280"/>
                  <a:gd name="connsiteX130" fmla="*/ 586740 w 715009"/>
                  <a:gd name="connsiteY130" fmla="*/ 586740 h 589280"/>
                  <a:gd name="connsiteX131" fmla="*/ 586740 w 715009"/>
                  <a:gd name="connsiteY131" fmla="*/ 568960 h 589280"/>
                  <a:gd name="connsiteX132" fmla="*/ 603250 w 715009"/>
                  <a:gd name="connsiteY132" fmla="*/ 543560 h 589280"/>
                  <a:gd name="connsiteX133" fmla="*/ 614680 w 715009"/>
                  <a:gd name="connsiteY133" fmla="*/ 519430 h 589280"/>
                  <a:gd name="connsiteX134" fmla="*/ 624840 w 715009"/>
                  <a:gd name="connsiteY134" fmla="*/ 510540 h 589280"/>
                  <a:gd name="connsiteX135" fmla="*/ 656590 w 715009"/>
                  <a:gd name="connsiteY135" fmla="*/ 501650 h 589280"/>
                  <a:gd name="connsiteX136" fmla="*/ 657860 w 715009"/>
                  <a:gd name="connsiteY136" fmla="*/ 486410 h 589280"/>
                  <a:gd name="connsiteX137" fmla="*/ 647700 w 715009"/>
                  <a:gd name="connsiteY137" fmla="*/ 474980 h 589280"/>
                  <a:gd name="connsiteX138" fmla="*/ 629920 w 715009"/>
                  <a:gd name="connsiteY138" fmla="*/ 455930 h 589280"/>
                  <a:gd name="connsiteX139" fmla="*/ 612140 w 715009"/>
                  <a:gd name="connsiteY139" fmla="*/ 336550 h 589280"/>
                  <a:gd name="connsiteX140" fmla="*/ 599440 w 715009"/>
                  <a:gd name="connsiteY140" fmla="*/ 283210 h 589280"/>
                  <a:gd name="connsiteX141" fmla="*/ 588010 w 715009"/>
                  <a:gd name="connsiteY141" fmla="*/ 226060 h 589280"/>
                  <a:gd name="connsiteX142" fmla="*/ 635000 w 715009"/>
                  <a:gd name="connsiteY142" fmla="*/ 168910 h 589280"/>
                  <a:gd name="connsiteX143" fmla="*/ 661670 w 715009"/>
                  <a:gd name="connsiteY143" fmla="*/ 140970 h 589280"/>
                  <a:gd name="connsiteX144" fmla="*/ 673100 w 715009"/>
                  <a:gd name="connsiteY144" fmla="*/ 105410 h 589280"/>
                  <a:gd name="connsiteX145" fmla="*/ 685800 w 715009"/>
                  <a:gd name="connsiteY145" fmla="*/ 72390 h 589280"/>
                  <a:gd name="connsiteX146" fmla="*/ 699770 w 715009"/>
                  <a:gd name="connsiteY146" fmla="*/ 63500 h 589280"/>
                  <a:gd name="connsiteX147" fmla="*/ 715010 w 715009"/>
                  <a:gd name="connsiteY147" fmla="*/ 53340 h 589280"/>
                  <a:gd name="connsiteX148" fmla="*/ 704850 w 715009"/>
                  <a:gd name="connsiteY148" fmla="*/ 44450 h 589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</a:cxnLst>
                <a:rect l="l" t="t" r="r" b="b"/>
                <a:pathLst>
                  <a:path w="715009" h="589280">
                    <a:moveTo>
                      <a:pt x="704850" y="43180"/>
                    </a:moveTo>
                    <a:cubicBezTo>
                      <a:pt x="699770" y="50800"/>
                      <a:pt x="695960" y="57150"/>
                      <a:pt x="690880" y="63500"/>
                    </a:cubicBezTo>
                    <a:cubicBezTo>
                      <a:pt x="688340" y="67310"/>
                      <a:pt x="684530" y="69850"/>
                      <a:pt x="680720" y="69850"/>
                    </a:cubicBezTo>
                    <a:cubicBezTo>
                      <a:pt x="680720" y="69850"/>
                      <a:pt x="679450" y="69850"/>
                      <a:pt x="678180" y="69850"/>
                    </a:cubicBezTo>
                    <a:cubicBezTo>
                      <a:pt x="674370" y="69850"/>
                      <a:pt x="671830" y="69850"/>
                      <a:pt x="669290" y="66040"/>
                    </a:cubicBezTo>
                    <a:cubicBezTo>
                      <a:pt x="655320" y="54610"/>
                      <a:pt x="635000" y="48260"/>
                      <a:pt x="612140" y="48260"/>
                    </a:cubicBezTo>
                    <a:cubicBezTo>
                      <a:pt x="605790" y="48260"/>
                      <a:pt x="598170" y="48260"/>
                      <a:pt x="591820" y="50800"/>
                    </a:cubicBezTo>
                    <a:cubicBezTo>
                      <a:pt x="584200" y="52070"/>
                      <a:pt x="575310" y="53340"/>
                      <a:pt x="567690" y="53340"/>
                    </a:cubicBezTo>
                    <a:cubicBezTo>
                      <a:pt x="556260" y="53340"/>
                      <a:pt x="544830" y="50800"/>
                      <a:pt x="535940" y="44450"/>
                    </a:cubicBezTo>
                    <a:cubicBezTo>
                      <a:pt x="535940" y="44450"/>
                      <a:pt x="532130" y="41910"/>
                      <a:pt x="530860" y="41910"/>
                    </a:cubicBezTo>
                    <a:cubicBezTo>
                      <a:pt x="527050" y="39370"/>
                      <a:pt x="520700" y="34290"/>
                      <a:pt x="518160" y="34290"/>
                    </a:cubicBezTo>
                    <a:cubicBezTo>
                      <a:pt x="518160" y="34290"/>
                      <a:pt x="514350" y="35560"/>
                      <a:pt x="513080" y="36830"/>
                    </a:cubicBezTo>
                    <a:cubicBezTo>
                      <a:pt x="508000" y="39370"/>
                      <a:pt x="501650" y="43180"/>
                      <a:pt x="494030" y="43180"/>
                    </a:cubicBezTo>
                    <a:cubicBezTo>
                      <a:pt x="486410" y="43180"/>
                      <a:pt x="482600" y="40640"/>
                      <a:pt x="477520" y="36830"/>
                    </a:cubicBezTo>
                    <a:cubicBezTo>
                      <a:pt x="469900" y="30480"/>
                      <a:pt x="468630" y="20320"/>
                      <a:pt x="467360" y="13970"/>
                    </a:cubicBezTo>
                    <a:cubicBezTo>
                      <a:pt x="467360" y="11430"/>
                      <a:pt x="467360" y="7620"/>
                      <a:pt x="463550" y="6350"/>
                    </a:cubicBezTo>
                    <a:cubicBezTo>
                      <a:pt x="459740" y="6350"/>
                      <a:pt x="454660" y="6350"/>
                      <a:pt x="450850" y="7620"/>
                    </a:cubicBezTo>
                    <a:cubicBezTo>
                      <a:pt x="445770" y="7620"/>
                      <a:pt x="440690" y="8890"/>
                      <a:pt x="434340" y="8890"/>
                    </a:cubicBezTo>
                    <a:lnTo>
                      <a:pt x="433070" y="8890"/>
                    </a:lnTo>
                    <a:cubicBezTo>
                      <a:pt x="425450" y="8890"/>
                      <a:pt x="419100" y="6350"/>
                      <a:pt x="414020" y="3810"/>
                    </a:cubicBezTo>
                    <a:cubicBezTo>
                      <a:pt x="410210" y="2540"/>
                      <a:pt x="406400" y="0"/>
                      <a:pt x="401320" y="0"/>
                    </a:cubicBezTo>
                    <a:cubicBezTo>
                      <a:pt x="397510" y="0"/>
                      <a:pt x="393700" y="1270"/>
                      <a:pt x="388620" y="3810"/>
                    </a:cubicBezTo>
                    <a:cubicBezTo>
                      <a:pt x="382270" y="6350"/>
                      <a:pt x="374650" y="8890"/>
                      <a:pt x="364490" y="8890"/>
                    </a:cubicBezTo>
                    <a:lnTo>
                      <a:pt x="364490" y="8890"/>
                    </a:lnTo>
                    <a:cubicBezTo>
                      <a:pt x="358140" y="8890"/>
                      <a:pt x="353060" y="5080"/>
                      <a:pt x="346710" y="3810"/>
                    </a:cubicBezTo>
                    <a:cubicBezTo>
                      <a:pt x="344170" y="3810"/>
                      <a:pt x="340360" y="5080"/>
                      <a:pt x="334010" y="5080"/>
                    </a:cubicBezTo>
                    <a:cubicBezTo>
                      <a:pt x="327660" y="5080"/>
                      <a:pt x="332740" y="5080"/>
                      <a:pt x="331470" y="5080"/>
                    </a:cubicBezTo>
                    <a:cubicBezTo>
                      <a:pt x="327660" y="5080"/>
                      <a:pt x="325120" y="3810"/>
                      <a:pt x="321310" y="2540"/>
                    </a:cubicBezTo>
                    <a:cubicBezTo>
                      <a:pt x="317500" y="5080"/>
                      <a:pt x="312420" y="7620"/>
                      <a:pt x="303530" y="8890"/>
                    </a:cubicBezTo>
                    <a:cubicBezTo>
                      <a:pt x="302260" y="11430"/>
                      <a:pt x="299720" y="13970"/>
                      <a:pt x="294640" y="16510"/>
                    </a:cubicBezTo>
                    <a:cubicBezTo>
                      <a:pt x="290830" y="17780"/>
                      <a:pt x="288290" y="19050"/>
                      <a:pt x="287020" y="19050"/>
                    </a:cubicBezTo>
                    <a:cubicBezTo>
                      <a:pt x="285750" y="19050"/>
                      <a:pt x="287020" y="19050"/>
                      <a:pt x="287020" y="19050"/>
                    </a:cubicBezTo>
                    <a:cubicBezTo>
                      <a:pt x="284480" y="25400"/>
                      <a:pt x="280670" y="31750"/>
                      <a:pt x="267970" y="33020"/>
                    </a:cubicBezTo>
                    <a:cubicBezTo>
                      <a:pt x="266700" y="33020"/>
                      <a:pt x="264160" y="33020"/>
                      <a:pt x="262890" y="33020"/>
                    </a:cubicBezTo>
                    <a:cubicBezTo>
                      <a:pt x="260350" y="36830"/>
                      <a:pt x="256540" y="40640"/>
                      <a:pt x="251460" y="40640"/>
                    </a:cubicBezTo>
                    <a:cubicBezTo>
                      <a:pt x="248920" y="41910"/>
                      <a:pt x="245110" y="45720"/>
                      <a:pt x="240030" y="46990"/>
                    </a:cubicBezTo>
                    <a:cubicBezTo>
                      <a:pt x="240030" y="46990"/>
                      <a:pt x="237490" y="46990"/>
                      <a:pt x="236220" y="46990"/>
                    </a:cubicBezTo>
                    <a:cubicBezTo>
                      <a:pt x="232410" y="46990"/>
                      <a:pt x="229870" y="46990"/>
                      <a:pt x="227330" y="44450"/>
                    </a:cubicBezTo>
                    <a:cubicBezTo>
                      <a:pt x="227330" y="44450"/>
                      <a:pt x="224790" y="41910"/>
                      <a:pt x="224790" y="41910"/>
                    </a:cubicBezTo>
                    <a:cubicBezTo>
                      <a:pt x="222250" y="41910"/>
                      <a:pt x="219710" y="43180"/>
                      <a:pt x="218440" y="44450"/>
                    </a:cubicBezTo>
                    <a:cubicBezTo>
                      <a:pt x="215900" y="46990"/>
                      <a:pt x="212090" y="48260"/>
                      <a:pt x="209550" y="48260"/>
                    </a:cubicBezTo>
                    <a:cubicBezTo>
                      <a:pt x="207010" y="48260"/>
                      <a:pt x="205740" y="48260"/>
                      <a:pt x="204470" y="48260"/>
                    </a:cubicBezTo>
                    <a:cubicBezTo>
                      <a:pt x="200660" y="46990"/>
                      <a:pt x="198120" y="44450"/>
                      <a:pt x="196850" y="40640"/>
                    </a:cubicBezTo>
                    <a:cubicBezTo>
                      <a:pt x="196850" y="40640"/>
                      <a:pt x="194310" y="40640"/>
                      <a:pt x="193040" y="40640"/>
                    </a:cubicBezTo>
                    <a:cubicBezTo>
                      <a:pt x="187960" y="40640"/>
                      <a:pt x="184150" y="39370"/>
                      <a:pt x="180340" y="36830"/>
                    </a:cubicBezTo>
                    <a:cubicBezTo>
                      <a:pt x="177800" y="36830"/>
                      <a:pt x="173990" y="39370"/>
                      <a:pt x="170180" y="39370"/>
                    </a:cubicBezTo>
                    <a:cubicBezTo>
                      <a:pt x="170180" y="48260"/>
                      <a:pt x="165100" y="60960"/>
                      <a:pt x="149860" y="62230"/>
                    </a:cubicBezTo>
                    <a:cubicBezTo>
                      <a:pt x="149860" y="62230"/>
                      <a:pt x="149860" y="62230"/>
                      <a:pt x="149860" y="62230"/>
                    </a:cubicBezTo>
                    <a:cubicBezTo>
                      <a:pt x="144780" y="62230"/>
                      <a:pt x="140970" y="59690"/>
                      <a:pt x="138430" y="55880"/>
                    </a:cubicBezTo>
                    <a:cubicBezTo>
                      <a:pt x="138430" y="55880"/>
                      <a:pt x="138430" y="55880"/>
                      <a:pt x="138430" y="55880"/>
                    </a:cubicBezTo>
                    <a:cubicBezTo>
                      <a:pt x="137160" y="59690"/>
                      <a:pt x="135890" y="62230"/>
                      <a:pt x="138430" y="67310"/>
                    </a:cubicBezTo>
                    <a:cubicBezTo>
                      <a:pt x="138430" y="73660"/>
                      <a:pt x="135890" y="78740"/>
                      <a:pt x="130810" y="82550"/>
                    </a:cubicBezTo>
                    <a:cubicBezTo>
                      <a:pt x="128270" y="82550"/>
                      <a:pt x="125730" y="83820"/>
                      <a:pt x="123190" y="83820"/>
                    </a:cubicBezTo>
                    <a:cubicBezTo>
                      <a:pt x="120650" y="83820"/>
                      <a:pt x="118110" y="83820"/>
                      <a:pt x="116840" y="82550"/>
                    </a:cubicBezTo>
                    <a:cubicBezTo>
                      <a:pt x="116840" y="82550"/>
                      <a:pt x="116840" y="82550"/>
                      <a:pt x="115570" y="82550"/>
                    </a:cubicBezTo>
                    <a:cubicBezTo>
                      <a:pt x="114300" y="82550"/>
                      <a:pt x="111760" y="82550"/>
                      <a:pt x="110490" y="82550"/>
                    </a:cubicBezTo>
                    <a:cubicBezTo>
                      <a:pt x="106680" y="82550"/>
                      <a:pt x="104140" y="81280"/>
                      <a:pt x="100330" y="78740"/>
                    </a:cubicBezTo>
                    <a:cubicBezTo>
                      <a:pt x="97790" y="78740"/>
                      <a:pt x="91440" y="83820"/>
                      <a:pt x="88900" y="86360"/>
                    </a:cubicBezTo>
                    <a:cubicBezTo>
                      <a:pt x="82550" y="91440"/>
                      <a:pt x="76200" y="96520"/>
                      <a:pt x="69850" y="97790"/>
                    </a:cubicBezTo>
                    <a:cubicBezTo>
                      <a:pt x="69850" y="104140"/>
                      <a:pt x="69850" y="111760"/>
                      <a:pt x="64770" y="116840"/>
                    </a:cubicBezTo>
                    <a:cubicBezTo>
                      <a:pt x="60960" y="120650"/>
                      <a:pt x="55880" y="123190"/>
                      <a:pt x="46990" y="123190"/>
                    </a:cubicBezTo>
                    <a:lnTo>
                      <a:pt x="46990" y="123190"/>
                    </a:lnTo>
                    <a:cubicBezTo>
                      <a:pt x="44450" y="123190"/>
                      <a:pt x="43180" y="123190"/>
                      <a:pt x="40640" y="121920"/>
                    </a:cubicBezTo>
                    <a:cubicBezTo>
                      <a:pt x="38100" y="121920"/>
                      <a:pt x="35560" y="123190"/>
                      <a:pt x="34290" y="123190"/>
                    </a:cubicBezTo>
                    <a:cubicBezTo>
                      <a:pt x="33020" y="123190"/>
                      <a:pt x="31750" y="123190"/>
                      <a:pt x="31750" y="123190"/>
                    </a:cubicBezTo>
                    <a:cubicBezTo>
                      <a:pt x="27940" y="123190"/>
                      <a:pt x="24130" y="119380"/>
                      <a:pt x="22860" y="116840"/>
                    </a:cubicBezTo>
                    <a:cubicBezTo>
                      <a:pt x="20320" y="113030"/>
                      <a:pt x="19050" y="109220"/>
                      <a:pt x="19050" y="106680"/>
                    </a:cubicBezTo>
                    <a:cubicBezTo>
                      <a:pt x="17780" y="106680"/>
                      <a:pt x="16510" y="106680"/>
                      <a:pt x="15240" y="106680"/>
                    </a:cubicBezTo>
                    <a:lnTo>
                      <a:pt x="15240" y="137160"/>
                    </a:lnTo>
                    <a:cubicBezTo>
                      <a:pt x="15240" y="142240"/>
                      <a:pt x="11430" y="146050"/>
                      <a:pt x="7620" y="148590"/>
                    </a:cubicBezTo>
                    <a:cubicBezTo>
                      <a:pt x="5080" y="149860"/>
                      <a:pt x="2540" y="151130"/>
                      <a:pt x="0" y="151130"/>
                    </a:cubicBezTo>
                    <a:cubicBezTo>
                      <a:pt x="0" y="151130"/>
                      <a:pt x="0" y="154940"/>
                      <a:pt x="0" y="154940"/>
                    </a:cubicBezTo>
                    <a:cubicBezTo>
                      <a:pt x="0" y="154940"/>
                      <a:pt x="2540" y="154940"/>
                      <a:pt x="2540" y="156210"/>
                    </a:cubicBezTo>
                    <a:cubicBezTo>
                      <a:pt x="6350" y="158750"/>
                      <a:pt x="10160" y="166370"/>
                      <a:pt x="10160" y="170180"/>
                    </a:cubicBezTo>
                    <a:cubicBezTo>
                      <a:pt x="10160" y="173990"/>
                      <a:pt x="10160" y="177800"/>
                      <a:pt x="7620" y="180340"/>
                    </a:cubicBezTo>
                    <a:cubicBezTo>
                      <a:pt x="11430" y="182880"/>
                      <a:pt x="12700" y="186690"/>
                      <a:pt x="12700" y="191770"/>
                    </a:cubicBezTo>
                    <a:lnTo>
                      <a:pt x="12700" y="198120"/>
                    </a:lnTo>
                    <a:cubicBezTo>
                      <a:pt x="12700" y="201930"/>
                      <a:pt x="12700" y="204470"/>
                      <a:pt x="10160" y="207010"/>
                    </a:cubicBezTo>
                    <a:cubicBezTo>
                      <a:pt x="10160" y="209550"/>
                      <a:pt x="12700" y="214630"/>
                      <a:pt x="12700" y="219710"/>
                    </a:cubicBezTo>
                    <a:cubicBezTo>
                      <a:pt x="20320" y="219710"/>
                      <a:pt x="30480" y="224790"/>
                      <a:pt x="33020" y="237490"/>
                    </a:cubicBezTo>
                    <a:cubicBezTo>
                      <a:pt x="33020" y="241300"/>
                      <a:pt x="33020" y="246380"/>
                      <a:pt x="30480" y="248920"/>
                    </a:cubicBezTo>
                    <a:cubicBezTo>
                      <a:pt x="30480" y="250190"/>
                      <a:pt x="27940" y="251460"/>
                      <a:pt x="25400" y="252730"/>
                    </a:cubicBezTo>
                    <a:cubicBezTo>
                      <a:pt x="25400" y="252730"/>
                      <a:pt x="25400" y="252730"/>
                      <a:pt x="25400" y="252730"/>
                    </a:cubicBezTo>
                    <a:cubicBezTo>
                      <a:pt x="16510" y="271780"/>
                      <a:pt x="20320" y="292100"/>
                      <a:pt x="25400" y="306070"/>
                    </a:cubicBezTo>
                    <a:cubicBezTo>
                      <a:pt x="38100" y="335280"/>
                      <a:pt x="66040" y="364490"/>
                      <a:pt x="93980" y="375920"/>
                    </a:cubicBezTo>
                    <a:cubicBezTo>
                      <a:pt x="113030" y="365760"/>
                      <a:pt x="111760" y="351790"/>
                      <a:pt x="105410" y="318770"/>
                    </a:cubicBezTo>
                    <a:cubicBezTo>
                      <a:pt x="102870" y="307340"/>
                      <a:pt x="101600" y="294640"/>
                      <a:pt x="100330" y="281940"/>
                    </a:cubicBezTo>
                    <a:cubicBezTo>
                      <a:pt x="100330" y="275590"/>
                      <a:pt x="104140" y="269240"/>
                      <a:pt x="110490" y="266700"/>
                    </a:cubicBezTo>
                    <a:cubicBezTo>
                      <a:pt x="111760" y="266700"/>
                      <a:pt x="113030" y="266700"/>
                      <a:pt x="116840" y="266700"/>
                    </a:cubicBezTo>
                    <a:cubicBezTo>
                      <a:pt x="119380" y="262890"/>
                      <a:pt x="123190" y="260350"/>
                      <a:pt x="128270" y="260350"/>
                    </a:cubicBezTo>
                    <a:lnTo>
                      <a:pt x="134620" y="260350"/>
                    </a:lnTo>
                    <a:cubicBezTo>
                      <a:pt x="142240" y="260350"/>
                      <a:pt x="148590" y="266700"/>
                      <a:pt x="148590" y="274320"/>
                    </a:cubicBezTo>
                    <a:lnTo>
                      <a:pt x="148590" y="303530"/>
                    </a:lnTo>
                    <a:cubicBezTo>
                      <a:pt x="151130" y="303530"/>
                      <a:pt x="152400" y="302260"/>
                      <a:pt x="154940" y="302260"/>
                    </a:cubicBezTo>
                    <a:cubicBezTo>
                      <a:pt x="157480" y="302260"/>
                      <a:pt x="158750" y="302260"/>
                      <a:pt x="160020" y="302260"/>
                    </a:cubicBezTo>
                    <a:cubicBezTo>
                      <a:pt x="165100" y="304800"/>
                      <a:pt x="167640" y="308610"/>
                      <a:pt x="168910" y="313690"/>
                    </a:cubicBezTo>
                    <a:cubicBezTo>
                      <a:pt x="170180" y="325120"/>
                      <a:pt x="168910" y="335280"/>
                      <a:pt x="166370" y="344170"/>
                    </a:cubicBezTo>
                    <a:cubicBezTo>
                      <a:pt x="171450" y="346710"/>
                      <a:pt x="175260" y="350520"/>
                      <a:pt x="179070" y="355600"/>
                    </a:cubicBezTo>
                    <a:cubicBezTo>
                      <a:pt x="182880" y="360680"/>
                      <a:pt x="182880" y="365760"/>
                      <a:pt x="180340" y="370840"/>
                    </a:cubicBezTo>
                    <a:cubicBezTo>
                      <a:pt x="166370" y="397510"/>
                      <a:pt x="154940" y="431800"/>
                      <a:pt x="148590" y="468630"/>
                    </a:cubicBezTo>
                    <a:cubicBezTo>
                      <a:pt x="153670" y="463550"/>
                      <a:pt x="160020" y="462280"/>
                      <a:pt x="171450" y="461010"/>
                    </a:cubicBezTo>
                    <a:cubicBezTo>
                      <a:pt x="171450" y="461010"/>
                      <a:pt x="179070" y="461010"/>
                      <a:pt x="179070" y="461010"/>
                    </a:cubicBezTo>
                    <a:cubicBezTo>
                      <a:pt x="181610" y="459740"/>
                      <a:pt x="184150" y="457200"/>
                      <a:pt x="189230" y="455930"/>
                    </a:cubicBezTo>
                    <a:cubicBezTo>
                      <a:pt x="191770" y="455930"/>
                      <a:pt x="195580" y="455930"/>
                      <a:pt x="199390" y="455930"/>
                    </a:cubicBezTo>
                    <a:cubicBezTo>
                      <a:pt x="203200" y="455930"/>
                      <a:pt x="205740" y="455930"/>
                      <a:pt x="209550" y="455930"/>
                    </a:cubicBezTo>
                    <a:cubicBezTo>
                      <a:pt x="210820" y="455930"/>
                      <a:pt x="212090" y="455930"/>
                      <a:pt x="214630" y="455930"/>
                    </a:cubicBezTo>
                    <a:cubicBezTo>
                      <a:pt x="217170" y="455930"/>
                      <a:pt x="218440" y="455930"/>
                      <a:pt x="219710" y="455930"/>
                    </a:cubicBezTo>
                    <a:cubicBezTo>
                      <a:pt x="219710" y="455930"/>
                      <a:pt x="222250" y="454660"/>
                      <a:pt x="224790" y="450850"/>
                    </a:cubicBezTo>
                    <a:cubicBezTo>
                      <a:pt x="226060" y="448310"/>
                      <a:pt x="228600" y="445770"/>
                      <a:pt x="229870" y="443230"/>
                    </a:cubicBezTo>
                    <a:cubicBezTo>
                      <a:pt x="236220" y="435610"/>
                      <a:pt x="251460" y="427990"/>
                      <a:pt x="264160" y="427990"/>
                    </a:cubicBezTo>
                    <a:cubicBezTo>
                      <a:pt x="276860" y="427990"/>
                      <a:pt x="278130" y="430530"/>
                      <a:pt x="281940" y="435610"/>
                    </a:cubicBezTo>
                    <a:cubicBezTo>
                      <a:pt x="281940" y="435610"/>
                      <a:pt x="281940" y="436880"/>
                      <a:pt x="283210" y="438150"/>
                    </a:cubicBezTo>
                    <a:cubicBezTo>
                      <a:pt x="304800" y="438150"/>
                      <a:pt x="321310" y="458470"/>
                      <a:pt x="334010" y="472440"/>
                    </a:cubicBezTo>
                    <a:lnTo>
                      <a:pt x="339090" y="478790"/>
                    </a:lnTo>
                    <a:cubicBezTo>
                      <a:pt x="350520" y="490220"/>
                      <a:pt x="361950" y="492760"/>
                      <a:pt x="379730" y="492760"/>
                    </a:cubicBezTo>
                    <a:cubicBezTo>
                      <a:pt x="379730" y="492760"/>
                      <a:pt x="388620" y="492760"/>
                      <a:pt x="389890" y="492760"/>
                    </a:cubicBezTo>
                    <a:cubicBezTo>
                      <a:pt x="393700" y="492760"/>
                      <a:pt x="397510" y="495300"/>
                      <a:pt x="400050" y="497840"/>
                    </a:cubicBezTo>
                    <a:cubicBezTo>
                      <a:pt x="402590" y="500380"/>
                      <a:pt x="403860" y="504190"/>
                      <a:pt x="405130" y="508000"/>
                    </a:cubicBezTo>
                    <a:cubicBezTo>
                      <a:pt x="405130" y="511810"/>
                      <a:pt x="405130" y="524510"/>
                      <a:pt x="407670" y="527050"/>
                    </a:cubicBezTo>
                    <a:cubicBezTo>
                      <a:pt x="408940" y="529590"/>
                      <a:pt x="414020" y="532130"/>
                      <a:pt x="419100" y="534670"/>
                    </a:cubicBezTo>
                    <a:cubicBezTo>
                      <a:pt x="426720" y="538480"/>
                      <a:pt x="435610" y="543560"/>
                      <a:pt x="441960" y="551180"/>
                    </a:cubicBezTo>
                    <a:cubicBezTo>
                      <a:pt x="447040" y="558800"/>
                      <a:pt x="447040" y="566420"/>
                      <a:pt x="445770" y="575310"/>
                    </a:cubicBezTo>
                    <a:lnTo>
                      <a:pt x="449580" y="575310"/>
                    </a:lnTo>
                    <a:cubicBezTo>
                      <a:pt x="454660" y="575310"/>
                      <a:pt x="461010" y="575310"/>
                      <a:pt x="466090" y="579120"/>
                    </a:cubicBezTo>
                    <a:cubicBezTo>
                      <a:pt x="471170" y="581660"/>
                      <a:pt x="474980" y="585470"/>
                      <a:pt x="476250" y="589280"/>
                    </a:cubicBezTo>
                    <a:lnTo>
                      <a:pt x="477520" y="589280"/>
                    </a:lnTo>
                    <a:cubicBezTo>
                      <a:pt x="477520" y="589280"/>
                      <a:pt x="483870" y="588010"/>
                      <a:pt x="494030" y="580390"/>
                    </a:cubicBezTo>
                    <a:cubicBezTo>
                      <a:pt x="505460" y="572770"/>
                      <a:pt x="516890" y="565150"/>
                      <a:pt x="532130" y="565150"/>
                    </a:cubicBezTo>
                    <a:cubicBezTo>
                      <a:pt x="547370" y="565150"/>
                      <a:pt x="548640" y="567690"/>
                      <a:pt x="558800" y="572770"/>
                    </a:cubicBezTo>
                    <a:cubicBezTo>
                      <a:pt x="562610" y="574040"/>
                      <a:pt x="566420" y="576580"/>
                      <a:pt x="570230" y="579120"/>
                    </a:cubicBezTo>
                    <a:cubicBezTo>
                      <a:pt x="575310" y="581660"/>
                      <a:pt x="581660" y="585470"/>
                      <a:pt x="586740" y="586740"/>
                    </a:cubicBezTo>
                    <a:lnTo>
                      <a:pt x="586740" y="568960"/>
                    </a:lnTo>
                    <a:cubicBezTo>
                      <a:pt x="590550" y="563880"/>
                      <a:pt x="596900" y="549910"/>
                      <a:pt x="603250" y="543560"/>
                    </a:cubicBezTo>
                    <a:cubicBezTo>
                      <a:pt x="605790" y="541020"/>
                      <a:pt x="610870" y="529590"/>
                      <a:pt x="614680" y="519430"/>
                    </a:cubicBezTo>
                    <a:cubicBezTo>
                      <a:pt x="615950" y="515620"/>
                      <a:pt x="619760" y="511810"/>
                      <a:pt x="624840" y="510540"/>
                    </a:cubicBezTo>
                    <a:lnTo>
                      <a:pt x="656590" y="501650"/>
                    </a:lnTo>
                    <a:cubicBezTo>
                      <a:pt x="656590" y="497840"/>
                      <a:pt x="657860" y="494030"/>
                      <a:pt x="657860" y="486410"/>
                    </a:cubicBezTo>
                    <a:cubicBezTo>
                      <a:pt x="657860" y="482600"/>
                      <a:pt x="655320" y="481330"/>
                      <a:pt x="647700" y="474980"/>
                    </a:cubicBezTo>
                    <a:cubicBezTo>
                      <a:pt x="641350" y="471170"/>
                      <a:pt x="633730" y="464820"/>
                      <a:pt x="629920" y="455930"/>
                    </a:cubicBezTo>
                    <a:cubicBezTo>
                      <a:pt x="619760" y="435610"/>
                      <a:pt x="613410" y="346710"/>
                      <a:pt x="612140" y="336550"/>
                    </a:cubicBezTo>
                    <a:cubicBezTo>
                      <a:pt x="612140" y="321310"/>
                      <a:pt x="604520" y="302260"/>
                      <a:pt x="599440" y="283210"/>
                    </a:cubicBezTo>
                    <a:cubicBezTo>
                      <a:pt x="593090" y="261620"/>
                      <a:pt x="586740" y="242570"/>
                      <a:pt x="588010" y="226060"/>
                    </a:cubicBezTo>
                    <a:cubicBezTo>
                      <a:pt x="591820" y="210820"/>
                      <a:pt x="609600" y="193040"/>
                      <a:pt x="635000" y="168910"/>
                    </a:cubicBezTo>
                    <a:cubicBezTo>
                      <a:pt x="646430" y="158750"/>
                      <a:pt x="659130" y="146050"/>
                      <a:pt x="661670" y="140970"/>
                    </a:cubicBezTo>
                    <a:cubicBezTo>
                      <a:pt x="666750" y="133350"/>
                      <a:pt x="670560" y="118110"/>
                      <a:pt x="673100" y="105410"/>
                    </a:cubicBezTo>
                    <a:cubicBezTo>
                      <a:pt x="676910" y="87630"/>
                      <a:pt x="679450" y="78740"/>
                      <a:pt x="685800" y="72390"/>
                    </a:cubicBezTo>
                    <a:cubicBezTo>
                      <a:pt x="689610" y="68580"/>
                      <a:pt x="694690" y="66040"/>
                      <a:pt x="699770" y="63500"/>
                    </a:cubicBezTo>
                    <a:cubicBezTo>
                      <a:pt x="704850" y="60960"/>
                      <a:pt x="713740" y="55880"/>
                      <a:pt x="715010" y="53340"/>
                    </a:cubicBezTo>
                    <a:cubicBezTo>
                      <a:pt x="715010" y="50800"/>
                      <a:pt x="709930" y="46990"/>
                      <a:pt x="704850" y="4445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6" name="Volný tvar: obrazec 15">
              <a:extLst>
                <a:ext uri="{FF2B5EF4-FFF2-40B4-BE49-F238E27FC236}">
                  <a16:creationId xmlns:a16="http://schemas.microsoft.com/office/drawing/2014/main" id="{B40A1A14-A42D-9056-7421-B6F431F43660}"/>
                </a:ext>
              </a:extLst>
            </p:cNvPr>
            <p:cNvSpPr/>
            <p:nvPr/>
          </p:nvSpPr>
          <p:spPr>
            <a:xfrm>
              <a:off x="8725218" y="1665455"/>
              <a:ext cx="983917" cy="587434"/>
            </a:xfrm>
            <a:custGeom>
              <a:avLst/>
              <a:gdLst>
                <a:gd name="connsiteX0" fmla="*/ 888395 w 1106129"/>
                <a:gd name="connsiteY0" fmla="*/ 660400 h 660400"/>
                <a:gd name="connsiteX1" fmla="*/ 847755 w 1106129"/>
                <a:gd name="connsiteY1" fmla="*/ 647700 h 660400"/>
                <a:gd name="connsiteX2" fmla="*/ 831245 w 1106129"/>
                <a:gd name="connsiteY2" fmla="*/ 633730 h 660400"/>
                <a:gd name="connsiteX3" fmla="*/ 813465 w 1106129"/>
                <a:gd name="connsiteY3" fmla="*/ 615950 h 660400"/>
                <a:gd name="connsiteX4" fmla="*/ 761395 w 1106129"/>
                <a:gd name="connsiteY4" fmla="*/ 571500 h 660400"/>
                <a:gd name="connsiteX5" fmla="*/ 747425 w 1106129"/>
                <a:gd name="connsiteY5" fmla="*/ 558800 h 660400"/>
                <a:gd name="connsiteX6" fmla="*/ 753775 w 1106129"/>
                <a:gd name="connsiteY6" fmla="*/ 544830 h 660400"/>
                <a:gd name="connsiteX7" fmla="*/ 741075 w 1106129"/>
                <a:gd name="connsiteY7" fmla="*/ 532130 h 660400"/>
                <a:gd name="connsiteX8" fmla="*/ 682655 w 1106129"/>
                <a:gd name="connsiteY8" fmla="*/ 529590 h 660400"/>
                <a:gd name="connsiteX9" fmla="*/ 663605 w 1106129"/>
                <a:gd name="connsiteY9" fmla="*/ 529590 h 660400"/>
                <a:gd name="connsiteX10" fmla="*/ 647095 w 1106129"/>
                <a:gd name="connsiteY10" fmla="*/ 524510 h 660400"/>
                <a:gd name="connsiteX11" fmla="*/ 640745 w 1106129"/>
                <a:gd name="connsiteY11" fmla="*/ 515620 h 660400"/>
                <a:gd name="connsiteX12" fmla="*/ 636935 w 1106129"/>
                <a:gd name="connsiteY12" fmla="*/ 505460 h 660400"/>
                <a:gd name="connsiteX13" fmla="*/ 631855 w 1106129"/>
                <a:gd name="connsiteY13" fmla="*/ 497840 h 660400"/>
                <a:gd name="connsiteX14" fmla="*/ 625505 w 1106129"/>
                <a:gd name="connsiteY14" fmla="*/ 485140 h 660400"/>
                <a:gd name="connsiteX15" fmla="*/ 591215 w 1106129"/>
                <a:gd name="connsiteY15" fmla="*/ 459740 h 660400"/>
                <a:gd name="connsiteX16" fmla="*/ 556925 w 1106129"/>
                <a:gd name="connsiteY16" fmla="*/ 473710 h 660400"/>
                <a:gd name="connsiteX17" fmla="*/ 545495 w 1106129"/>
                <a:gd name="connsiteY17" fmla="*/ 486410 h 660400"/>
                <a:gd name="connsiteX18" fmla="*/ 540415 w 1106129"/>
                <a:gd name="connsiteY18" fmla="*/ 492760 h 660400"/>
                <a:gd name="connsiteX19" fmla="*/ 536605 w 1106129"/>
                <a:gd name="connsiteY19" fmla="*/ 491490 h 660400"/>
                <a:gd name="connsiteX20" fmla="*/ 523905 w 1106129"/>
                <a:gd name="connsiteY20" fmla="*/ 488950 h 660400"/>
                <a:gd name="connsiteX21" fmla="*/ 488345 w 1106129"/>
                <a:gd name="connsiteY21" fmla="*/ 504190 h 660400"/>
                <a:gd name="connsiteX22" fmla="*/ 488345 w 1106129"/>
                <a:gd name="connsiteY22" fmla="*/ 504190 h 660400"/>
                <a:gd name="connsiteX23" fmla="*/ 476915 w 1106129"/>
                <a:gd name="connsiteY23" fmla="*/ 487680 h 660400"/>
                <a:gd name="connsiteX24" fmla="*/ 454055 w 1106129"/>
                <a:gd name="connsiteY24" fmla="*/ 481330 h 660400"/>
                <a:gd name="connsiteX25" fmla="*/ 443895 w 1106129"/>
                <a:gd name="connsiteY25" fmla="*/ 480060 h 660400"/>
                <a:gd name="connsiteX26" fmla="*/ 426115 w 1106129"/>
                <a:gd name="connsiteY26" fmla="*/ 477520 h 660400"/>
                <a:gd name="connsiteX27" fmla="*/ 414685 w 1106129"/>
                <a:gd name="connsiteY27" fmla="*/ 477520 h 660400"/>
                <a:gd name="connsiteX28" fmla="*/ 407065 w 1106129"/>
                <a:gd name="connsiteY28" fmla="*/ 477520 h 660400"/>
                <a:gd name="connsiteX29" fmla="*/ 386745 w 1106129"/>
                <a:gd name="connsiteY29" fmla="*/ 474980 h 660400"/>
                <a:gd name="connsiteX30" fmla="*/ 354995 w 1106129"/>
                <a:gd name="connsiteY30" fmla="*/ 471170 h 660400"/>
                <a:gd name="connsiteX31" fmla="*/ 328325 w 1106129"/>
                <a:gd name="connsiteY31" fmla="*/ 477520 h 660400"/>
                <a:gd name="connsiteX32" fmla="*/ 302925 w 1106129"/>
                <a:gd name="connsiteY32" fmla="*/ 464820 h 660400"/>
                <a:gd name="connsiteX33" fmla="*/ 300385 w 1106129"/>
                <a:gd name="connsiteY33" fmla="*/ 464820 h 660400"/>
                <a:gd name="connsiteX34" fmla="*/ 281335 w 1106129"/>
                <a:gd name="connsiteY34" fmla="*/ 467360 h 660400"/>
                <a:gd name="connsiteX35" fmla="*/ 271175 w 1106129"/>
                <a:gd name="connsiteY35" fmla="*/ 468630 h 660400"/>
                <a:gd name="connsiteX36" fmla="*/ 255935 w 1106129"/>
                <a:gd name="connsiteY36" fmla="*/ 464820 h 660400"/>
                <a:gd name="connsiteX37" fmla="*/ 239425 w 1106129"/>
                <a:gd name="connsiteY37" fmla="*/ 459740 h 660400"/>
                <a:gd name="connsiteX38" fmla="*/ 211485 w 1106129"/>
                <a:gd name="connsiteY38" fmla="*/ 458470 h 660400"/>
                <a:gd name="connsiteX39" fmla="*/ 178465 w 1106129"/>
                <a:gd name="connsiteY39" fmla="*/ 458470 h 660400"/>
                <a:gd name="connsiteX40" fmla="*/ 164495 w 1106129"/>
                <a:gd name="connsiteY40" fmla="*/ 458470 h 660400"/>
                <a:gd name="connsiteX41" fmla="*/ 155605 w 1106129"/>
                <a:gd name="connsiteY41" fmla="*/ 458470 h 660400"/>
                <a:gd name="connsiteX42" fmla="*/ 141635 w 1106129"/>
                <a:gd name="connsiteY42" fmla="*/ 458470 h 660400"/>
                <a:gd name="connsiteX43" fmla="*/ 117505 w 1106129"/>
                <a:gd name="connsiteY43" fmla="*/ 463550 h 660400"/>
                <a:gd name="connsiteX44" fmla="*/ 104805 w 1106129"/>
                <a:gd name="connsiteY44" fmla="*/ 476250 h 660400"/>
                <a:gd name="connsiteX45" fmla="*/ 99725 w 1106129"/>
                <a:gd name="connsiteY45" fmla="*/ 480060 h 660400"/>
                <a:gd name="connsiteX46" fmla="*/ 79405 w 1106129"/>
                <a:gd name="connsiteY46" fmla="*/ 487680 h 660400"/>
                <a:gd name="connsiteX47" fmla="*/ 66705 w 1106129"/>
                <a:gd name="connsiteY47" fmla="*/ 492760 h 660400"/>
                <a:gd name="connsiteX48" fmla="*/ 59085 w 1106129"/>
                <a:gd name="connsiteY48" fmla="*/ 492760 h 660400"/>
                <a:gd name="connsiteX49" fmla="*/ 34955 w 1106129"/>
                <a:gd name="connsiteY49" fmla="*/ 501650 h 660400"/>
                <a:gd name="connsiteX50" fmla="*/ 8285 w 1106129"/>
                <a:gd name="connsiteY50" fmla="*/ 547370 h 660400"/>
                <a:gd name="connsiteX51" fmla="*/ 5745 w 1106129"/>
                <a:gd name="connsiteY51" fmla="*/ 547370 h 660400"/>
                <a:gd name="connsiteX52" fmla="*/ 9555 w 1106129"/>
                <a:gd name="connsiteY52" fmla="*/ 386080 h 660400"/>
                <a:gd name="connsiteX53" fmla="*/ 9555 w 1106129"/>
                <a:gd name="connsiteY53" fmla="*/ 381000 h 660400"/>
                <a:gd name="connsiteX54" fmla="*/ 42575 w 1106129"/>
                <a:gd name="connsiteY54" fmla="*/ 320040 h 660400"/>
                <a:gd name="connsiteX55" fmla="*/ 47655 w 1106129"/>
                <a:gd name="connsiteY55" fmla="*/ 316230 h 660400"/>
                <a:gd name="connsiteX56" fmla="*/ 66705 w 1106129"/>
                <a:gd name="connsiteY56" fmla="*/ 243840 h 660400"/>
                <a:gd name="connsiteX57" fmla="*/ 76865 w 1106129"/>
                <a:gd name="connsiteY57" fmla="*/ 194310 h 660400"/>
                <a:gd name="connsiteX58" fmla="*/ 81945 w 1106129"/>
                <a:gd name="connsiteY58" fmla="*/ 194310 h 660400"/>
                <a:gd name="connsiteX59" fmla="*/ 92105 w 1106129"/>
                <a:gd name="connsiteY59" fmla="*/ 190500 h 660400"/>
                <a:gd name="connsiteX60" fmla="*/ 98455 w 1106129"/>
                <a:gd name="connsiteY60" fmla="*/ 177800 h 660400"/>
                <a:gd name="connsiteX61" fmla="*/ 103535 w 1106129"/>
                <a:gd name="connsiteY61" fmla="*/ 154940 h 660400"/>
                <a:gd name="connsiteX62" fmla="*/ 109885 w 1106129"/>
                <a:gd name="connsiteY62" fmla="*/ 140970 h 660400"/>
                <a:gd name="connsiteX63" fmla="*/ 168305 w 1106129"/>
                <a:gd name="connsiteY63" fmla="*/ 120650 h 660400"/>
                <a:gd name="connsiteX64" fmla="*/ 200055 w 1106129"/>
                <a:gd name="connsiteY64" fmla="*/ 107950 h 660400"/>
                <a:gd name="connsiteX65" fmla="*/ 211485 w 1106129"/>
                <a:gd name="connsiteY65" fmla="*/ 114300 h 660400"/>
                <a:gd name="connsiteX66" fmla="*/ 222915 w 1106129"/>
                <a:gd name="connsiteY66" fmla="*/ 119380 h 660400"/>
                <a:gd name="connsiteX67" fmla="*/ 226725 w 1106129"/>
                <a:gd name="connsiteY67" fmla="*/ 119380 h 660400"/>
                <a:gd name="connsiteX68" fmla="*/ 261015 w 1106129"/>
                <a:gd name="connsiteY68" fmla="*/ 158750 h 660400"/>
                <a:gd name="connsiteX69" fmla="*/ 271175 w 1106129"/>
                <a:gd name="connsiteY69" fmla="*/ 166370 h 660400"/>
                <a:gd name="connsiteX70" fmla="*/ 271175 w 1106129"/>
                <a:gd name="connsiteY70" fmla="*/ 186690 h 660400"/>
                <a:gd name="connsiteX71" fmla="*/ 286415 w 1106129"/>
                <a:gd name="connsiteY71" fmla="*/ 201930 h 660400"/>
                <a:gd name="connsiteX72" fmla="*/ 292765 w 1106129"/>
                <a:gd name="connsiteY72" fmla="*/ 201930 h 660400"/>
                <a:gd name="connsiteX73" fmla="*/ 313085 w 1106129"/>
                <a:gd name="connsiteY73" fmla="*/ 237490 h 660400"/>
                <a:gd name="connsiteX74" fmla="*/ 321975 w 1106129"/>
                <a:gd name="connsiteY74" fmla="*/ 255270 h 660400"/>
                <a:gd name="connsiteX75" fmla="*/ 319435 w 1106129"/>
                <a:gd name="connsiteY75" fmla="*/ 269240 h 660400"/>
                <a:gd name="connsiteX76" fmla="*/ 354995 w 1106129"/>
                <a:gd name="connsiteY76" fmla="*/ 302260 h 660400"/>
                <a:gd name="connsiteX77" fmla="*/ 361345 w 1106129"/>
                <a:gd name="connsiteY77" fmla="*/ 304800 h 660400"/>
                <a:gd name="connsiteX78" fmla="*/ 365155 w 1106129"/>
                <a:gd name="connsiteY78" fmla="*/ 306070 h 660400"/>
                <a:gd name="connsiteX79" fmla="*/ 388015 w 1106129"/>
                <a:gd name="connsiteY79" fmla="*/ 326390 h 660400"/>
                <a:gd name="connsiteX80" fmla="*/ 408335 w 1106129"/>
                <a:gd name="connsiteY80" fmla="*/ 320040 h 660400"/>
                <a:gd name="connsiteX81" fmla="*/ 493425 w 1106129"/>
                <a:gd name="connsiteY81" fmla="*/ 275590 h 660400"/>
                <a:gd name="connsiteX82" fmla="*/ 495965 w 1106129"/>
                <a:gd name="connsiteY82" fmla="*/ 276860 h 660400"/>
                <a:gd name="connsiteX83" fmla="*/ 509935 w 1106129"/>
                <a:gd name="connsiteY83" fmla="*/ 281940 h 660400"/>
                <a:gd name="connsiteX84" fmla="*/ 522635 w 1106129"/>
                <a:gd name="connsiteY84" fmla="*/ 276860 h 660400"/>
                <a:gd name="connsiteX85" fmla="*/ 527715 w 1106129"/>
                <a:gd name="connsiteY85" fmla="*/ 242570 h 660400"/>
                <a:gd name="connsiteX86" fmla="*/ 532795 w 1106129"/>
                <a:gd name="connsiteY86" fmla="*/ 229870 h 660400"/>
                <a:gd name="connsiteX87" fmla="*/ 532795 w 1106129"/>
                <a:gd name="connsiteY87" fmla="*/ 184150 h 660400"/>
                <a:gd name="connsiteX88" fmla="*/ 527715 w 1106129"/>
                <a:gd name="connsiteY88" fmla="*/ 62230 h 660400"/>
                <a:gd name="connsiteX89" fmla="*/ 550575 w 1106129"/>
                <a:gd name="connsiteY89" fmla="*/ 35560 h 660400"/>
                <a:gd name="connsiteX90" fmla="*/ 556925 w 1106129"/>
                <a:gd name="connsiteY90" fmla="*/ 31750 h 660400"/>
                <a:gd name="connsiteX91" fmla="*/ 563275 w 1106129"/>
                <a:gd name="connsiteY91" fmla="*/ 31750 h 660400"/>
                <a:gd name="connsiteX92" fmla="*/ 569625 w 1106129"/>
                <a:gd name="connsiteY92" fmla="*/ 31750 h 660400"/>
                <a:gd name="connsiteX93" fmla="*/ 581055 w 1106129"/>
                <a:gd name="connsiteY93" fmla="*/ 26670 h 660400"/>
                <a:gd name="connsiteX94" fmla="*/ 588675 w 1106129"/>
                <a:gd name="connsiteY94" fmla="*/ 26670 h 660400"/>
                <a:gd name="connsiteX95" fmla="*/ 592485 w 1106129"/>
                <a:gd name="connsiteY95" fmla="*/ 26670 h 660400"/>
                <a:gd name="connsiteX96" fmla="*/ 602645 w 1106129"/>
                <a:gd name="connsiteY96" fmla="*/ 26670 h 660400"/>
                <a:gd name="connsiteX97" fmla="*/ 617885 w 1106129"/>
                <a:gd name="connsiteY97" fmla="*/ 24130 h 660400"/>
                <a:gd name="connsiteX98" fmla="*/ 634395 w 1106129"/>
                <a:gd name="connsiteY98" fmla="*/ 8890 h 660400"/>
                <a:gd name="connsiteX99" fmla="*/ 638205 w 1106129"/>
                <a:gd name="connsiteY99" fmla="*/ 3810 h 660400"/>
                <a:gd name="connsiteX100" fmla="*/ 645825 w 1106129"/>
                <a:gd name="connsiteY100" fmla="*/ 0 h 660400"/>
                <a:gd name="connsiteX101" fmla="*/ 650905 w 1106129"/>
                <a:gd name="connsiteY101" fmla="*/ 7620 h 660400"/>
                <a:gd name="connsiteX102" fmla="*/ 659795 w 1106129"/>
                <a:gd name="connsiteY102" fmla="*/ 10160 h 660400"/>
                <a:gd name="connsiteX103" fmla="*/ 666145 w 1106129"/>
                <a:gd name="connsiteY103" fmla="*/ 8890 h 660400"/>
                <a:gd name="connsiteX104" fmla="*/ 666145 w 1106129"/>
                <a:gd name="connsiteY104" fmla="*/ 8890 h 660400"/>
                <a:gd name="connsiteX105" fmla="*/ 699165 w 1106129"/>
                <a:gd name="connsiteY105" fmla="*/ 33020 h 660400"/>
                <a:gd name="connsiteX106" fmla="*/ 705515 w 1106129"/>
                <a:gd name="connsiteY106" fmla="*/ 39370 h 660400"/>
                <a:gd name="connsiteX107" fmla="*/ 762665 w 1106129"/>
                <a:gd name="connsiteY107" fmla="*/ 62230 h 660400"/>
                <a:gd name="connsiteX108" fmla="*/ 770285 w 1106129"/>
                <a:gd name="connsiteY108" fmla="*/ 85090 h 660400"/>
                <a:gd name="connsiteX109" fmla="*/ 791875 w 1106129"/>
                <a:gd name="connsiteY109" fmla="*/ 101600 h 660400"/>
                <a:gd name="connsiteX110" fmla="*/ 804575 w 1106129"/>
                <a:gd name="connsiteY110" fmla="*/ 109220 h 660400"/>
                <a:gd name="connsiteX111" fmla="*/ 804575 w 1106129"/>
                <a:gd name="connsiteY111" fmla="*/ 109220 h 660400"/>
                <a:gd name="connsiteX112" fmla="*/ 804575 w 1106129"/>
                <a:gd name="connsiteY112" fmla="*/ 114300 h 660400"/>
                <a:gd name="connsiteX113" fmla="*/ 809655 w 1106129"/>
                <a:gd name="connsiteY113" fmla="*/ 139700 h 660400"/>
                <a:gd name="connsiteX114" fmla="*/ 829975 w 1106129"/>
                <a:gd name="connsiteY114" fmla="*/ 146050 h 660400"/>
                <a:gd name="connsiteX115" fmla="*/ 837595 w 1106129"/>
                <a:gd name="connsiteY115" fmla="*/ 146050 h 660400"/>
                <a:gd name="connsiteX116" fmla="*/ 842675 w 1106129"/>
                <a:gd name="connsiteY116" fmla="*/ 148590 h 660400"/>
                <a:gd name="connsiteX117" fmla="*/ 864265 w 1106129"/>
                <a:gd name="connsiteY117" fmla="*/ 158750 h 660400"/>
                <a:gd name="connsiteX118" fmla="*/ 870615 w 1106129"/>
                <a:gd name="connsiteY118" fmla="*/ 158750 h 660400"/>
                <a:gd name="connsiteX119" fmla="*/ 898555 w 1106129"/>
                <a:gd name="connsiteY119" fmla="*/ 144780 h 660400"/>
                <a:gd name="connsiteX120" fmla="*/ 920145 w 1106129"/>
                <a:gd name="connsiteY120" fmla="*/ 134620 h 660400"/>
                <a:gd name="connsiteX121" fmla="*/ 935385 w 1106129"/>
                <a:gd name="connsiteY121" fmla="*/ 139700 h 660400"/>
                <a:gd name="connsiteX122" fmla="*/ 945545 w 1106129"/>
                <a:gd name="connsiteY122" fmla="*/ 144780 h 660400"/>
                <a:gd name="connsiteX123" fmla="*/ 974755 w 1106129"/>
                <a:gd name="connsiteY123" fmla="*/ 156210 h 660400"/>
                <a:gd name="connsiteX124" fmla="*/ 978565 w 1106129"/>
                <a:gd name="connsiteY124" fmla="*/ 161290 h 660400"/>
                <a:gd name="connsiteX125" fmla="*/ 987455 w 1106129"/>
                <a:gd name="connsiteY125" fmla="*/ 165100 h 660400"/>
                <a:gd name="connsiteX126" fmla="*/ 991265 w 1106129"/>
                <a:gd name="connsiteY126" fmla="*/ 165100 h 660400"/>
                <a:gd name="connsiteX127" fmla="*/ 998885 w 1106129"/>
                <a:gd name="connsiteY127" fmla="*/ 162560 h 660400"/>
                <a:gd name="connsiteX128" fmla="*/ 998885 w 1106129"/>
                <a:gd name="connsiteY128" fmla="*/ 170180 h 660400"/>
                <a:gd name="connsiteX129" fmla="*/ 1003965 w 1106129"/>
                <a:gd name="connsiteY129" fmla="*/ 184150 h 660400"/>
                <a:gd name="connsiteX130" fmla="*/ 1048415 w 1106129"/>
                <a:gd name="connsiteY130" fmla="*/ 222250 h 660400"/>
                <a:gd name="connsiteX131" fmla="*/ 1040795 w 1106129"/>
                <a:gd name="connsiteY131" fmla="*/ 257810 h 660400"/>
                <a:gd name="connsiteX132" fmla="*/ 1031905 w 1106129"/>
                <a:gd name="connsiteY132" fmla="*/ 297180 h 660400"/>
                <a:gd name="connsiteX133" fmla="*/ 1029365 w 1106129"/>
                <a:gd name="connsiteY133" fmla="*/ 328930 h 660400"/>
                <a:gd name="connsiteX134" fmla="*/ 1036985 w 1106129"/>
                <a:gd name="connsiteY134" fmla="*/ 345440 h 660400"/>
                <a:gd name="connsiteX135" fmla="*/ 1062385 w 1106129"/>
                <a:gd name="connsiteY135" fmla="*/ 355600 h 660400"/>
                <a:gd name="connsiteX136" fmla="*/ 1062385 w 1106129"/>
                <a:gd name="connsiteY136" fmla="*/ 375920 h 660400"/>
                <a:gd name="connsiteX137" fmla="*/ 1073815 w 1106129"/>
                <a:gd name="connsiteY137" fmla="*/ 411480 h 660400"/>
                <a:gd name="connsiteX138" fmla="*/ 1091595 w 1106129"/>
                <a:gd name="connsiteY138" fmla="*/ 431800 h 660400"/>
                <a:gd name="connsiteX139" fmla="*/ 1091595 w 1106129"/>
                <a:gd name="connsiteY139" fmla="*/ 457200 h 660400"/>
                <a:gd name="connsiteX140" fmla="*/ 1105565 w 1106129"/>
                <a:gd name="connsiteY140" fmla="*/ 471170 h 660400"/>
                <a:gd name="connsiteX141" fmla="*/ 1105565 w 1106129"/>
                <a:gd name="connsiteY141" fmla="*/ 478790 h 660400"/>
                <a:gd name="connsiteX142" fmla="*/ 1096675 w 1106129"/>
                <a:gd name="connsiteY142" fmla="*/ 528320 h 660400"/>
                <a:gd name="connsiteX143" fmla="*/ 1096675 w 1106129"/>
                <a:gd name="connsiteY143" fmla="*/ 528320 h 660400"/>
                <a:gd name="connsiteX144" fmla="*/ 1091595 w 1106129"/>
                <a:gd name="connsiteY144" fmla="*/ 533400 h 660400"/>
                <a:gd name="connsiteX145" fmla="*/ 1045875 w 1106129"/>
                <a:gd name="connsiteY145" fmla="*/ 572770 h 660400"/>
                <a:gd name="connsiteX146" fmla="*/ 1021745 w 1106129"/>
                <a:gd name="connsiteY146" fmla="*/ 599440 h 660400"/>
                <a:gd name="connsiteX147" fmla="*/ 1011585 w 1106129"/>
                <a:gd name="connsiteY147" fmla="*/ 619760 h 660400"/>
                <a:gd name="connsiteX148" fmla="*/ 1011585 w 1106129"/>
                <a:gd name="connsiteY148" fmla="*/ 631190 h 660400"/>
                <a:gd name="connsiteX149" fmla="*/ 988725 w 1106129"/>
                <a:gd name="connsiteY149" fmla="*/ 627380 h 660400"/>
                <a:gd name="connsiteX150" fmla="*/ 976025 w 1106129"/>
                <a:gd name="connsiteY150" fmla="*/ 624840 h 660400"/>
                <a:gd name="connsiteX151" fmla="*/ 962055 w 1106129"/>
                <a:gd name="connsiteY151" fmla="*/ 622300 h 660400"/>
                <a:gd name="connsiteX152" fmla="*/ 944275 w 1106129"/>
                <a:gd name="connsiteY152" fmla="*/ 618490 h 660400"/>
                <a:gd name="connsiteX153" fmla="*/ 913795 w 1106129"/>
                <a:gd name="connsiteY153" fmla="*/ 633730 h 660400"/>
                <a:gd name="connsiteX154" fmla="*/ 902365 w 1106129"/>
                <a:gd name="connsiteY154" fmla="*/ 648970 h 660400"/>
                <a:gd name="connsiteX155" fmla="*/ 885855 w 1106129"/>
                <a:gd name="connsiteY155" fmla="*/ 660400 h 660400"/>
                <a:gd name="connsiteX156" fmla="*/ 883315 w 1106129"/>
                <a:gd name="connsiteY156" fmla="*/ 66040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1106129" h="660400">
                  <a:moveTo>
                    <a:pt x="888395" y="660400"/>
                  </a:moveTo>
                  <a:cubicBezTo>
                    <a:pt x="866805" y="660400"/>
                    <a:pt x="857915" y="657860"/>
                    <a:pt x="847755" y="647700"/>
                  </a:cubicBezTo>
                  <a:cubicBezTo>
                    <a:pt x="842675" y="642620"/>
                    <a:pt x="837595" y="637540"/>
                    <a:pt x="831245" y="633730"/>
                  </a:cubicBezTo>
                  <a:cubicBezTo>
                    <a:pt x="823625" y="627380"/>
                    <a:pt x="817275" y="622300"/>
                    <a:pt x="813465" y="615950"/>
                  </a:cubicBezTo>
                  <a:cubicBezTo>
                    <a:pt x="800765" y="595630"/>
                    <a:pt x="780445" y="581660"/>
                    <a:pt x="761395" y="571500"/>
                  </a:cubicBezTo>
                  <a:cubicBezTo>
                    <a:pt x="756315" y="568960"/>
                    <a:pt x="749965" y="562610"/>
                    <a:pt x="747425" y="558800"/>
                  </a:cubicBezTo>
                  <a:cubicBezTo>
                    <a:pt x="751235" y="556260"/>
                    <a:pt x="755045" y="549910"/>
                    <a:pt x="753775" y="544830"/>
                  </a:cubicBezTo>
                  <a:cubicBezTo>
                    <a:pt x="753775" y="538480"/>
                    <a:pt x="747425" y="532130"/>
                    <a:pt x="741075" y="532130"/>
                  </a:cubicBezTo>
                  <a:cubicBezTo>
                    <a:pt x="720755" y="530860"/>
                    <a:pt x="701705" y="529590"/>
                    <a:pt x="682655" y="529590"/>
                  </a:cubicBezTo>
                  <a:lnTo>
                    <a:pt x="663605" y="529590"/>
                  </a:lnTo>
                  <a:cubicBezTo>
                    <a:pt x="654715" y="529590"/>
                    <a:pt x="652175" y="528320"/>
                    <a:pt x="647095" y="524510"/>
                  </a:cubicBezTo>
                  <a:cubicBezTo>
                    <a:pt x="643285" y="521970"/>
                    <a:pt x="643285" y="520700"/>
                    <a:pt x="640745" y="515620"/>
                  </a:cubicBezTo>
                  <a:cubicBezTo>
                    <a:pt x="640745" y="513080"/>
                    <a:pt x="638205" y="509270"/>
                    <a:pt x="636935" y="505460"/>
                  </a:cubicBezTo>
                  <a:lnTo>
                    <a:pt x="631855" y="497840"/>
                  </a:lnTo>
                  <a:cubicBezTo>
                    <a:pt x="629315" y="494030"/>
                    <a:pt x="626775" y="490220"/>
                    <a:pt x="625505" y="485140"/>
                  </a:cubicBezTo>
                  <a:cubicBezTo>
                    <a:pt x="619155" y="468630"/>
                    <a:pt x="607725" y="459740"/>
                    <a:pt x="591215" y="459740"/>
                  </a:cubicBezTo>
                  <a:cubicBezTo>
                    <a:pt x="577245" y="459740"/>
                    <a:pt x="565815" y="467360"/>
                    <a:pt x="556925" y="473710"/>
                  </a:cubicBezTo>
                  <a:cubicBezTo>
                    <a:pt x="551845" y="477520"/>
                    <a:pt x="549305" y="481330"/>
                    <a:pt x="545495" y="486410"/>
                  </a:cubicBezTo>
                  <a:cubicBezTo>
                    <a:pt x="544225" y="488950"/>
                    <a:pt x="541685" y="491490"/>
                    <a:pt x="540415" y="492760"/>
                  </a:cubicBezTo>
                  <a:cubicBezTo>
                    <a:pt x="540415" y="492760"/>
                    <a:pt x="539145" y="492760"/>
                    <a:pt x="536605" y="491490"/>
                  </a:cubicBezTo>
                  <a:cubicBezTo>
                    <a:pt x="532795" y="491490"/>
                    <a:pt x="528985" y="488950"/>
                    <a:pt x="523905" y="488950"/>
                  </a:cubicBezTo>
                  <a:cubicBezTo>
                    <a:pt x="515015" y="488950"/>
                    <a:pt x="498505" y="492760"/>
                    <a:pt x="488345" y="504190"/>
                  </a:cubicBezTo>
                  <a:cubicBezTo>
                    <a:pt x="488345" y="504190"/>
                    <a:pt x="488345" y="504190"/>
                    <a:pt x="488345" y="504190"/>
                  </a:cubicBezTo>
                  <a:cubicBezTo>
                    <a:pt x="487075" y="499110"/>
                    <a:pt x="484535" y="492760"/>
                    <a:pt x="476915" y="487680"/>
                  </a:cubicBezTo>
                  <a:cubicBezTo>
                    <a:pt x="470565" y="483870"/>
                    <a:pt x="461675" y="482600"/>
                    <a:pt x="454055" y="481330"/>
                  </a:cubicBezTo>
                  <a:cubicBezTo>
                    <a:pt x="450245" y="481330"/>
                    <a:pt x="446435" y="481330"/>
                    <a:pt x="443895" y="480060"/>
                  </a:cubicBezTo>
                  <a:cubicBezTo>
                    <a:pt x="437545" y="478790"/>
                    <a:pt x="432465" y="477520"/>
                    <a:pt x="426115" y="477520"/>
                  </a:cubicBezTo>
                  <a:cubicBezTo>
                    <a:pt x="419765" y="477520"/>
                    <a:pt x="418495" y="477520"/>
                    <a:pt x="414685" y="477520"/>
                  </a:cubicBezTo>
                  <a:cubicBezTo>
                    <a:pt x="414685" y="477520"/>
                    <a:pt x="407065" y="477520"/>
                    <a:pt x="407065" y="477520"/>
                  </a:cubicBezTo>
                  <a:cubicBezTo>
                    <a:pt x="400715" y="477520"/>
                    <a:pt x="394365" y="477520"/>
                    <a:pt x="386745" y="474980"/>
                  </a:cubicBezTo>
                  <a:cubicBezTo>
                    <a:pt x="376585" y="473710"/>
                    <a:pt x="365155" y="471170"/>
                    <a:pt x="354995" y="471170"/>
                  </a:cubicBezTo>
                  <a:cubicBezTo>
                    <a:pt x="344835" y="471170"/>
                    <a:pt x="334675" y="473710"/>
                    <a:pt x="328325" y="477520"/>
                  </a:cubicBezTo>
                  <a:cubicBezTo>
                    <a:pt x="323245" y="469900"/>
                    <a:pt x="316895" y="466090"/>
                    <a:pt x="302925" y="464820"/>
                  </a:cubicBezTo>
                  <a:cubicBezTo>
                    <a:pt x="302925" y="464820"/>
                    <a:pt x="301655" y="464820"/>
                    <a:pt x="300385" y="464820"/>
                  </a:cubicBezTo>
                  <a:cubicBezTo>
                    <a:pt x="290225" y="464820"/>
                    <a:pt x="285145" y="464820"/>
                    <a:pt x="281335" y="467360"/>
                  </a:cubicBezTo>
                  <a:cubicBezTo>
                    <a:pt x="277525" y="467360"/>
                    <a:pt x="274985" y="468630"/>
                    <a:pt x="271175" y="468630"/>
                  </a:cubicBezTo>
                  <a:cubicBezTo>
                    <a:pt x="264825" y="468630"/>
                    <a:pt x="261015" y="466090"/>
                    <a:pt x="255935" y="464820"/>
                  </a:cubicBezTo>
                  <a:cubicBezTo>
                    <a:pt x="250855" y="463550"/>
                    <a:pt x="244505" y="461010"/>
                    <a:pt x="239425" y="459740"/>
                  </a:cubicBezTo>
                  <a:cubicBezTo>
                    <a:pt x="230535" y="458470"/>
                    <a:pt x="220375" y="458470"/>
                    <a:pt x="211485" y="458470"/>
                  </a:cubicBezTo>
                  <a:cubicBezTo>
                    <a:pt x="202595" y="458470"/>
                    <a:pt x="189895" y="458470"/>
                    <a:pt x="178465" y="458470"/>
                  </a:cubicBezTo>
                  <a:cubicBezTo>
                    <a:pt x="178465" y="458470"/>
                    <a:pt x="164495" y="458470"/>
                    <a:pt x="164495" y="458470"/>
                  </a:cubicBezTo>
                  <a:cubicBezTo>
                    <a:pt x="160685" y="458470"/>
                    <a:pt x="158145" y="458470"/>
                    <a:pt x="155605" y="458470"/>
                  </a:cubicBezTo>
                  <a:cubicBezTo>
                    <a:pt x="150525" y="458470"/>
                    <a:pt x="145445" y="458470"/>
                    <a:pt x="141635" y="458470"/>
                  </a:cubicBezTo>
                  <a:cubicBezTo>
                    <a:pt x="135285" y="458470"/>
                    <a:pt x="125125" y="458470"/>
                    <a:pt x="117505" y="463550"/>
                  </a:cubicBezTo>
                  <a:cubicBezTo>
                    <a:pt x="111155" y="468630"/>
                    <a:pt x="107345" y="473710"/>
                    <a:pt x="104805" y="476250"/>
                  </a:cubicBezTo>
                  <a:cubicBezTo>
                    <a:pt x="103954" y="477939"/>
                    <a:pt x="102265" y="479209"/>
                    <a:pt x="99725" y="480060"/>
                  </a:cubicBezTo>
                  <a:cubicBezTo>
                    <a:pt x="93375" y="481330"/>
                    <a:pt x="87025" y="485140"/>
                    <a:pt x="79405" y="487680"/>
                  </a:cubicBezTo>
                  <a:cubicBezTo>
                    <a:pt x="75595" y="488950"/>
                    <a:pt x="71785" y="491490"/>
                    <a:pt x="66705" y="492760"/>
                  </a:cubicBezTo>
                  <a:cubicBezTo>
                    <a:pt x="64165" y="492760"/>
                    <a:pt x="61625" y="492760"/>
                    <a:pt x="59085" y="492760"/>
                  </a:cubicBezTo>
                  <a:cubicBezTo>
                    <a:pt x="52735" y="492760"/>
                    <a:pt x="43845" y="494030"/>
                    <a:pt x="34955" y="501650"/>
                  </a:cubicBezTo>
                  <a:cubicBezTo>
                    <a:pt x="24795" y="509270"/>
                    <a:pt x="13365" y="529590"/>
                    <a:pt x="8285" y="547370"/>
                  </a:cubicBezTo>
                  <a:cubicBezTo>
                    <a:pt x="8285" y="547370"/>
                    <a:pt x="7015" y="547370"/>
                    <a:pt x="5745" y="547370"/>
                  </a:cubicBezTo>
                  <a:cubicBezTo>
                    <a:pt x="-1875" y="502920"/>
                    <a:pt x="-3145" y="438150"/>
                    <a:pt x="9555" y="386080"/>
                  </a:cubicBezTo>
                  <a:cubicBezTo>
                    <a:pt x="9555" y="384810"/>
                    <a:pt x="9555" y="382270"/>
                    <a:pt x="9555" y="381000"/>
                  </a:cubicBezTo>
                  <a:cubicBezTo>
                    <a:pt x="5745" y="346710"/>
                    <a:pt x="20985" y="336550"/>
                    <a:pt x="42575" y="320040"/>
                  </a:cubicBezTo>
                  <a:cubicBezTo>
                    <a:pt x="42575" y="320040"/>
                    <a:pt x="46385" y="317500"/>
                    <a:pt x="47655" y="316230"/>
                  </a:cubicBezTo>
                  <a:cubicBezTo>
                    <a:pt x="62895" y="300990"/>
                    <a:pt x="64165" y="273050"/>
                    <a:pt x="66705" y="243840"/>
                  </a:cubicBezTo>
                  <a:cubicBezTo>
                    <a:pt x="66705" y="229870"/>
                    <a:pt x="70515" y="194310"/>
                    <a:pt x="76865" y="194310"/>
                  </a:cubicBezTo>
                  <a:cubicBezTo>
                    <a:pt x="78135" y="194310"/>
                    <a:pt x="80675" y="194310"/>
                    <a:pt x="81945" y="194310"/>
                  </a:cubicBezTo>
                  <a:cubicBezTo>
                    <a:pt x="85755" y="194310"/>
                    <a:pt x="89565" y="194310"/>
                    <a:pt x="92105" y="190500"/>
                  </a:cubicBezTo>
                  <a:cubicBezTo>
                    <a:pt x="95915" y="186690"/>
                    <a:pt x="99725" y="182880"/>
                    <a:pt x="98455" y="177800"/>
                  </a:cubicBezTo>
                  <a:cubicBezTo>
                    <a:pt x="95915" y="166370"/>
                    <a:pt x="98455" y="162560"/>
                    <a:pt x="103535" y="154940"/>
                  </a:cubicBezTo>
                  <a:cubicBezTo>
                    <a:pt x="106075" y="151130"/>
                    <a:pt x="108615" y="146050"/>
                    <a:pt x="109885" y="140970"/>
                  </a:cubicBezTo>
                  <a:cubicBezTo>
                    <a:pt x="131475" y="140970"/>
                    <a:pt x="151795" y="129540"/>
                    <a:pt x="168305" y="120650"/>
                  </a:cubicBezTo>
                  <a:cubicBezTo>
                    <a:pt x="181005" y="114300"/>
                    <a:pt x="192435" y="107950"/>
                    <a:pt x="200055" y="107950"/>
                  </a:cubicBezTo>
                  <a:cubicBezTo>
                    <a:pt x="207675" y="107950"/>
                    <a:pt x="206405" y="107950"/>
                    <a:pt x="211485" y="114300"/>
                  </a:cubicBezTo>
                  <a:cubicBezTo>
                    <a:pt x="214025" y="118110"/>
                    <a:pt x="217835" y="119380"/>
                    <a:pt x="222915" y="119380"/>
                  </a:cubicBezTo>
                  <a:cubicBezTo>
                    <a:pt x="227995" y="119380"/>
                    <a:pt x="225455" y="119380"/>
                    <a:pt x="226725" y="119380"/>
                  </a:cubicBezTo>
                  <a:cubicBezTo>
                    <a:pt x="234345" y="138430"/>
                    <a:pt x="248315" y="149860"/>
                    <a:pt x="261015" y="158750"/>
                  </a:cubicBezTo>
                  <a:cubicBezTo>
                    <a:pt x="264825" y="161290"/>
                    <a:pt x="267365" y="163830"/>
                    <a:pt x="271175" y="166370"/>
                  </a:cubicBezTo>
                  <a:lnTo>
                    <a:pt x="271175" y="186690"/>
                  </a:lnTo>
                  <a:cubicBezTo>
                    <a:pt x="271175" y="194310"/>
                    <a:pt x="278795" y="201930"/>
                    <a:pt x="286415" y="201930"/>
                  </a:cubicBezTo>
                  <a:cubicBezTo>
                    <a:pt x="294035" y="201930"/>
                    <a:pt x="290225" y="201930"/>
                    <a:pt x="292765" y="201930"/>
                  </a:cubicBezTo>
                  <a:cubicBezTo>
                    <a:pt x="292765" y="217170"/>
                    <a:pt x="305465" y="229870"/>
                    <a:pt x="313085" y="237490"/>
                  </a:cubicBezTo>
                  <a:cubicBezTo>
                    <a:pt x="325785" y="250190"/>
                    <a:pt x="325785" y="251460"/>
                    <a:pt x="321975" y="255270"/>
                  </a:cubicBezTo>
                  <a:cubicBezTo>
                    <a:pt x="319435" y="259080"/>
                    <a:pt x="318165" y="264160"/>
                    <a:pt x="319435" y="269240"/>
                  </a:cubicBezTo>
                  <a:cubicBezTo>
                    <a:pt x="325785" y="288290"/>
                    <a:pt x="342295" y="295910"/>
                    <a:pt x="354995" y="302260"/>
                  </a:cubicBezTo>
                  <a:lnTo>
                    <a:pt x="361345" y="304800"/>
                  </a:lnTo>
                  <a:cubicBezTo>
                    <a:pt x="362615" y="304800"/>
                    <a:pt x="363885" y="304800"/>
                    <a:pt x="365155" y="306070"/>
                  </a:cubicBezTo>
                  <a:cubicBezTo>
                    <a:pt x="367695" y="314960"/>
                    <a:pt x="372775" y="326390"/>
                    <a:pt x="388015" y="326390"/>
                  </a:cubicBezTo>
                  <a:cubicBezTo>
                    <a:pt x="403255" y="326390"/>
                    <a:pt x="400715" y="323850"/>
                    <a:pt x="408335" y="320040"/>
                  </a:cubicBezTo>
                  <a:cubicBezTo>
                    <a:pt x="456595" y="311150"/>
                    <a:pt x="479455" y="302260"/>
                    <a:pt x="493425" y="275590"/>
                  </a:cubicBezTo>
                  <a:cubicBezTo>
                    <a:pt x="493425" y="275590"/>
                    <a:pt x="494695" y="275590"/>
                    <a:pt x="495965" y="276860"/>
                  </a:cubicBezTo>
                  <a:cubicBezTo>
                    <a:pt x="499775" y="279400"/>
                    <a:pt x="504855" y="281940"/>
                    <a:pt x="509935" y="281940"/>
                  </a:cubicBezTo>
                  <a:cubicBezTo>
                    <a:pt x="513745" y="281940"/>
                    <a:pt x="520095" y="279400"/>
                    <a:pt x="522635" y="276860"/>
                  </a:cubicBezTo>
                  <a:cubicBezTo>
                    <a:pt x="528985" y="270510"/>
                    <a:pt x="528985" y="261620"/>
                    <a:pt x="527715" y="242570"/>
                  </a:cubicBezTo>
                  <a:cubicBezTo>
                    <a:pt x="528985" y="238760"/>
                    <a:pt x="531525" y="233680"/>
                    <a:pt x="532795" y="229870"/>
                  </a:cubicBezTo>
                  <a:cubicBezTo>
                    <a:pt x="537875" y="217170"/>
                    <a:pt x="540415" y="208280"/>
                    <a:pt x="532795" y="184150"/>
                  </a:cubicBezTo>
                  <a:cubicBezTo>
                    <a:pt x="526445" y="146050"/>
                    <a:pt x="525175" y="102870"/>
                    <a:pt x="527715" y="62230"/>
                  </a:cubicBezTo>
                  <a:cubicBezTo>
                    <a:pt x="535335" y="55880"/>
                    <a:pt x="542955" y="46990"/>
                    <a:pt x="550575" y="35560"/>
                  </a:cubicBezTo>
                  <a:cubicBezTo>
                    <a:pt x="550575" y="35560"/>
                    <a:pt x="556925" y="31750"/>
                    <a:pt x="556925" y="31750"/>
                  </a:cubicBezTo>
                  <a:lnTo>
                    <a:pt x="563275" y="31750"/>
                  </a:lnTo>
                  <a:cubicBezTo>
                    <a:pt x="563275" y="31750"/>
                    <a:pt x="568355" y="31750"/>
                    <a:pt x="569625" y="31750"/>
                  </a:cubicBezTo>
                  <a:cubicBezTo>
                    <a:pt x="574705" y="31750"/>
                    <a:pt x="578515" y="27940"/>
                    <a:pt x="581055" y="26670"/>
                  </a:cubicBezTo>
                  <a:cubicBezTo>
                    <a:pt x="584865" y="26670"/>
                    <a:pt x="586135" y="26670"/>
                    <a:pt x="588675" y="26670"/>
                  </a:cubicBezTo>
                  <a:cubicBezTo>
                    <a:pt x="591215" y="26670"/>
                    <a:pt x="591215" y="26670"/>
                    <a:pt x="592485" y="26670"/>
                  </a:cubicBezTo>
                  <a:cubicBezTo>
                    <a:pt x="596295" y="26670"/>
                    <a:pt x="598835" y="26670"/>
                    <a:pt x="602645" y="26670"/>
                  </a:cubicBezTo>
                  <a:cubicBezTo>
                    <a:pt x="607725" y="26670"/>
                    <a:pt x="612805" y="26670"/>
                    <a:pt x="617885" y="24130"/>
                  </a:cubicBezTo>
                  <a:cubicBezTo>
                    <a:pt x="626775" y="20320"/>
                    <a:pt x="631855" y="13970"/>
                    <a:pt x="634395" y="8890"/>
                  </a:cubicBezTo>
                  <a:cubicBezTo>
                    <a:pt x="634395" y="7620"/>
                    <a:pt x="636935" y="6350"/>
                    <a:pt x="638205" y="3810"/>
                  </a:cubicBezTo>
                  <a:cubicBezTo>
                    <a:pt x="638205" y="2540"/>
                    <a:pt x="643285" y="0"/>
                    <a:pt x="645825" y="0"/>
                  </a:cubicBezTo>
                  <a:cubicBezTo>
                    <a:pt x="645825" y="3810"/>
                    <a:pt x="648365" y="6350"/>
                    <a:pt x="650905" y="7620"/>
                  </a:cubicBezTo>
                  <a:cubicBezTo>
                    <a:pt x="653445" y="10160"/>
                    <a:pt x="657255" y="10160"/>
                    <a:pt x="659795" y="10160"/>
                  </a:cubicBezTo>
                  <a:cubicBezTo>
                    <a:pt x="662335" y="10160"/>
                    <a:pt x="663605" y="10160"/>
                    <a:pt x="666145" y="8890"/>
                  </a:cubicBezTo>
                  <a:cubicBezTo>
                    <a:pt x="666145" y="8890"/>
                    <a:pt x="666145" y="8890"/>
                    <a:pt x="666145" y="8890"/>
                  </a:cubicBezTo>
                  <a:cubicBezTo>
                    <a:pt x="677575" y="8890"/>
                    <a:pt x="691545" y="25400"/>
                    <a:pt x="699165" y="33020"/>
                  </a:cubicBezTo>
                  <a:lnTo>
                    <a:pt x="705515" y="39370"/>
                  </a:lnTo>
                  <a:cubicBezTo>
                    <a:pt x="724565" y="58420"/>
                    <a:pt x="744885" y="62230"/>
                    <a:pt x="762665" y="62230"/>
                  </a:cubicBezTo>
                  <a:cubicBezTo>
                    <a:pt x="762665" y="69850"/>
                    <a:pt x="765205" y="78740"/>
                    <a:pt x="770285" y="85090"/>
                  </a:cubicBezTo>
                  <a:cubicBezTo>
                    <a:pt x="775365" y="92710"/>
                    <a:pt x="784255" y="97790"/>
                    <a:pt x="791875" y="101600"/>
                  </a:cubicBezTo>
                  <a:cubicBezTo>
                    <a:pt x="796955" y="104140"/>
                    <a:pt x="802035" y="106680"/>
                    <a:pt x="804575" y="109220"/>
                  </a:cubicBezTo>
                  <a:cubicBezTo>
                    <a:pt x="804575" y="109220"/>
                    <a:pt x="804575" y="109220"/>
                    <a:pt x="804575" y="109220"/>
                  </a:cubicBezTo>
                  <a:cubicBezTo>
                    <a:pt x="804575" y="109220"/>
                    <a:pt x="804575" y="111760"/>
                    <a:pt x="804575" y="114300"/>
                  </a:cubicBezTo>
                  <a:cubicBezTo>
                    <a:pt x="804575" y="120650"/>
                    <a:pt x="802035" y="130810"/>
                    <a:pt x="809655" y="139700"/>
                  </a:cubicBezTo>
                  <a:cubicBezTo>
                    <a:pt x="816005" y="146050"/>
                    <a:pt x="826165" y="146050"/>
                    <a:pt x="829975" y="146050"/>
                  </a:cubicBezTo>
                  <a:lnTo>
                    <a:pt x="837595" y="146050"/>
                  </a:lnTo>
                  <a:cubicBezTo>
                    <a:pt x="841405" y="146050"/>
                    <a:pt x="841405" y="146050"/>
                    <a:pt x="842675" y="148590"/>
                  </a:cubicBezTo>
                  <a:cubicBezTo>
                    <a:pt x="846485" y="152400"/>
                    <a:pt x="852835" y="158750"/>
                    <a:pt x="864265" y="158750"/>
                  </a:cubicBezTo>
                  <a:cubicBezTo>
                    <a:pt x="875695" y="158750"/>
                    <a:pt x="869345" y="158750"/>
                    <a:pt x="870615" y="158750"/>
                  </a:cubicBezTo>
                  <a:cubicBezTo>
                    <a:pt x="878235" y="157480"/>
                    <a:pt x="887125" y="152400"/>
                    <a:pt x="898555" y="144780"/>
                  </a:cubicBezTo>
                  <a:cubicBezTo>
                    <a:pt x="909985" y="137160"/>
                    <a:pt x="915065" y="134620"/>
                    <a:pt x="920145" y="134620"/>
                  </a:cubicBezTo>
                  <a:cubicBezTo>
                    <a:pt x="925225" y="134620"/>
                    <a:pt x="929035" y="135890"/>
                    <a:pt x="935385" y="139700"/>
                  </a:cubicBezTo>
                  <a:cubicBezTo>
                    <a:pt x="939195" y="140970"/>
                    <a:pt x="941735" y="143510"/>
                    <a:pt x="945545" y="144780"/>
                  </a:cubicBezTo>
                  <a:cubicBezTo>
                    <a:pt x="954435" y="149860"/>
                    <a:pt x="964595" y="154940"/>
                    <a:pt x="974755" y="156210"/>
                  </a:cubicBezTo>
                  <a:cubicBezTo>
                    <a:pt x="974755" y="158750"/>
                    <a:pt x="977295" y="160020"/>
                    <a:pt x="978565" y="161290"/>
                  </a:cubicBezTo>
                  <a:cubicBezTo>
                    <a:pt x="981105" y="163830"/>
                    <a:pt x="984915" y="165100"/>
                    <a:pt x="987455" y="165100"/>
                  </a:cubicBezTo>
                  <a:cubicBezTo>
                    <a:pt x="989995" y="165100"/>
                    <a:pt x="989995" y="165100"/>
                    <a:pt x="991265" y="165100"/>
                  </a:cubicBezTo>
                  <a:cubicBezTo>
                    <a:pt x="991265" y="165100"/>
                    <a:pt x="995075" y="165100"/>
                    <a:pt x="998885" y="162560"/>
                  </a:cubicBezTo>
                  <a:cubicBezTo>
                    <a:pt x="998885" y="165100"/>
                    <a:pt x="998885" y="167640"/>
                    <a:pt x="998885" y="170180"/>
                  </a:cubicBezTo>
                  <a:cubicBezTo>
                    <a:pt x="998885" y="175260"/>
                    <a:pt x="1000155" y="180340"/>
                    <a:pt x="1003965" y="184150"/>
                  </a:cubicBezTo>
                  <a:cubicBezTo>
                    <a:pt x="1023015" y="198120"/>
                    <a:pt x="1044605" y="217170"/>
                    <a:pt x="1048415" y="222250"/>
                  </a:cubicBezTo>
                  <a:cubicBezTo>
                    <a:pt x="1049685" y="227330"/>
                    <a:pt x="1045875" y="252730"/>
                    <a:pt x="1040795" y="257810"/>
                  </a:cubicBezTo>
                  <a:cubicBezTo>
                    <a:pt x="1031905" y="267970"/>
                    <a:pt x="1031905" y="281940"/>
                    <a:pt x="1031905" y="297180"/>
                  </a:cubicBezTo>
                  <a:cubicBezTo>
                    <a:pt x="1031905" y="307340"/>
                    <a:pt x="1031905" y="318770"/>
                    <a:pt x="1029365" y="328930"/>
                  </a:cubicBezTo>
                  <a:cubicBezTo>
                    <a:pt x="1028095" y="335280"/>
                    <a:pt x="1030635" y="342900"/>
                    <a:pt x="1036985" y="345440"/>
                  </a:cubicBezTo>
                  <a:cubicBezTo>
                    <a:pt x="1047145" y="350520"/>
                    <a:pt x="1056035" y="353060"/>
                    <a:pt x="1062385" y="355600"/>
                  </a:cubicBezTo>
                  <a:cubicBezTo>
                    <a:pt x="1062385" y="363220"/>
                    <a:pt x="1062385" y="373380"/>
                    <a:pt x="1062385" y="375920"/>
                  </a:cubicBezTo>
                  <a:cubicBezTo>
                    <a:pt x="1062385" y="386080"/>
                    <a:pt x="1071275" y="406400"/>
                    <a:pt x="1073815" y="411480"/>
                  </a:cubicBezTo>
                  <a:cubicBezTo>
                    <a:pt x="1076355" y="415290"/>
                    <a:pt x="1083975" y="424180"/>
                    <a:pt x="1091595" y="431800"/>
                  </a:cubicBezTo>
                  <a:lnTo>
                    <a:pt x="1091595" y="457200"/>
                  </a:lnTo>
                  <a:cubicBezTo>
                    <a:pt x="1092865" y="464820"/>
                    <a:pt x="1099215" y="469900"/>
                    <a:pt x="1105565" y="471170"/>
                  </a:cubicBezTo>
                  <a:cubicBezTo>
                    <a:pt x="1105565" y="471170"/>
                    <a:pt x="1106835" y="476250"/>
                    <a:pt x="1105565" y="478790"/>
                  </a:cubicBezTo>
                  <a:cubicBezTo>
                    <a:pt x="1103025" y="504190"/>
                    <a:pt x="1100485" y="520700"/>
                    <a:pt x="1096675" y="528320"/>
                  </a:cubicBezTo>
                  <a:cubicBezTo>
                    <a:pt x="1096675" y="528320"/>
                    <a:pt x="1096675" y="528320"/>
                    <a:pt x="1096675" y="528320"/>
                  </a:cubicBezTo>
                  <a:cubicBezTo>
                    <a:pt x="1096675" y="528320"/>
                    <a:pt x="1094135" y="530860"/>
                    <a:pt x="1091595" y="533400"/>
                  </a:cubicBezTo>
                  <a:cubicBezTo>
                    <a:pt x="1076355" y="546100"/>
                    <a:pt x="1061115" y="560070"/>
                    <a:pt x="1045875" y="572770"/>
                  </a:cubicBezTo>
                  <a:cubicBezTo>
                    <a:pt x="1035715" y="581660"/>
                    <a:pt x="1029365" y="588010"/>
                    <a:pt x="1021745" y="599440"/>
                  </a:cubicBezTo>
                  <a:cubicBezTo>
                    <a:pt x="1015395" y="607060"/>
                    <a:pt x="1012855" y="610870"/>
                    <a:pt x="1011585" y="619760"/>
                  </a:cubicBezTo>
                  <a:cubicBezTo>
                    <a:pt x="1011585" y="623570"/>
                    <a:pt x="1011585" y="627380"/>
                    <a:pt x="1011585" y="631190"/>
                  </a:cubicBezTo>
                  <a:cubicBezTo>
                    <a:pt x="1003965" y="631190"/>
                    <a:pt x="996345" y="628650"/>
                    <a:pt x="988725" y="627380"/>
                  </a:cubicBezTo>
                  <a:cubicBezTo>
                    <a:pt x="983645" y="627380"/>
                    <a:pt x="979835" y="626110"/>
                    <a:pt x="976025" y="624840"/>
                  </a:cubicBezTo>
                  <a:cubicBezTo>
                    <a:pt x="970945" y="624840"/>
                    <a:pt x="965865" y="622300"/>
                    <a:pt x="962055" y="622300"/>
                  </a:cubicBezTo>
                  <a:cubicBezTo>
                    <a:pt x="956975" y="621030"/>
                    <a:pt x="950625" y="618490"/>
                    <a:pt x="944275" y="618490"/>
                  </a:cubicBezTo>
                  <a:cubicBezTo>
                    <a:pt x="932845" y="618490"/>
                    <a:pt x="923955" y="623570"/>
                    <a:pt x="913795" y="633730"/>
                  </a:cubicBezTo>
                  <a:cubicBezTo>
                    <a:pt x="908715" y="638810"/>
                    <a:pt x="904905" y="643890"/>
                    <a:pt x="902365" y="648970"/>
                  </a:cubicBezTo>
                  <a:cubicBezTo>
                    <a:pt x="896015" y="657860"/>
                    <a:pt x="894745" y="660400"/>
                    <a:pt x="885855" y="660400"/>
                  </a:cubicBezTo>
                  <a:lnTo>
                    <a:pt x="883315" y="66040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17" name="Volný tvar: obrazec 16">
              <a:extLst>
                <a:ext uri="{FF2B5EF4-FFF2-40B4-BE49-F238E27FC236}">
                  <a16:creationId xmlns:a16="http://schemas.microsoft.com/office/drawing/2014/main" id="{090EE2D8-AE73-8A31-9540-40105E58A625}"/>
                </a:ext>
              </a:extLst>
            </p:cNvPr>
            <p:cNvSpPr/>
            <p:nvPr/>
          </p:nvSpPr>
          <p:spPr>
            <a:xfrm>
              <a:off x="9531273" y="2343264"/>
              <a:ext cx="502" cy="4519"/>
            </a:xfrm>
            <a:custGeom>
              <a:avLst/>
              <a:gdLst>
                <a:gd name="connsiteX0" fmla="*/ 0 w 564"/>
                <a:gd name="connsiteY0" fmla="*/ 0 h 5079"/>
                <a:gd name="connsiteX1" fmla="*/ 0 w 564"/>
                <a:gd name="connsiteY1" fmla="*/ 5080 h 5079"/>
                <a:gd name="connsiteX2" fmla="*/ 0 w 564"/>
                <a:gd name="connsiteY2" fmla="*/ 0 h 5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4" h="5079">
                  <a:moveTo>
                    <a:pt x="0" y="0"/>
                  </a:moveTo>
                  <a:cubicBezTo>
                    <a:pt x="0" y="1270"/>
                    <a:pt x="0" y="3810"/>
                    <a:pt x="0" y="5080"/>
                  </a:cubicBezTo>
                  <a:cubicBezTo>
                    <a:pt x="0" y="5080"/>
                    <a:pt x="1270" y="2540"/>
                    <a:pt x="0" y="0"/>
                  </a:cubicBezTo>
                  <a:close/>
                </a:path>
              </a:pathLst>
            </a:custGeom>
            <a:solidFill>
              <a:srgbClr val="003865">
                <a:alpha val="20000"/>
              </a:srgbClr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7E14ACCE-FF29-D50F-453E-EAF709FCCD87}"/>
                </a:ext>
              </a:extLst>
            </p:cNvPr>
            <p:cNvSpPr/>
            <p:nvPr/>
          </p:nvSpPr>
          <p:spPr>
            <a:xfrm>
              <a:off x="8735978" y="2094734"/>
              <a:ext cx="776091" cy="586305"/>
            </a:xfrm>
            <a:custGeom>
              <a:avLst/>
              <a:gdLst>
                <a:gd name="connsiteX0" fmla="*/ 506730 w 872489"/>
                <a:gd name="connsiteY0" fmla="*/ 657860 h 659129"/>
                <a:gd name="connsiteX1" fmla="*/ 471170 w 872489"/>
                <a:gd name="connsiteY1" fmla="*/ 648970 h 659129"/>
                <a:gd name="connsiteX2" fmla="*/ 457200 w 872489"/>
                <a:gd name="connsiteY2" fmla="*/ 651510 h 659129"/>
                <a:gd name="connsiteX3" fmla="*/ 450850 w 872489"/>
                <a:gd name="connsiteY3" fmla="*/ 654050 h 659129"/>
                <a:gd name="connsiteX4" fmla="*/ 431800 w 872489"/>
                <a:gd name="connsiteY4" fmla="*/ 648970 h 659129"/>
                <a:gd name="connsiteX5" fmla="*/ 414020 w 872489"/>
                <a:gd name="connsiteY5" fmla="*/ 655320 h 659129"/>
                <a:gd name="connsiteX6" fmla="*/ 405130 w 872489"/>
                <a:gd name="connsiteY6" fmla="*/ 659130 h 659129"/>
                <a:gd name="connsiteX7" fmla="*/ 397510 w 872489"/>
                <a:gd name="connsiteY7" fmla="*/ 659130 h 659129"/>
                <a:gd name="connsiteX8" fmla="*/ 391160 w 872489"/>
                <a:gd name="connsiteY8" fmla="*/ 659130 h 659129"/>
                <a:gd name="connsiteX9" fmla="*/ 391160 w 872489"/>
                <a:gd name="connsiteY9" fmla="*/ 652780 h 659129"/>
                <a:gd name="connsiteX10" fmla="*/ 388620 w 872489"/>
                <a:gd name="connsiteY10" fmla="*/ 641350 h 659129"/>
                <a:gd name="connsiteX11" fmla="*/ 384810 w 872489"/>
                <a:gd name="connsiteY11" fmla="*/ 629920 h 659129"/>
                <a:gd name="connsiteX12" fmla="*/ 382270 w 872489"/>
                <a:gd name="connsiteY12" fmla="*/ 621030 h 659129"/>
                <a:gd name="connsiteX13" fmla="*/ 351790 w 872489"/>
                <a:gd name="connsiteY13" fmla="*/ 580390 h 659129"/>
                <a:gd name="connsiteX14" fmla="*/ 332740 w 872489"/>
                <a:gd name="connsiteY14" fmla="*/ 568960 h 659129"/>
                <a:gd name="connsiteX15" fmla="*/ 313690 w 872489"/>
                <a:gd name="connsiteY15" fmla="*/ 561340 h 659129"/>
                <a:gd name="connsiteX16" fmla="*/ 309880 w 872489"/>
                <a:gd name="connsiteY16" fmla="*/ 561340 h 659129"/>
                <a:gd name="connsiteX17" fmla="*/ 302260 w 872489"/>
                <a:gd name="connsiteY17" fmla="*/ 548640 h 659129"/>
                <a:gd name="connsiteX18" fmla="*/ 273050 w 872489"/>
                <a:gd name="connsiteY18" fmla="*/ 538480 h 659129"/>
                <a:gd name="connsiteX19" fmla="*/ 269240 w 872489"/>
                <a:gd name="connsiteY19" fmla="*/ 538480 h 659129"/>
                <a:gd name="connsiteX20" fmla="*/ 262890 w 872489"/>
                <a:gd name="connsiteY20" fmla="*/ 520700 h 659129"/>
                <a:gd name="connsiteX21" fmla="*/ 261620 w 872489"/>
                <a:gd name="connsiteY21" fmla="*/ 488950 h 659129"/>
                <a:gd name="connsiteX22" fmla="*/ 287020 w 872489"/>
                <a:gd name="connsiteY22" fmla="*/ 439420 h 659129"/>
                <a:gd name="connsiteX23" fmla="*/ 280670 w 872489"/>
                <a:gd name="connsiteY23" fmla="*/ 402590 h 659129"/>
                <a:gd name="connsiteX24" fmla="*/ 267970 w 872489"/>
                <a:gd name="connsiteY24" fmla="*/ 394970 h 659129"/>
                <a:gd name="connsiteX25" fmla="*/ 260350 w 872489"/>
                <a:gd name="connsiteY25" fmla="*/ 391160 h 659129"/>
                <a:gd name="connsiteX26" fmla="*/ 250190 w 872489"/>
                <a:gd name="connsiteY26" fmla="*/ 386080 h 659129"/>
                <a:gd name="connsiteX27" fmla="*/ 245110 w 872489"/>
                <a:gd name="connsiteY27" fmla="*/ 383540 h 659129"/>
                <a:gd name="connsiteX28" fmla="*/ 245110 w 872489"/>
                <a:gd name="connsiteY28" fmla="*/ 383540 h 659129"/>
                <a:gd name="connsiteX29" fmla="*/ 247650 w 872489"/>
                <a:gd name="connsiteY29" fmla="*/ 377190 h 659129"/>
                <a:gd name="connsiteX30" fmla="*/ 248920 w 872489"/>
                <a:gd name="connsiteY30" fmla="*/ 359410 h 659129"/>
                <a:gd name="connsiteX31" fmla="*/ 234950 w 872489"/>
                <a:gd name="connsiteY31" fmla="*/ 346710 h 659129"/>
                <a:gd name="connsiteX32" fmla="*/ 229870 w 872489"/>
                <a:gd name="connsiteY32" fmla="*/ 346710 h 659129"/>
                <a:gd name="connsiteX33" fmla="*/ 199390 w 872489"/>
                <a:gd name="connsiteY33" fmla="*/ 349250 h 659129"/>
                <a:gd name="connsiteX34" fmla="*/ 172720 w 872489"/>
                <a:gd name="connsiteY34" fmla="*/ 359410 h 659129"/>
                <a:gd name="connsiteX35" fmla="*/ 161290 w 872489"/>
                <a:gd name="connsiteY35" fmla="*/ 364490 h 659129"/>
                <a:gd name="connsiteX36" fmla="*/ 157480 w 872489"/>
                <a:gd name="connsiteY36" fmla="*/ 364490 h 659129"/>
                <a:gd name="connsiteX37" fmla="*/ 157480 w 872489"/>
                <a:gd name="connsiteY37" fmla="*/ 364490 h 659129"/>
                <a:gd name="connsiteX38" fmla="*/ 137160 w 872489"/>
                <a:gd name="connsiteY38" fmla="*/ 346710 h 659129"/>
                <a:gd name="connsiteX39" fmla="*/ 121920 w 872489"/>
                <a:gd name="connsiteY39" fmla="*/ 339090 h 659129"/>
                <a:gd name="connsiteX40" fmla="*/ 110490 w 872489"/>
                <a:gd name="connsiteY40" fmla="*/ 332740 h 659129"/>
                <a:gd name="connsiteX41" fmla="*/ 88900 w 872489"/>
                <a:gd name="connsiteY41" fmla="*/ 326390 h 659129"/>
                <a:gd name="connsiteX42" fmla="*/ 74930 w 872489"/>
                <a:gd name="connsiteY42" fmla="*/ 322580 h 659129"/>
                <a:gd name="connsiteX43" fmla="*/ 55880 w 872489"/>
                <a:gd name="connsiteY43" fmla="*/ 316230 h 659129"/>
                <a:gd name="connsiteX44" fmla="*/ 35560 w 872489"/>
                <a:gd name="connsiteY44" fmla="*/ 297180 h 659129"/>
                <a:gd name="connsiteX45" fmla="*/ 35560 w 872489"/>
                <a:gd name="connsiteY45" fmla="*/ 297180 h 659129"/>
                <a:gd name="connsiteX46" fmla="*/ 35560 w 872489"/>
                <a:gd name="connsiteY46" fmla="*/ 278130 h 659129"/>
                <a:gd name="connsiteX47" fmla="*/ 30480 w 872489"/>
                <a:gd name="connsiteY47" fmla="*/ 269240 h 659129"/>
                <a:gd name="connsiteX48" fmla="*/ 31750 w 872489"/>
                <a:gd name="connsiteY48" fmla="*/ 264160 h 659129"/>
                <a:gd name="connsiteX49" fmla="*/ 25400 w 872489"/>
                <a:gd name="connsiteY49" fmla="*/ 222250 h 659129"/>
                <a:gd name="connsiteX50" fmla="*/ 17780 w 872489"/>
                <a:gd name="connsiteY50" fmla="*/ 208280 h 659129"/>
                <a:gd name="connsiteX51" fmla="*/ 7620 w 872489"/>
                <a:gd name="connsiteY51" fmla="*/ 165100 h 659129"/>
                <a:gd name="connsiteX52" fmla="*/ 2540 w 872489"/>
                <a:gd name="connsiteY52" fmla="*/ 151130 h 659129"/>
                <a:gd name="connsiteX53" fmla="*/ 1270 w 872489"/>
                <a:gd name="connsiteY53" fmla="*/ 119380 h 659129"/>
                <a:gd name="connsiteX54" fmla="*/ 1270 w 872489"/>
                <a:gd name="connsiteY54" fmla="*/ 93980 h 659129"/>
                <a:gd name="connsiteX55" fmla="*/ 11430 w 872489"/>
                <a:gd name="connsiteY55" fmla="*/ 93980 h 659129"/>
                <a:gd name="connsiteX56" fmla="*/ 25400 w 872489"/>
                <a:gd name="connsiteY56" fmla="*/ 78740 h 659129"/>
                <a:gd name="connsiteX57" fmla="*/ 43180 w 872489"/>
                <a:gd name="connsiteY57" fmla="*/ 41910 h 659129"/>
                <a:gd name="connsiteX58" fmla="*/ 52070 w 872489"/>
                <a:gd name="connsiteY58" fmla="*/ 39370 h 659129"/>
                <a:gd name="connsiteX59" fmla="*/ 66040 w 872489"/>
                <a:gd name="connsiteY59" fmla="*/ 36830 h 659129"/>
                <a:gd name="connsiteX60" fmla="*/ 81280 w 872489"/>
                <a:gd name="connsiteY60" fmla="*/ 30480 h 659129"/>
                <a:gd name="connsiteX61" fmla="*/ 96520 w 872489"/>
                <a:gd name="connsiteY61" fmla="*/ 24130 h 659129"/>
                <a:gd name="connsiteX62" fmla="*/ 118110 w 872489"/>
                <a:gd name="connsiteY62" fmla="*/ 7620 h 659129"/>
                <a:gd name="connsiteX63" fmla="*/ 121920 w 872489"/>
                <a:gd name="connsiteY63" fmla="*/ 2540 h 659129"/>
                <a:gd name="connsiteX64" fmla="*/ 121920 w 872489"/>
                <a:gd name="connsiteY64" fmla="*/ 2540 h 659129"/>
                <a:gd name="connsiteX65" fmla="*/ 129540 w 872489"/>
                <a:gd name="connsiteY65" fmla="*/ 2540 h 659129"/>
                <a:gd name="connsiteX66" fmla="*/ 140970 w 872489"/>
                <a:gd name="connsiteY66" fmla="*/ 2540 h 659129"/>
                <a:gd name="connsiteX67" fmla="*/ 152400 w 872489"/>
                <a:gd name="connsiteY67" fmla="*/ 2540 h 659129"/>
                <a:gd name="connsiteX68" fmla="*/ 168910 w 872489"/>
                <a:gd name="connsiteY68" fmla="*/ 2540 h 659129"/>
                <a:gd name="connsiteX69" fmla="*/ 199390 w 872489"/>
                <a:gd name="connsiteY69" fmla="*/ 0 h 659129"/>
                <a:gd name="connsiteX70" fmla="*/ 223520 w 872489"/>
                <a:gd name="connsiteY70" fmla="*/ 1270 h 659129"/>
                <a:gd name="connsiteX71" fmla="*/ 234950 w 872489"/>
                <a:gd name="connsiteY71" fmla="*/ 5080 h 659129"/>
                <a:gd name="connsiteX72" fmla="*/ 255270 w 872489"/>
                <a:gd name="connsiteY72" fmla="*/ 10160 h 659129"/>
                <a:gd name="connsiteX73" fmla="*/ 257810 w 872489"/>
                <a:gd name="connsiteY73" fmla="*/ 10160 h 659129"/>
                <a:gd name="connsiteX74" fmla="*/ 275590 w 872489"/>
                <a:gd name="connsiteY74" fmla="*/ 7620 h 659129"/>
                <a:gd name="connsiteX75" fmla="*/ 287020 w 872489"/>
                <a:gd name="connsiteY75" fmla="*/ 6350 h 659129"/>
                <a:gd name="connsiteX76" fmla="*/ 294640 w 872489"/>
                <a:gd name="connsiteY76" fmla="*/ 6350 h 659129"/>
                <a:gd name="connsiteX77" fmla="*/ 298450 w 872489"/>
                <a:gd name="connsiteY77" fmla="*/ 13970 h 659129"/>
                <a:gd name="connsiteX78" fmla="*/ 316230 w 872489"/>
                <a:gd name="connsiteY78" fmla="*/ 27940 h 659129"/>
                <a:gd name="connsiteX79" fmla="*/ 332740 w 872489"/>
                <a:gd name="connsiteY79" fmla="*/ 15240 h 659129"/>
                <a:gd name="connsiteX80" fmla="*/ 344170 w 872489"/>
                <a:gd name="connsiteY80" fmla="*/ 11430 h 659129"/>
                <a:gd name="connsiteX81" fmla="*/ 372110 w 872489"/>
                <a:gd name="connsiteY81" fmla="*/ 13970 h 659129"/>
                <a:gd name="connsiteX82" fmla="*/ 396240 w 872489"/>
                <a:gd name="connsiteY82" fmla="*/ 16510 h 659129"/>
                <a:gd name="connsiteX83" fmla="*/ 406400 w 872489"/>
                <a:gd name="connsiteY83" fmla="*/ 16510 h 659129"/>
                <a:gd name="connsiteX84" fmla="*/ 415290 w 872489"/>
                <a:gd name="connsiteY84" fmla="*/ 16510 h 659129"/>
                <a:gd name="connsiteX85" fmla="*/ 425450 w 872489"/>
                <a:gd name="connsiteY85" fmla="*/ 17780 h 659129"/>
                <a:gd name="connsiteX86" fmla="*/ 439420 w 872489"/>
                <a:gd name="connsiteY86" fmla="*/ 20320 h 659129"/>
                <a:gd name="connsiteX87" fmla="*/ 452120 w 872489"/>
                <a:gd name="connsiteY87" fmla="*/ 22860 h 659129"/>
                <a:gd name="connsiteX88" fmla="*/ 459740 w 872489"/>
                <a:gd name="connsiteY88" fmla="*/ 35560 h 659129"/>
                <a:gd name="connsiteX89" fmla="*/ 483870 w 872489"/>
                <a:gd name="connsiteY89" fmla="*/ 44450 h 659129"/>
                <a:gd name="connsiteX90" fmla="*/ 501650 w 872489"/>
                <a:gd name="connsiteY90" fmla="*/ 33020 h 659129"/>
                <a:gd name="connsiteX91" fmla="*/ 514350 w 872489"/>
                <a:gd name="connsiteY91" fmla="*/ 29210 h 659129"/>
                <a:gd name="connsiteX92" fmla="*/ 514350 w 872489"/>
                <a:gd name="connsiteY92" fmla="*/ 29210 h 659129"/>
                <a:gd name="connsiteX93" fmla="*/ 520700 w 872489"/>
                <a:gd name="connsiteY93" fmla="*/ 29210 h 659129"/>
                <a:gd name="connsiteX94" fmla="*/ 533400 w 872489"/>
                <a:gd name="connsiteY94" fmla="*/ 31750 h 659129"/>
                <a:gd name="connsiteX95" fmla="*/ 547370 w 872489"/>
                <a:gd name="connsiteY95" fmla="*/ 27940 h 659129"/>
                <a:gd name="connsiteX96" fmla="*/ 560070 w 872489"/>
                <a:gd name="connsiteY96" fmla="*/ 15240 h 659129"/>
                <a:gd name="connsiteX97" fmla="*/ 566420 w 872489"/>
                <a:gd name="connsiteY97" fmla="*/ 8890 h 659129"/>
                <a:gd name="connsiteX98" fmla="*/ 582930 w 872489"/>
                <a:gd name="connsiteY98" fmla="*/ 0 h 659129"/>
                <a:gd name="connsiteX99" fmla="*/ 590550 w 872489"/>
                <a:gd name="connsiteY99" fmla="*/ 6350 h 659129"/>
                <a:gd name="connsiteX100" fmla="*/ 599440 w 872489"/>
                <a:gd name="connsiteY100" fmla="*/ 24130 h 659129"/>
                <a:gd name="connsiteX101" fmla="*/ 603250 w 872489"/>
                <a:gd name="connsiteY101" fmla="*/ 30480 h 659129"/>
                <a:gd name="connsiteX102" fmla="*/ 605790 w 872489"/>
                <a:gd name="connsiteY102" fmla="*/ 36830 h 659129"/>
                <a:gd name="connsiteX103" fmla="*/ 621030 w 872489"/>
                <a:gd name="connsiteY103" fmla="*/ 58420 h 659129"/>
                <a:gd name="connsiteX104" fmla="*/ 654050 w 872489"/>
                <a:gd name="connsiteY104" fmla="*/ 68580 h 659129"/>
                <a:gd name="connsiteX105" fmla="*/ 708660 w 872489"/>
                <a:gd name="connsiteY105" fmla="*/ 71120 h 659129"/>
                <a:gd name="connsiteX106" fmla="*/ 737870 w 872489"/>
                <a:gd name="connsiteY106" fmla="*/ 107950 h 659129"/>
                <a:gd name="connsiteX107" fmla="*/ 779780 w 872489"/>
                <a:gd name="connsiteY107" fmla="*/ 143510 h 659129"/>
                <a:gd name="connsiteX108" fmla="*/ 803910 w 872489"/>
                <a:gd name="connsiteY108" fmla="*/ 168910 h 659129"/>
                <a:gd name="connsiteX109" fmla="*/ 816610 w 872489"/>
                <a:gd name="connsiteY109" fmla="*/ 180340 h 659129"/>
                <a:gd name="connsiteX110" fmla="*/ 845820 w 872489"/>
                <a:gd name="connsiteY110" fmla="*/ 198120 h 659129"/>
                <a:gd name="connsiteX111" fmla="*/ 842010 w 872489"/>
                <a:gd name="connsiteY111" fmla="*/ 213360 h 659129"/>
                <a:gd name="connsiteX112" fmla="*/ 838200 w 872489"/>
                <a:gd name="connsiteY112" fmla="*/ 228600 h 659129"/>
                <a:gd name="connsiteX113" fmla="*/ 838200 w 872489"/>
                <a:gd name="connsiteY113" fmla="*/ 237490 h 659129"/>
                <a:gd name="connsiteX114" fmla="*/ 831850 w 872489"/>
                <a:gd name="connsiteY114" fmla="*/ 248920 h 659129"/>
                <a:gd name="connsiteX115" fmla="*/ 828040 w 872489"/>
                <a:gd name="connsiteY115" fmla="*/ 260350 h 659129"/>
                <a:gd name="connsiteX116" fmla="*/ 825500 w 872489"/>
                <a:gd name="connsiteY116" fmla="*/ 266700 h 659129"/>
                <a:gd name="connsiteX117" fmla="*/ 822960 w 872489"/>
                <a:gd name="connsiteY117" fmla="*/ 278130 h 659129"/>
                <a:gd name="connsiteX118" fmla="*/ 828040 w 872489"/>
                <a:gd name="connsiteY118" fmla="*/ 288290 h 659129"/>
                <a:gd name="connsiteX119" fmla="*/ 855980 w 872489"/>
                <a:gd name="connsiteY119" fmla="*/ 294640 h 659129"/>
                <a:gd name="connsiteX120" fmla="*/ 868680 w 872489"/>
                <a:gd name="connsiteY120" fmla="*/ 294640 h 659129"/>
                <a:gd name="connsiteX121" fmla="*/ 872490 w 872489"/>
                <a:gd name="connsiteY121" fmla="*/ 294640 h 659129"/>
                <a:gd name="connsiteX122" fmla="*/ 862330 w 872489"/>
                <a:gd name="connsiteY122" fmla="*/ 314960 h 659129"/>
                <a:gd name="connsiteX123" fmla="*/ 842010 w 872489"/>
                <a:gd name="connsiteY123" fmla="*/ 320040 h 659129"/>
                <a:gd name="connsiteX124" fmla="*/ 826770 w 872489"/>
                <a:gd name="connsiteY124" fmla="*/ 322580 h 659129"/>
                <a:gd name="connsiteX125" fmla="*/ 819150 w 872489"/>
                <a:gd name="connsiteY125" fmla="*/ 322580 h 659129"/>
                <a:gd name="connsiteX126" fmla="*/ 798830 w 872489"/>
                <a:gd name="connsiteY126" fmla="*/ 326390 h 659129"/>
                <a:gd name="connsiteX127" fmla="*/ 781050 w 872489"/>
                <a:gd name="connsiteY127" fmla="*/ 356870 h 659129"/>
                <a:gd name="connsiteX128" fmla="*/ 781050 w 872489"/>
                <a:gd name="connsiteY128" fmla="*/ 363220 h 659129"/>
                <a:gd name="connsiteX129" fmla="*/ 774700 w 872489"/>
                <a:gd name="connsiteY129" fmla="*/ 377190 h 659129"/>
                <a:gd name="connsiteX130" fmla="*/ 762000 w 872489"/>
                <a:gd name="connsiteY130" fmla="*/ 377190 h 659129"/>
                <a:gd name="connsiteX131" fmla="*/ 730250 w 872489"/>
                <a:gd name="connsiteY131" fmla="*/ 388620 h 659129"/>
                <a:gd name="connsiteX132" fmla="*/ 717550 w 872489"/>
                <a:gd name="connsiteY132" fmla="*/ 396240 h 659129"/>
                <a:gd name="connsiteX133" fmla="*/ 704850 w 872489"/>
                <a:gd name="connsiteY133" fmla="*/ 411480 h 659129"/>
                <a:gd name="connsiteX134" fmla="*/ 713740 w 872489"/>
                <a:gd name="connsiteY134" fmla="*/ 435610 h 659129"/>
                <a:gd name="connsiteX135" fmla="*/ 720090 w 872489"/>
                <a:gd name="connsiteY135" fmla="*/ 448310 h 659129"/>
                <a:gd name="connsiteX136" fmla="*/ 720090 w 872489"/>
                <a:gd name="connsiteY136" fmla="*/ 478790 h 659129"/>
                <a:gd name="connsiteX137" fmla="*/ 715010 w 872489"/>
                <a:gd name="connsiteY137" fmla="*/ 500380 h 659129"/>
                <a:gd name="connsiteX138" fmla="*/ 711200 w 872489"/>
                <a:gd name="connsiteY138" fmla="*/ 505460 h 659129"/>
                <a:gd name="connsiteX139" fmla="*/ 689610 w 872489"/>
                <a:gd name="connsiteY139" fmla="*/ 542290 h 659129"/>
                <a:gd name="connsiteX140" fmla="*/ 687070 w 872489"/>
                <a:gd name="connsiteY140" fmla="*/ 557530 h 659129"/>
                <a:gd name="connsiteX141" fmla="*/ 675640 w 872489"/>
                <a:gd name="connsiteY141" fmla="*/ 556260 h 659129"/>
                <a:gd name="connsiteX142" fmla="*/ 650240 w 872489"/>
                <a:gd name="connsiteY142" fmla="*/ 568960 h 659129"/>
                <a:gd name="connsiteX143" fmla="*/ 643890 w 872489"/>
                <a:gd name="connsiteY143" fmla="*/ 563880 h 659129"/>
                <a:gd name="connsiteX144" fmla="*/ 636270 w 872489"/>
                <a:gd name="connsiteY144" fmla="*/ 561340 h 659129"/>
                <a:gd name="connsiteX145" fmla="*/ 632460 w 872489"/>
                <a:gd name="connsiteY145" fmla="*/ 561340 h 659129"/>
                <a:gd name="connsiteX146" fmla="*/ 623570 w 872489"/>
                <a:gd name="connsiteY146" fmla="*/ 567690 h 659129"/>
                <a:gd name="connsiteX147" fmla="*/ 623570 w 872489"/>
                <a:gd name="connsiteY147" fmla="*/ 570230 h 659129"/>
                <a:gd name="connsiteX148" fmla="*/ 623570 w 872489"/>
                <a:gd name="connsiteY148" fmla="*/ 581660 h 659129"/>
                <a:gd name="connsiteX149" fmla="*/ 623570 w 872489"/>
                <a:gd name="connsiteY149" fmla="*/ 584200 h 659129"/>
                <a:gd name="connsiteX150" fmla="*/ 605790 w 872489"/>
                <a:gd name="connsiteY150" fmla="*/ 590550 h 659129"/>
                <a:gd name="connsiteX151" fmla="*/ 591820 w 872489"/>
                <a:gd name="connsiteY151" fmla="*/ 595630 h 659129"/>
                <a:gd name="connsiteX152" fmla="*/ 582930 w 872489"/>
                <a:gd name="connsiteY152" fmla="*/ 598170 h 659129"/>
                <a:gd name="connsiteX153" fmla="*/ 565150 w 872489"/>
                <a:gd name="connsiteY153" fmla="*/ 612140 h 659129"/>
                <a:gd name="connsiteX154" fmla="*/ 566420 w 872489"/>
                <a:gd name="connsiteY154" fmla="*/ 633730 h 659129"/>
                <a:gd name="connsiteX155" fmla="*/ 566420 w 872489"/>
                <a:gd name="connsiteY155" fmla="*/ 633730 h 659129"/>
                <a:gd name="connsiteX156" fmla="*/ 544830 w 872489"/>
                <a:gd name="connsiteY156" fmla="*/ 640080 h 659129"/>
                <a:gd name="connsiteX157" fmla="*/ 534670 w 872489"/>
                <a:gd name="connsiteY157" fmla="*/ 645160 h 659129"/>
                <a:gd name="connsiteX158" fmla="*/ 521970 w 872489"/>
                <a:gd name="connsiteY158" fmla="*/ 651510 h 659129"/>
                <a:gd name="connsiteX159" fmla="*/ 518160 w 872489"/>
                <a:gd name="connsiteY159" fmla="*/ 654050 h 659129"/>
                <a:gd name="connsiteX160" fmla="*/ 506730 w 872489"/>
                <a:gd name="connsiteY160" fmla="*/ 650240 h 659129"/>
                <a:gd name="connsiteX161" fmla="*/ 715010 w 872489"/>
                <a:gd name="connsiteY161" fmla="*/ 598170 h 659129"/>
                <a:gd name="connsiteX162" fmla="*/ 713740 w 872489"/>
                <a:gd name="connsiteY162" fmla="*/ 591820 h 659129"/>
                <a:gd name="connsiteX163" fmla="*/ 713740 w 872489"/>
                <a:gd name="connsiteY163" fmla="*/ 588010 h 659129"/>
                <a:gd name="connsiteX164" fmla="*/ 717550 w 872489"/>
                <a:gd name="connsiteY164" fmla="*/ 588010 h 659129"/>
                <a:gd name="connsiteX165" fmla="*/ 730250 w 872489"/>
                <a:gd name="connsiteY165" fmla="*/ 593090 h 659129"/>
                <a:gd name="connsiteX166" fmla="*/ 723900 w 872489"/>
                <a:gd name="connsiteY166" fmla="*/ 595630 h 659129"/>
                <a:gd name="connsiteX167" fmla="*/ 716280 w 872489"/>
                <a:gd name="connsiteY167" fmla="*/ 595630 h 65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872489" h="659129">
                  <a:moveTo>
                    <a:pt x="506730" y="657860"/>
                  </a:moveTo>
                  <a:cubicBezTo>
                    <a:pt x="496570" y="654050"/>
                    <a:pt x="485140" y="648970"/>
                    <a:pt x="471170" y="648970"/>
                  </a:cubicBezTo>
                  <a:cubicBezTo>
                    <a:pt x="457200" y="648970"/>
                    <a:pt x="461010" y="648970"/>
                    <a:pt x="457200" y="651510"/>
                  </a:cubicBezTo>
                  <a:cubicBezTo>
                    <a:pt x="454660" y="651510"/>
                    <a:pt x="452120" y="652780"/>
                    <a:pt x="450850" y="654050"/>
                  </a:cubicBezTo>
                  <a:cubicBezTo>
                    <a:pt x="443230" y="651510"/>
                    <a:pt x="438150" y="648970"/>
                    <a:pt x="431800" y="648970"/>
                  </a:cubicBezTo>
                  <a:cubicBezTo>
                    <a:pt x="425450" y="648970"/>
                    <a:pt x="419100" y="652780"/>
                    <a:pt x="414020" y="655320"/>
                  </a:cubicBezTo>
                  <a:cubicBezTo>
                    <a:pt x="409791" y="657860"/>
                    <a:pt x="406819" y="659130"/>
                    <a:pt x="405130" y="659130"/>
                  </a:cubicBezTo>
                  <a:lnTo>
                    <a:pt x="397510" y="659130"/>
                  </a:lnTo>
                  <a:cubicBezTo>
                    <a:pt x="394970" y="659130"/>
                    <a:pt x="392430" y="659130"/>
                    <a:pt x="391160" y="659130"/>
                  </a:cubicBezTo>
                  <a:cubicBezTo>
                    <a:pt x="391160" y="659130"/>
                    <a:pt x="391160" y="655320"/>
                    <a:pt x="391160" y="652780"/>
                  </a:cubicBezTo>
                  <a:cubicBezTo>
                    <a:pt x="391160" y="648970"/>
                    <a:pt x="389890" y="645160"/>
                    <a:pt x="388620" y="641350"/>
                  </a:cubicBezTo>
                  <a:cubicBezTo>
                    <a:pt x="387350" y="637540"/>
                    <a:pt x="386080" y="633730"/>
                    <a:pt x="384810" y="629920"/>
                  </a:cubicBezTo>
                  <a:lnTo>
                    <a:pt x="382270" y="621030"/>
                  </a:lnTo>
                  <a:cubicBezTo>
                    <a:pt x="377190" y="604520"/>
                    <a:pt x="363220" y="588010"/>
                    <a:pt x="351790" y="580390"/>
                  </a:cubicBezTo>
                  <a:cubicBezTo>
                    <a:pt x="345440" y="575310"/>
                    <a:pt x="340360" y="572770"/>
                    <a:pt x="332740" y="568960"/>
                  </a:cubicBezTo>
                  <a:cubicBezTo>
                    <a:pt x="325120" y="565150"/>
                    <a:pt x="320040" y="561340"/>
                    <a:pt x="313690" y="561340"/>
                  </a:cubicBezTo>
                  <a:cubicBezTo>
                    <a:pt x="313690" y="561340"/>
                    <a:pt x="311150" y="561340"/>
                    <a:pt x="309880" y="561340"/>
                  </a:cubicBezTo>
                  <a:cubicBezTo>
                    <a:pt x="307340" y="556260"/>
                    <a:pt x="306070" y="551180"/>
                    <a:pt x="302260" y="548640"/>
                  </a:cubicBezTo>
                  <a:cubicBezTo>
                    <a:pt x="295910" y="542290"/>
                    <a:pt x="284480" y="538480"/>
                    <a:pt x="273050" y="538480"/>
                  </a:cubicBezTo>
                  <a:cubicBezTo>
                    <a:pt x="261620" y="538480"/>
                    <a:pt x="270510" y="538480"/>
                    <a:pt x="269240" y="538480"/>
                  </a:cubicBezTo>
                  <a:cubicBezTo>
                    <a:pt x="265430" y="530860"/>
                    <a:pt x="264160" y="525780"/>
                    <a:pt x="262890" y="520700"/>
                  </a:cubicBezTo>
                  <a:cubicBezTo>
                    <a:pt x="256540" y="501650"/>
                    <a:pt x="255270" y="496570"/>
                    <a:pt x="261620" y="488950"/>
                  </a:cubicBezTo>
                  <a:cubicBezTo>
                    <a:pt x="274320" y="471170"/>
                    <a:pt x="280670" y="457200"/>
                    <a:pt x="287020" y="439420"/>
                  </a:cubicBezTo>
                  <a:cubicBezTo>
                    <a:pt x="289560" y="433070"/>
                    <a:pt x="295910" y="415290"/>
                    <a:pt x="280670" y="402590"/>
                  </a:cubicBezTo>
                  <a:cubicBezTo>
                    <a:pt x="276860" y="398780"/>
                    <a:pt x="271780" y="396240"/>
                    <a:pt x="267970" y="394970"/>
                  </a:cubicBezTo>
                  <a:cubicBezTo>
                    <a:pt x="265430" y="393700"/>
                    <a:pt x="262890" y="392430"/>
                    <a:pt x="260350" y="391160"/>
                  </a:cubicBezTo>
                  <a:cubicBezTo>
                    <a:pt x="256540" y="388620"/>
                    <a:pt x="254000" y="387350"/>
                    <a:pt x="250190" y="386080"/>
                  </a:cubicBezTo>
                  <a:cubicBezTo>
                    <a:pt x="248920" y="386080"/>
                    <a:pt x="245110" y="383540"/>
                    <a:pt x="245110" y="383540"/>
                  </a:cubicBezTo>
                  <a:cubicBezTo>
                    <a:pt x="245110" y="383540"/>
                    <a:pt x="245110" y="383540"/>
                    <a:pt x="245110" y="383540"/>
                  </a:cubicBezTo>
                  <a:cubicBezTo>
                    <a:pt x="245110" y="383540"/>
                    <a:pt x="246380" y="379730"/>
                    <a:pt x="247650" y="377190"/>
                  </a:cubicBezTo>
                  <a:cubicBezTo>
                    <a:pt x="247650" y="372110"/>
                    <a:pt x="250190" y="365760"/>
                    <a:pt x="248920" y="359410"/>
                  </a:cubicBezTo>
                  <a:cubicBezTo>
                    <a:pt x="248920" y="353060"/>
                    <a:pt x="242570" y="347980"/>
                    <a:pt x="234950" y="346710"/>
                  </a:cubicBezTo>
                  <a:cubicBezTo>
                    <a:pt x="234950" y="346710"/>
                    <a:pt x="229870" y="346710"/>
                    <a:pt x="229870" y="346710"/>
                  </a:cubicBezTo>
                  <a:cubicBezTo>
                    <a:pt x="219710" y="346710"/>
                    <a:pt x="209550" y="347980"/>
                    <a:pt x="199390" y="349250"/>
                  </a:cubicBezTo>
                  <a:cubicBezTo>
                    <a:pt x="187960" y="350520"/>
                    <a:pt x="180340" y="355600"/>
                    <a:pt x="172720" y="359410"/>
                  </a:cubicBezTo>
                  <a:cubicBezTo>
                    <a:pt x="165100" y="363220"/>
                    <a:pt x="165100" y="363220"/>
                    <a:pt x="161290" y="364490"/>
                  </a:cubicBezTo>
                  <a:cubicBezTo>
                    <a:pt x="161290" y="364490"/>
                    <a:pt x="158750" y="364490"/>
                    <a:pt x="157480" y="364490"/>
                  </a:cubicBezTo>
                  <a:cubicBezTo>
                    <a:pt x="157480" y="364490"/>
                    <a:pt x="157480" y="364490"/>
                    <a:pt x="157480" y="364490"/>
                  </a:cubicBezTo>
                  <a:cubicBezTo>
                    <a:pt x="152400" y="351790"/>
                    <a:pt x="143510" y="349250"/>
                    <a:pt x="137160" y="346710"/>
                  </a:cubicBezTo>
                  <a:cubicBezTo>
                    <a:pt x="129540" y="342900"/>
                    <a:pt x="125730" y="341630"/>
                    <a:pt x="121920" y="339090"/>
                  </a:cubicBezTo>
                  <a:cubicBezTo>
                    <a:pt x="118110" y="336550"/>
                    <a:pt x="114300" y="335280"/>
                    <a:pt x="110490" y="332740"/>
                  </a:cubicBezTo>
                  <a:cubicBezTo>
                    <a:pt x="102870" y="328930"/>
                    <a:pt x="96520" y="327660"/>
                    <a:pt x="88900" y="326390"/>
                  </a:cubicBezTo>
                  <a:lnTo>
                    <a:pt x="74930" y="322580"/>
                  </a:lnTo>
                  <a:cubicBezTo>
                    <a:pt x="69850" y="322580"/>
                    <a:pt x="58420" y="318770"/>
                    <a:pt x="55880" y="316230"/>
                  </a:cubicBezTo>
                  <a:cubicBezTo>
                    <a:pt x="53340" y="300990"/>
                    <a:pt x="43180" y="297180"/>
                    <a:pt x="35560" y="297180"/>
                  </a:cubicBezTo>
                  <a:cubicBezTo>
                    <a:pt x="35560" y="297180"/>
                    <a:pt x="35560" y="297180"/>
                    <a:pt x="35560" y="297180"/>
                  </a:cubicBezTo>
                  <a:cubicBezTo>
                    <a:pt x="36830" y="292100"/>
                    <a:pt x="36830" y="285750"/>
                    <a:pt x="35560" y="278130"/>
                  </a:cubicBezTo>
                  <a:cubicBezTo>
                    <a:pt x="35560" y="274320"/>
                    <a:pt x="33020" y="271780"/>
                    <a:pt x="30480" y="269240"/>
                  </a:cubicBezTo>
                  <a:cubicBezTo>
                    <a:pt x="30480" y="267970"/>
                    <a:pt x="30480" y="265430"/>
                    <a:pt x="31750" y="264160"/>
                  </a:cubicBezTo>
                  <a:cubicBezTo>
                    <a:pt x="34290" y="254000"/>
                    <a:pt x="40640" y="234950"/>
                    <a:pt x="25400" y="222250"/>
                  </a:cubicBezTo>
                  <a:cubicBezTo>
                    <a:pt x="22860" y="217170"/>
                    <a:pt x="20320" y="213360"/>
                    <a:pt x="17780" y="208280"/>
                  </a:cubicBezTo>
                  <a:cubicBezTo>
                    <a:pt x="10160" y="195580"/>
                    <a:pt x="3810" y="186690"/>
                    <a:pt x="7620" y="165100"/>
                  </a:cubicBezTo>
                  <a:cubicBezTo>
                    <a:pt x="7620" y="160020"/>
                    <a:pt x="7620" y="153670"/>
                    <a:pt x="2540" y="151130"/>
                  </a:cubicBezTo>
                  <a:cubicBezTo>
                    <a:pt x="-1270" y="148590"/>
                    <a:pt x="0" y="128270"/>
                    <a:pt x="1270" y="119380"/>
                  </a:cubicBezTo>
                  <a:cubicBezTo>
                    <a:pt x="1270" y="110490"/>
                    <a:pt x="2540" y="101600"/>
                    <a:pt x="1270" y="93980"/>
                  </a:cubicBezTo>
                  <a:cubicBezTo>
                    <a:pt x="5080" y="93980"/>
                    <a:pt x="7620" y="93980"/>
                    <a:pt x="11430" y="93980"/>
                  </a:cubicBezTo>
                  <a:cubicBezTo>
                    <a:pt x="19050" y="93980"/>
                    <a:pt x="25400" y="86360"/>
                    <a:pt x="25400" y="78740"/>
                  </a:cubicBezTo>
                  <a:cubicBezTo>
                    <a:pt x="25400" y="71120"/>
                    <a:pt x="36830" y="48260"/>
                    <a:pt x="43180" y="41910"/>
                  </a:cubicBezTo>
                  <a:cubicBezTo>
                    <a:pt x="44450" y="40640"/>
                    <a:pt x="46990" y="40640"/>
                    <a:pt x="52070" y="39370"/>
                  </a:cubicBezTo>
                  <a:cubicBezTo>
                    <a:pt x="55880" y="39370"/>
                    <a:pt x="60960" y="39370"/>
                    <a:pt x="66040" y="36830"/>
                  </a:cubicBezTo>
                  <a:cubicBezTo>
                    <a:pt x="71120" y="35560"/>
                    <a:pt x="76200" y="33020"/>
                    <a:pt x="81280" y="30480"/>
                  </a:cubicBezTo>
                  <a:cubicBezTo>
                    <a:pt x="86360" y="27940"/>
                    <a:pt x="91440" y="25400"/>
                    <a:pt x="96520" y="24130"/>
                  </a:cubicBezTo>
                  <a:cubicBezTo>
                    <a:pt x="109220" y="20320"/>
                    <a:pt x="114300" y="13970"/>
                    <a:pt x="118110" y="7620"/>
                  </a:cubicBezTo>
                  <a:cubicBezTo>
                    <a:pt x="119380" y="5080"/>
                    <a:pt x="120650" y="3810"/>
                    <a:pt x="121920" y="2540"/>
                  </a:cubicBezTo>
                  <a:lnTo>
                    <a:pt x="121920" y="2540"/>
                  </a:lnTo>
                  <a:cubicBezTo>
                    <a:pt x="121920" y="2540"/>
                    <a:pt x="124460" y="2540"/>
                    <a:pt x="129540" y="2540"/>
                  </a:cubicBezTo>
                  <a:cubicBezTo>
                    <a:pt x="134620" y="2540"/>
                    <a:pt x="137160" y="2540"/>
                    <a:pt x="140970" y="2540"/>
                  </a:cubicBezTo>
                  <a:cubicBezTo>
                    <a:pt x="144780" y="2540"/>
                    <a:pt x="148590" y="2540"/>
                    <a:pt x="152400" y="2540"/>
                  </a:cubicBezTo>
                  <a:lnTo>
                    <a:pt x="168910" y="2540"/>
                  </a:lnTo>
                  <a:cubicBezTo>
                    <a:pt x="179070" y="1270"/>
                    <a:pt x="189230" y="0"/>
                    <a:pt x="199390" y="0"/>
                  </a:cubicBezTo>
                  <a:cubicBezTo>
                    <a:pt x="209550" y="0"/>
                    <a:pt x="215900" y="0"/>
                    <a:pt x="223520" y="1270"/>
                  </a:cubicBezTo>
                  <a:cubicBezTo>
                    <a:pt x="227330" y="1270"/>
                    <a:pt x="231140" y="3810"/>
                    <a:pt x="234950" y="5080"/>
                  </a:cubicBezTo>
                  <a:cubicBezTo>
                    <a:pt x="241300" y="7620"/>
                    <a:pt x="247650" y="8890"/>
                    <a:pt x="255270" y="10160"/>
                  </a:cubicBezTo>
                  <a:cubicBezTo>
                    <a:pt x="255270" y="10160"/>
                    <a:pt x="256540" y="10160"/>
                    <a:pt x="257810" y="10160"/>
                  </a:cubicBezTo>
                  <a:cubicBezTo>
                    <a:pt x="266700" y="10160"/>
                    <a:pt x="271780" y="10160"/>
                    <a:pt x="275590" y="7620"/>
                  </a:cubicBezTo>
                  <a:cubicBezTo>
                    <a:pt x="279400" y="7620"/>
                    <a:pt x="283210" y="6350"/>
                    <a:pt x="287020" y="6350"/>
                  </a:cubicBezTo>
                  <a:cubicBezTo>
                    <a:pt x="293370" y="6350"/>
                    <a:pt x="294640" y="6350"/>
                    <a:pt x="294640" y="6350"/>
                  </a:cubicBezTo>
                  <a:lnTo>
                    <a:pt x="298450" y="13970"/>
                  </a:lnTo>
                  <a:cubicBezTo>
                    <a:pt x="300990" y="19050"/>
                    <a:pt x="306070" y="27940"/>
                    <a:pt x="316230" y="27940"/>
                  </a:cubicBezTo>
                  <a:cubicBezTo>
                    <a:pt x="326390" y="27940"/>
                    <a:pt x="330200" y="20320"/>
                    <a:pt x="332740" y="15240"/>
                  </a:cubicBezTo>
                  <a:cubicBezTo>
                    <a:pt x="334010" y="12700"/>
                    <a:pt x="336550" y="11430"/>
                    <a:pt x="344170" y="11430"/>
                  </a:cubicBezTo>
                  <a:cubicBezTo>
                    <a:pt x="351790" y="11430"/>
                    <a:pt x="361950" y="12700"/>
                    <a:pt x="372110" y="13970"/>
                  </a:cubicBezTo>
                  <a:cubicBezTo>
                    <a:pt x="381000" y="15240"/>
                    <a:pt x="389890" y="16510"/>
                    <a:pt x="396240" y="16510"/>
                  </a:cubicBezTo>
                  <a:lnTo>
                    <a:pt x="406400" y="16510"/>
                  </a:lnTo>
                  <a:cubicBezTo>
                    <a:pt x="408940" y="16510"/>
                    <a:pt x="412750" y="16510"/>
                    <a:pt x="415290" y="16510"/>
                  </a:cubicBezTo>
                  <a:cubicBezTo>
                    <a:pt x="417830" y="16510"/>
                    <a:pt x="421640" y="16510"/>
                    <a:pt x="425450" y="17780"/>
                  </a:cubicBezTo>
                  <a:cubicBezTo>
                    <a:pt x="429260" y="17780"/>
                    <a:pt x="434340" y="19050"/>
                    <a:pt x="439420" y="20320"/>
                  </a:cubicBezTo>
                  <a:cubicBezTo>
                    <a:pt x="443230" y="20320"/>
                    <a:pt x="449580" y="21590"/>
                    <a:pt x="452120" y="22860"/>
                  </a:cubicBezTo>
                  <a:cubicBezTo>
                    <a:pt x="452120" y="26670"/>
                    <a:pt x="454660" y="30480"/>
                    <a:pt x="459740" y="35560"/>
                  </a:cubicBezTo>
                  <a:cubicBezTo>
                    <a:pt x="466090" y="40640"/>
                    <a:pt x="474980" y="44450"/>
                    <a:pt x="483870" y="44450"/>
                  </a:cubicBezTo>
                  <a:cubicBezTo>
                    <a:pt x="490220" y="44450"/>
                    <a:pt x="500380" y="39370"/>
                    <a:pt x="501650" y="33020"/>
                  </a:cubicBezTo>
                  <a:cubicBezTo>
                    <a:pt x="501650" y="33020"/>
                    <a:pt x="510540" y="29210"/>
                    <a:pt x="514350" y="29210"/>
                  </a:cubicBezTo>
                  <a:lnTo>
                    <a:pt x="514350" y="29210"/>
                  </a:lnTo>
                  <a:cubicBezTo>
                    <a:pt x="515620" y="29210"/>
                    <a:pt x="518160" y="29210"/>
                    <a:pt x="520700" y="29210"/>
                  </a:cubicBezTo>
                  <a:cubicBezTo>
                    <a:pt x="524510" y="29210"/>
                    <a:pt x="528320" y="31750"/>
                    <a:pt x="533400" y="31750"/>
                  </a:cubicBezTo>
                  <a:cubicBezTo>
                    <a:pt x="538480" y="31750"/>
                    <a:pt x="543560" y="31750"/>
                    <a:pt x="547370" y="27940"/>
                  </a:cubicBezTo>
                  <a:cubicBezTo>
                    <a:pt x="552450" y="24130"/>
                    <a:pt x="556260" y="20320"/>
                    <a:pt x="560070" y="15240"/>
                  </a:cubicBezTo>
                  <a:cubicBezTo>
                    <a:pt x="561340" y="12700"/>
                    <a:pt x="563880" y="10160"/>
                    <a:pt x="566420" y="8890"/>
                  </a:cubicBezTo>
                  <a:cubicBezTo>
                    <a:pt x="572770" y="5080"/>
                    <a:pt x="577850" y="0"/>
                    <a:pt x="582930" y="0"/>
                  </a:cubicBezTo>
                  <a:cubicBezTo>
                    <a:pt x="588010" y="0"/>
                    <a:pt x="588010" y="0"/>
                    <a:pt x="590550" y="6350"/>
                  </a:cubicBezTo>
                  <a:cubicBezTo>
                    <a:pt x="593090" y="12700"/>
                    <a:pt x="595630" y="17780"/>
                    <a:pt x="599440" y="24130"/>
                  </a:cubicBezTo>
                  <a:lnTo>
                    <a:pt x="603250" y="30480"/>
                  </a:lnTo>
                  <a:cubicBezTo>
                    <a:pt x="604520" y="33020"/>
                    <a:pt x="605790" y="35560"/>
                    <a:pt x="605790" y="36830"/>
                  </a:cubicBezTo>
                  <a:cubicBezTo>
                    <a:pt x="608330" y="43180"/>
                    <a:pt x="610870" y="50800"/>
                    <a:pt x="621030" y="58420"/>
                  </a:cubicBezTo>
                  <a:cubicBezTo>
                    <a:pt x="632460" y="67310"/>
                    <a:pt x="641350" y="68580"/>
                    <a:pt x="654050" y="68580"/>
                  </a:cubicBezTo>
                  <a:cubicBezTo>
                    <a:pt x="654050" y="68580"/>
                    <a:pt x="697230" y="69850"/>
                    <a:pt x="708660" y="71120"/>
                  </a:cubicBezTo>
                  <a:cubicBezTo>
                    <a:pt x="711200" y="91440"/>
                    <a:pt x="737870" y="107950"/>
                    <a:pt x="737870" y="107950"/>
                  </a:cubicBezTo>
                  <a:cubicBezTo>
                    <a:pt x="754380" y="118110"/>
                    <a:pt x="769620" y="128270"/>
                    <a:pt x="779780" y="143510"/>
                  </a:cubicBezTo>
                  <a:cubicBezTo>
                    <a:pt x="786130" y="154940"/>
                    <a:pt x="796290" y="162560"/>
                    <a:pt x="803910" y="168910"/>
                  </a:cubicBezTo>
                  <a:cubicBezTo>
                    <a:pt x="808990" y="172720"/>
                    <a:pt x="812800" y="176530"/>
                    <a:pt x="816610" y="180340"/>
                  </a:cubicBezTo>
                  <a:cubicBezTo>
                    <a:pt x="826770" y="190500"/>
                    <a:pt x="836930" y="195580"/>
                    <a:pt x="845820" y="198120"/>
                  </a:cubicBezTo>
                  <a:cubicBezTo>
                    <a:pt x="845820" y="203200"/>
                    <a:pt x="843280" y="208280"/>
                    <a:pt x="842010" y="213360"/>
                  </a:cubicBezTo>
                  <a:cubicBezTo>
                    <a:pt x="840740" y="218440"/>
                    <a:pt x="839470" y="223520"/>
                    <a:pt x="838200" y="228600"/>
                  </a:cubicBezTo>
                  <a:cubicBezTo>
                    <a:pt x="838200" y="232410"/>
                    <a:pt x="838200" y="236220"/>
                    <a:pt x="838200" y="237490"/>
                  </a:cubicBezTo>
                  <a:cubicBezTo>
                    <a:pt x="834390" y="243840"/>
                    <a:pt x="833120" y="246380"/>
                    <a:pt x="831850" y="248920"/>
                  </a:cubicBezTo>
                  <a:cubicBezTo>
                    <a:pt x="830580" y="252730"/>
                    <a:pt x="829310" y="256540"/>
                    <a:pt x="828040" y="260350"/>
                  </a:cubicBezTo>
                  <a:cubicBezTo>
                    <a:pt x="828040" y="262890"/>
                    <a:pt x="826770" y="265430"/>
                    <a:pt x="825500" y="266700"/>
                  </a:cubicBezTo>
                  <a:cubicBezTo>
                    <a:pt x="822960" y="269240"/>
                    <a:pt x="821690" y="274320"/>
                    <a:pt x="822960" y="278130"/>
                  </a:cubicBezTo>
                  <a:cubicBezTo>
                    <a:pt x="822960" y="281940"/>
                    <a:pt x="825500" y="285750"/>
                    <a:pt x="828040" y="288290"/>
                  </a:cubicBezTo>
                  <a:cubicBezTo>
                    <a:pt x="836930" y="294640"/>
                    <a:pt x="848360" y="294640"/>
                    <a:pt x="855980" y="294640"/>
                  </a:cubicBezTo>
                  <a:lnTo>
                    <a:pt x="868680" y="294640"/>
                  </a:lnTo>
                  <a:cubicBezTo>
                    <a:pt x="869950" y="294640"/>
                    <a:pt x="871220" y="294640"/>
                    <a:pt x="872490" y="294640"/>
                  </a:cubicBezTo>
                  <a:cubicBezTo>
                    <a:pt x="869950" y="303530"/>
                    <a:pt x="866140" y="313690"/>
                    <a:pt x="862330" y="314960"/>
                  </a:cubicBezTo>
                  <a:cubicBezTo>
                    <a:pt x="857250" y="317500"/>
                    <a:pt x="849630" y="318770"/>
                    <a:pt x="842010" y="320040"/>
                  </a:cubicBezTo>
                  <a:cubicBezTo>
                    <a:pt x="836930" y="320040"/>
                    <a:pt x="831850" y="321310"/>
                    <a:pt x="826770" y="322580"/>
                  </a:cubicBezTo>
                  <a:cubicBezTo>
                    <a:pt x="825500" y="322580"/>
                    <a:pt x="821690" y="322580"/>
                    <a:pt x="819150" y="322580"/>
                  </a:cubicBezTo>
                  <a:cubicBezTo>
                    <a:pt x="812800" y="322580"/>
                    <a:pt x="806450" y="322580"/>
                    <a:pt x="798830" y="326390"/>
                  </a:cubicBezTo>
                  <a:cubicBezTo>
                    <a:pt x="783590" y="332740"/>
                    <a:pt x="782320" y="347980"/>
                    <a:pt x="781050" y="356870"/>
                  </a:cubicBezTo>
                  <a:cubicBezTo>
                    <a:pt x="781050" y="359410"/>
                    <a:pt x="781050" y="360680"/>
                    <a:pt x="781050" y="363220"/>
                  </a:cubicBezTo>
                  <a:cubicBezTo>
                    <a:pt x="779780" y="369570"/>
                    <a:pt x="775970" y="375920"/>
                    <a:pt x="774700" y="377190"/>
                  </a:cubicBezTo>
                  <a:lnTo>
                    <a:pt x="762000" y="377190"/>
                  </a:lnTo>
                  <a:cubicBezTo>
                    <a:pt x="745490" y="377190"/>
                    <a:pt x="736600" y="383540"/>
                    <a:pt x="730250" y="388620"/>
                  </a:cubicBezTo>
                  <a:cubicBezTo>
                    <a:pt x="725170" y="392430"/>
                    <a:pt x="722630" y="394970"/>
                    <a:pt x="717550" y="396240"/>
                  </a:cubicBezTo>
                  <a:cubicBezTo>
                    <a:pt x="709930" y="396240"/>
                    <a:pt x="704850" y="403860"/>
                    <a:pt x="704850" y="411480"/>
                  </a:cubicBezTo>
                  <a:cubicBezTo>
                    <a:pt x="704850" y="420370"/>
                    <a:pt x="709930" y="429260"/>
                    <a:pt x="713740" y="435610"/>
                  </a:cubicBezTo>
                  <a:cubicBezTo>
                    <a:pt x="716280" y="440690"/>
                    <a:pt x="718820" y="444500"/>
                    <a:pt x="720090" y="448310"/>
                  </a:cubicBezTo>
                  <a:cubicBezTo>
                    <a:pt x="721360" y="455930"/>
                    <a:pt x="721360" y="466090"/>
                    <a:pt x="720090" y="478790"/>
                  </a:cubicBezTo>
                  <a:cubicBezTo>
                    <a:pt x="720090" y="486410"/>
                    <a:pt x="718820" y="495300"/>
                    <a:pt x="715010" y="500380"/>
                  </a:cubicBezTo>
                  <a:lnTo>
                    <a:pt x="711200" y="505460"/>
                  </a:lnTo>
                  <a:cubicBezTo>
                    <a:pt x="703580" y="516890"/>
                    <a:pt x="695960" y="529590"/>
                    <a:pt x="689610" y="542290"/>
                  </a:cubicBezTo>
                  <a:cubicBezTo>
                    <a:pt x="687070" y="547370"/>
                    <a:pt x="685800" y="552450"/>
                    <a:pt x="687070" y="557530"/>
                  </a:cubicBezTo>
                  <a:cubicBezTo>
                    <a:pt x="683260" y="557530"/>
                    <a:pt x="679450" y="556260"/>
                    <a:pt x="675640" y="556260"/>
                  </a:cubicBezTo>
                  <a:cubicBezTo>
                    <a:pt x="666750" y="556260"/>
                    <a:pt x="656590" y="561340"/>
                    <a:pt x="650240" y="568960"/>
                  </a:cubicBezTo>
                  <a:cubicBezTo>
                    <a:pt x="648970" y="566420"/>
                    <a:pt x="646430" y="565150"/>
                    <a:pt x="643890" y="563880"/>
                  </a:cubicBezTo>
                  <a:cubicBezTo>
                    <a:pt x="641350" y="563880"/>
                    <a:pt x="638810" y="561340"/>
                    <a:pt x="636270" y="561340"/>
                  </a:cubicBezTo>
                  <a:cubicBezTo>
                    <a:pt x="633730" y="561340"/>
                    <a:pt x="633730" y="561340"/>
                    <a:pt x="632460" y="561340"/>
                  </a:cubicBezTo>
                  <a:cubicBezTo>
                    <a:pt x="628650" y="561340"/>
                    <a:pt x="626110" y="565150"/>
                    <a:pt x="623570" y="567690"/>
                  </a:cubicBezTo>
                  <a:cubicBezTo>
                    <a:pt x="623570" y="567690"/>
                    <a:pt x="623570" y="568960"/>
                    <a:pt x="623570" y="570230"/>
                  </a:cubicBezTo>
                  <a:cubicBezTo>
                    <a:pt x="622300" y="574040"/>
                    <a:pt x="622300" y="577850"/>
                    <a:pt x="623570" y="581660"/>
                  </a:cubicBezTo>
                  <a:cubicBezTo>
                    <a:pt x="623570" y="581660"/>
                    <a:pt x="623570" y="584200"/>
                    <a:pt x="623570" y="584200"/>
                  </a:cubicBezTo>
                  <a:cubicBezTo>
                    <a:pt x="615950" y="584200"/>
                    <a:pt x="610870" y="588010"/>
                    <a:pt x="605790" y="590550"/>
                  </a:cubicBezTo>
                  <a:cubicBezTo>
                    <a:pt x="598170" y="594360"/>
                    <a:pt x="594360" y="595630"/>
                    <a:pt x="591820" y="595630"/>
                  </a:cubicBezTo>
                  <a:cubicBezTo>
                    <a:pt x="589280" y="595630"/>
                    <a:pt x="585470" y="596900"/>
                    <a:pt x="582930" y="598170"/>
                  </a:cubicBezTo>
                  <a:cubicBezTo>
                    <a:pt x="579120" y="598170"/>
                    <a:pt x="568960" y="603250"/>
                    <a:pt x="565150" y="612140"/>
                  </a:cubicBezTo>
                  <a:cubicBezTo>
                    <a:pt x="561340" y="621030"/>
                    <a:pt x="565150" y="628650"/>
                    <a:pt x="566420" y="633730"/>
                  </a:cubicBezTo>
                  <a:cubicBezTo>
                    <a:pt x="566420" y="633730"/>
                    <a:pt x="566420" y="633730"/>
                    <a:pt x="566420" y="633730"/>
                  </a:cubicBezTo>
                  <a:cubicBezTo>
                    <a:pt x="557530" y="633730"/>
                    <a:pt x="552450" y="636270"/>
                    <a:pt x="544830" y="640080"/>
                  </a:cubicBezTo>
                  <a:cubicBezTo>
                    <a:pt x="541020" y="642620"/>
                    <a:pt x="538480" y="643890"/>
                    <a:pt x="534670" y="645160"/>
                  </a:cubicBezTo>
                  <a:cubicBezTo>
                    <a:pt x="530860" y="646430"/>
                    <a:pt x="525780" y="648970"/>
                    <a:pt x="521970" y="651510"/>
                  </a:cubicBezTo>
                  <a:cubicBezTo>
                    <a:pt x="520700" y="651510"/>
                    <a:pt x="519430" y="652780"/>
                    <a:pt x="518160" y="654050"/>
                  </a:cubicBezTo>
                  <a:cubicBezTo>
                    <a:pt x="515620" y="654050"/>
                    <a:pt x="506730" y="650240"/>
                    <a:pt x="506730" y="650240"/>
                  </a:cubicBezTo>
                  <a:close/>
                  <a:moveTo>
                    <a:pt x="715010" y="598170"/>
                  </a:moveTo>
                  <a:cubicBezTo>
                    <a:pt x="715010" y="598170"/>
                    <a:pt x="715010" y="595630"/>
                    <a:pt x="713740" y="591820"/>
                  </a:cubicBezTo>
                  <a:cubicBezTo>
                    <a:pt x="713740" y="591820"/>
                    <a:pt x="713740" y="589280"/>
                    <a:pt x="713740" y="588010"/>
                  </a:cubicBezTo>
                  <a:cubicBezTo>
                    <a:pt x="713740" y="588010"/>
                    <a:pt x="716280" y="588010"/>
                    <a:pt x="717550" y="588010"/>
                  </a:cubicBezTo>
                  <a:cubicBezTo>
                    <a:pt x="721360" y="589280"/>
                    <a:pt x="728980" y="591820"/>
                    <a:pt x="730250" y="593090"/>
                  </a:cubicBezTo>
                  <a:cubicBezTo>
                    <a:pt x="730250" y="593090"/>
                    <a:pt x="727710" y="595630"/>
                    <a:pt x="723900" y="595630"/>
                  </a:cubicBezTo>
                  <a:cubicBezTo>
                    <a:pt x="723900" y="595630"/>
                    <a:pt x="717550" y="595630"/>
                    <a:pt x="716280" y="59563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BD50F24E-7C0A-BB79-1C7E-E68F0BAACB97}"/>
                </a:ext>
              </a:extLst>
            </p:cNvPr>
            <p:cNvSpPr/>
            <p:nvPr/>
          </p:nvSpPr>
          <p:spPr>
            <a:xfrm>
              <a:off x="8578231" y="2388451"/>
              <a:ext cx="388201" cy="192046"/>
            </a:xfrm>
            <a:custGeom>
              <a:avLst/>
              <a:gdLst>
                <a:gd name="connsiteX0" fmla="*/ 346251 w 436420"/>
                <a:gd name="connsiteY0" fmla="*/ 214630 h 215900"/>
                <a:gd name="connsiteX1" fmla="*/ 305611 w 436420"/>
                <a:gd name="connsiteY1" fmla="*/ 212090 h 215900"/>
                <a:gd name="connsiteX2" fmla="*/ 262430 w 436420"/>
                <a:gd name="connsiteY2" fmla="*/ 209550 h 215900"/>
                <a:gd name="connsiteX3" fmla="*/ 228141 w 436420"/>
                <a:gd name="connsiteY3" fmla="*/ 209550 h 215900"/>
                <a:gd name="connsiteX4" fmla="*/ 195121 w 436420"/>
                <a:gd name="connsiteY4" fmla="*/ 209550 h 215900"/>
                <a:gd name="connsiteX5" fmla="*/ 178611 w 436420"/>
                <a:gd name="connsiteY5" fmla="*/ 209550 h 215900"/>
                <a:gd name="connsiteX6" fmla="*/ 153211 w 436420"/>
                <a:gd name="connsiteY6" fmla="*/ 209550 h 215900"/>
                <a:gd name="connsiteX7" fmla="*/ 90980 w 436420"/>
                <a:gd name="connsiteY7" fmla="*/ 204470 h 215900"/>
                <a:gd name="connsiteX8" fmla="*/ 80821 w 436420"/>
                <a:gd name="connsiteY8" fmla="*/ 201930 h 215900"/>
                <a:gd name="connsiteX9" fmla="*/ 47801 w 436420"/>
                <a:gd name="connsiteY9" fmla="*/ 195580 h 215900"/>
                <a:gd name="connsiteX10" fmla="*/ 35101 w 436420"/>
                <a:gd name="connsiteY10" fmla="*/ 195580 h 215900"/>
                <a:gd name="connsiteX11" fmla="*/ 13511 w 436420"/>
                <a:gd name="connsiteY11" fmla="*/ 195580 h 215900"/>
                <a:gd name="connsiteX12" fmla="*/ 811 w 436420"/>
                <a:gd name="connsiteY12" fmla="*/ 194310 h 215900"/>
                <a:gd name="connsiteX13" fmla="*/ 4621 w 436420"/>
                <a:gd name="connsiteY13" fmla="*/ 181610 h 215900"/>
                <a:gd name="connsiteX14" fmla="*/ 4621 w 436420"/>
                <a:gd name="connsiteY14" fmla="*/ 181610 h 215900"/>
                <a:gd name="connsiteX15" fmla="*/ 22401 w 436420"/>
                <a:gd name="connsiteY15" fmla="*/ 176530 h 215900"/>
                <a:gd name="connsiteX16" fmla="*/ 57961 w 436420"/>
                <a:gd name="connsiteY16" fmla="*/ 152400 h 215900"/>
                <a:gd name="connsiteX17" fmla="*/ 59230 w 436420"/>
                <a:gd name="connsiteY17" fmla="*/ 146050 h 215900"/>
                <a:gd name="connsiteX18" fmla="*/ 33830 w 436420"/>
                <a:gd name="connsiteY18" fmla="*/ 124460 h 215900"/>
                <a:gd name="connsiteX19" fmla="*/ 22401 w 436420"/>
                <a:gd name="connsiteY19" fmla="*/ 124460 h 215900"/>
                <a:gd name="connsiteX20" fmla="*/ 17321 w 436420"/>
                <a:gd name="connsiteY20" fmla="*/ 124460 h 215900"/>
                <a:gd name="connsiteX21" fmla="*/ 14780 w 436420"/>
                <a:gd name="connsiteY21" fmla="*/ 116840 h 215900"/>
                <a:gd name="connsiteX22" fmla="*/ 3351 w 436420"/>
                <a:gd name="connsiteY22" fmla="*/ 109220 h 215900"/>
                <a:gd name="connsiteX23" fmla="*/ 3351 w 436420"/>
                <a:gd name="connsiteY23" fmla="*/ 109220 h 215900"/>
                <a:gd name="connsiteX24" fmla="*/ 3351 w 436420"/>
                <a:gd name="connsiteY24" fmla="*/ 74930 h 215900"/>
                <a:gd name="connsiteX25" fmla="*/ 32561 w 436420"/>
                <a:gd name="connsiteY25" fmla="*/ 72390 h 215900"/>
                <a:gd name="connsiteX26" fmla="*/ 46530 w 436420"/>
                <a:gd name="connsiteY26" fmla="*/ 72390 h 215900"/>
                <a:gd name="connsiteX27" fmla="*/ 73201 w 436420"/>
                <a:gd name="connsiteY27" fmla="*/ 73660 h 215900"/>
                <a:gd name="connsiteX28" fmla="*/ 73201 w 436420"/>
                <a:gd name="connsiteY28" fmla="*/ 73660 h 215900"/>
                <a:gd name="connsiteX29" fmla="*/ 79551 w 436420"/>
                <a:gd name="connsiteY29" fmla="*/ 72390 h 215900"/>
                <a:gd name="connsiteX30" fmla="*/ 82091 w 436420"/>
                <a:gd name="connsiteY30" fmla="*/ 72390 h 215900"/>
                <a:gd name="connsiteX31" fmla="*/ 106221 w 436420"/>
                <a:gd name="connsiteY31" fmla="*/ 78740 h 215900"/>
                <a:gd name="connsiteX32" fmla="*/ 155751 w 436420"/>
                <a:gd name="connsiteY32" fmla="*/ 90170 h 215900"/>
                <a:gd name="connsiteX33" fmla="*/ 172261 w 436420"/>
                <a:gd name="connsiteY33" fmla="*/ 88900 h 215900"/>
                <a:gd name="connsiteX34" fmla="*/ 176071 w 436420"/>
                <a:gd name="connsiteY34" fmla="*/ 88900 h 215900"/>
                <a:gd name="connsiteX35" fmla="*/ 201471 w 436420"/>
                <a:gd name="connsiteY35" fmla="*/ 26670 h 215900"/>
                <a:gd name="connsiteX36" fmla="*/ 198930 w 436420"/>
                <a:gd name="connsiteY36" fmla="*/ 5080 h 215900"/>
                <a:gd name="connsiteX37" fmla="*/ 207821 w 436420"/>
                <a:gd name="connsiteY37" fmla="*/ 0 h 215900"/>
                <a:gd name="connsiteX38" fmla="*/ 210361 w 436420"/>
                <a:gd name="connsiteY38" fmla="*/ 5080 h 215900"/>
                <a:gd name="connsiteX39" fmla="*/ 243380 w 436420"/>
                <a:gd name="connsiteY39" fmla="*/ 20320 h 215900"/>
                <a:gd name="connsiteX40" fmla="*/ 257351 w 436420"/>
                <a:gd name="connsiteY40" fmla="*/ 24130 h 215900"/>
                <a:gd name="connsiteX41" fmla="*/ 272591 w 436420"/>
                <a:gd name="connsiteY41" fmla="*/ 29210 h 215900"/>
                <a:gd name="connsiteX42" fmla="*/ 282751 w 436420"/>
                <a:gd name="connsiteY42" fmla="*/ 34290 h 215900"/>
                <a:gd name="connsiteX43" fmla="*/ 295451 w 436420"/>
                <a:gd name="connsiteY43" fmla="*/ 40640 h 215900"/>
                <a:gd name="connsiteX44" fmla="*/ 301801 w 436420"/>
                <a:gd name="connsiteY44" fmla="*/ 43180 h 215900"/>
                <a:gd name="connsiteX45" fmla="*/ 315771 w 436420"/>
                <a:gd name="connsiteY45" fmla="*/ 60960 h 215900"/>
                <a:gd name="connsiteX46" fmla="*/ 329741 w 436420"/>
                <a:gd name="connsiteY46" fmla="*/ 64770 h 215900"/>
                <a:gd name="connsiteX47" fmla="*/ 344980 w 436420"/>
                <a:gd name="connsiteY47" fmla="*/ 62230 h 215900"/>
                <a:gd name="connsiteX48" fmla="*/ 358951 w 436420"/>
                <a:gd name="connsiteY48" fmla="*/ 55880 h 215900"/>
                <a:gd name="connsiteX49" fmla="*/ 378001 w 436420"/>
                <a:gd name="connsiteY49" fmla="*/ 48260 h 215900"/>
                <a:gd name="connsiteX50" fmla="*/ 391971 w 436420"/>
                <a:gd name="connsiteY50" fmla="*/ 46990 h 215900"/>
                <a:gd name="connsiteX51" fmla="*/ 395780 w 436420"/>
                <a:gd name="connsiteY51" fmla="*/ 69850 h 215900"/>
                <a:gd name="connsiteX52" fmla="*/ 413561 w 436420"/>
                <a:gd name="connsiteY52" fmla="*/ 82550 h 215900"/>
                <a:gd name="connsiteX53" fmla="*/ 418641 w 436420"/>
                <a:gd name="connsiteY53" fmla="*/ 85090 h 215900"/>
                <a:gd name="connsiteX54" fmla="*/ 428801 w 436420"/>
                <a:gd name="connsiteY54" fmla="*/ 91440 h 215900"/>
                <a:gd name="connsiteX55" fmla="*/ 436421 w 436420"/>
                <a:gd name="connsiteY55" fmla="*/ 95250 h 215900"/>
                <a:gd name="connsiteX56" fmla="*/ 433880 w 436420"/>
                <a:gd name="connsiteY56" fmla="*/ 100330 h 215900"/>
                <a:gd name="connsiteX57" fmla="*/ 412291 w 436420"/>
                <a:gd name="connsiteY57" fmla="*/ 143510 h 215900"/>
                <a:gd name="connsiteX58" fmla="*/ 408480 w 436420"/>
                <a:gd name="connsiteY58" fmla="*/ 196850 h 215900"/>
                <a:gd name="connsiteX59" fmla="*/ 412291 w 436420"/>
                <a:gd name="connsiteY59" fmla="*/ 208280 h 215900"/>
                <a:gd name="connsiteX60" fmla="*/ 412291 w 436420"/>
                <a:gd name="connsiteY60" fmla="*/ 208280 h 215900"/>
                <a:gd name="connsiteX61" fmla="*/ 397051 w 436420"/>
                <a:gd name="connsiteY61" fmla="*/ 208280 h 215900"/>
                <a:gd name="connsiteX62" fmla="*/ 374191 w 436420"/>
                <a:gd name="connsiteY62" fmla="*/ 212090 h 215900"/>
                <a:gd name="connsiteX63" fmla="*/ 353871 w 436420"/>
                <a:gd name="connsiteY63" fmla="*/ 215900 h 215900"/>
                <a:gd name="connsiteX64" fmla="*/ 343711 w 436420"/>
                <a:gd name="connsiteY64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36420" h="215900">
                  <a:moveTo>
                    <a:pt x="346251" y="214630"/>
                  </a:moveTo>
                  <a:cubicBezTo>
                    <a:pt x="332280" y="214630"/>
                    <a:pt x="319580" y="213360"/>
                    <a:pt x="305611" y="212090"/>
                  </a:cubicBezTo>
                  <a:cubicBezTo>
                    <a:pt x="291641" y="210820"/>
                    <a:pt x="276401" y="209550"/>
                    <a:pt x="262430" y="209550"/>
                  </a:cubicBezTo>
                  <a:cubicBezTo>
                    <a:pt x="248461" y="209550"/>
                    <a:pt x="239571" y="209550"/>
                    <a:pt x="228141" y="209550"/>
                  </a:cubicBezTo>
                  <a:cubicBezTo>
                    <a:pt x="216711" y="209550"/>
                    <a:pt x="206551" y="209550"/>
                    <a:pt x="195121" y="209550"/>
                  </a:cubicBezTo>
                  <a:cubicBezTo>
                    <a:pt x="183691" y="209550"/>
                    <a:pt x="183691" y="209550"/>
                    <a:pt x="178611" y="209550"/>
                  </a:cubicBezTo>
                  <a:cubicBezTo>
                    <a:pt x="170991" y="209550"/>
                    <a:pt x="162101" y="209550"/>
                    <a:pt x="153211" y="209550"/>
                  </a:cubicBezTo>
                  <a:cubicBezTo>
                    <a:pt x="131621" y="209550"/>
                    <a:pt x="110030" y="209550"/>
                    <a:pt x="90980" y="204470"/>
                  </a:cubicBezTo>
                  <a:lnTo>
                    <a:pt x="80821" y="201930"/>
                  </a:lnTo>
                  <a:cubicBezTo>
                    <a:pt x="70661" y="199390"/>
                    <a:pt x="60501" y="195580"/>
                    <a:pt x="47801" y="195580"/>
                  </a:cubicBezTo>
                  <a:cubicBezTo>
                    <a:pt x="43991" y="195580"/>
                    <a:pt x="35101" y="195580"/>
                    <a:pt x="35101" y="195580"/>
                  </a:cubicBezTo>
                  <a:cubicBezTo>
                    <a:pt x="24941" y="195580"/>
                    <a:pt x="19861" y="195580"/>
                    <a:pt x="13511" y="195580"/>
                  </a:cubicBezTo>
                  <a:cubicBezTo>
                    <a:pt x="9701" y="195580"/>
                    <a:pt x="4621" y="195580"/>
                    <a:pt x="811" y="194310"/>
                  </a:cubicBezTo>
                  <a:cubicBezTo>
                    <a:pt x="3351" y="191770"/>
                    <a:pt x="4621" y="186690"/>
                    <a:pt x="4621" y="181610"/>
                  </a:cubicBezTo>
                  <a:cubicBezTo>
                    <a:pt x="4621" y="181610"/>
                    <a:pt x="4621" y="181610"/>
                    <a:pt x="4621" y="181610"/>
                  </a:cubicBezTo>
                  <a:cubicBezTo>
                    <a:pt x="5891" y="181610"/>
                    <a:pt x="12241" y="179070"/>
                    <a:pt x="22401" y="176530"/>
                  </a:cubicBezTo>
                  <a:cubicBezTo>
                    <a:pt x="35101" y="172720"/>
                    <a:pt x="50341" y="167640"/>
                    <a:pt x="57961" y="152400"/>
                  </a:cubicBezTo>
                  <a:cubicBezTo>
                    <a:pt x="57961" y="149860"/>
                    <a:pt x="59230" y="148590"/>
                    <a:pt x="59230" y="146050"/>
                  </a:cubicBezTo>
                  <a:cubicBezTo>
                    <a:pt x="59230" y="142240"/>
                    <a:pt x="57961" y="124460"/>
                    <a:pt x="33830" y="124460"/>
                  </a:cubicBezTo>
                  <a:cubicBezTo>
                    <a:pt x="9701" y="124460"/>
                    <a:pt x="26211" y="124460"/>
                    <a:pt x="22401" y="124460"/>
                  </a:cubicBezTo>
                  <a:cubicBezTo>
                    <a:pt x="21130" y="124460"/>
                    <a:pt x="19861" y="124460"/>
                    <a:pt x="17321" y="124460"/>
                  </a:cubicBezTo>
                  <a:cubicBezTo>
                    <a:pt x="17321" y="121920"/>
                    <a:pt x="17321" y="119380"/>
                    <a:pt x="14780" y="116840"/>
                  </a:cubicBezTo>
                  <a:cubicBezTo>
                    <a:pt x="12241" y="113030"/>
                    <a:pt x="8430" y="109220"/>
                    <a:pt x="3351" y="109220"/>
                  </a:cubicBezTo>
                  <a:lnTo>
                    <a:pt x="3351" y="109220"/>
                  </a:lnTo>
                  <a:cubicBezTo>
                    <a:pt x="-459" y="99060"/>
                    <a:pt x="-1729" y="80010"/>
                    <a:pt x="3351" y="74930"/>
                  </a:cubicBezTo>
                  <a:cubicBezTo>
                    <a:pt x="18591" y="73660"/>
                    <a:pt x="26211" y="72390"/>
                    <a:pt x="32561" y="72390"/>
                  </a:cubicBezTo>
                  <a:cubicBezTo>
                    <a:pt x="38911" y="72390"/>
                    <a:pt x="41451" y="72390"/>
                    <a:pt x="46530" y="72390"/>
                  </a:cubicBezTo>
                  <a:cubicBezTo>
                    <a:pt x="52880" y="72390"/>
                    <a:pt x="60501" y="72390"/>
                    <a:pt x="73201" y="73660"/>
                  </a:cubicBezTo>
                  <a:cubicBezTo>
                    <a:pt x="73201" y="73660"/>
                    <a:pt x="73201" y="73660"/>
                    <a:pt x="73201" y="73660"/>
                  </a:cubicBezTo>
                  <a:cubicBezTo>
                    <a:pt x="75741" y="73660"/>
                    <a:pt x="78280" y="73660"/>
                    <a:pt x="79551" y="72390"/>
                  </a:cubicBezTo>
                  <a:cubicBezTo>
                    <a:pt x="79551" y="72390"/>
                    <a:pt x="80821" y="72390"/>
                    <a:pt x="82091" y="72390"/>
                  </a:cubicBezTo>
                  <a:cubicBezTo>
                    <a:pt x="89711" y="72390"/>
                    <a:pt x="98601" y="74930"/>
                    <a:pt x="106221" y="78740"/>
                  </a:cubicBezTo>
                  <a:cubicBezTo>
                    <a:pt x="120191" y="83820"/>
                    <a:pt x="136701" y="90170"/>
                    <a:pt x="155751" y="90170"/>
                  </a:cubicBezTo>
                  <a:cubicBezTo>
                    <a:pt x="174801" y="90170"/>
                    <a:pt x="167180" y="90170"/>
                    <a:pt x="172261" y="88900"/>
                  </a:cubicBezTo>
                  <a:lnTo>
                    <a:pt x="176071" y="88900"/>
                  </a:lnTo>
                  <a:cubicBezTo>
                    <a:pt x="212901" y="80010"/>
                    <a:pt x="205280" y="45720"/>
                    <a:pt x="201471" y="26670"/>
                  </a:cubicBezTo>
                  <a:cubicBezTo>
                    <a:pt x="200201" y="20320"/>
                    <a:pt x="197661" y="8890"/>
                    <a:pt x="198930" y="5080"/>
                  </a:cubicBezTo>
                  <a:cubicBezTo>
                    <a:pt x="202741" y="5080"/>
                    <a:pt x="205280" y="2540"/>
                    <a:pt x="207821" y="0"/>
                  </a:cubicBezTo>
                  <a:cubicBezTo>
                    <a:pt x="207821" y="1270"/>
                    <a:pt x="209091" y="2540"/>
                    <a:pt x="210361" y="5080"/>
                  </a:cubicBezTo>
                  <a:cubicBezTo>
                    <a:pt x="216711" y="12700"/>
                    <a:pt x="229411" y="16510"/>
                    <a:pt x="243380" y="20320"/>
                  </a:cubicBezTo>
                  <a:lnTo>
                    <a:pt x="257351" y="24130"/>
                  </a:lnTo>
                  <a:cubicBezTo>
                    <a:pt x="263701" y="25400"/>
                    <a:pt x="267511" y="26670"/>
                    <a:pt x="272591" y="29210"/>
                  </a:cubicBezTo>
                  <a:cubicBezTo>
                    <a:pt x="276401" y="30480"/>
                    <a:pt x="278941" y="33020"/>
                    <a:pt x="282751" y="34290"/>
                  </a:cubicBezTo>
                  <a:cubicBezTo>
                    <a:pt x="287830" y="36830"/>
                    <a:pt x="291641" y="39370"/>
                    <a:pt x="295451" y="40640"/>
                  </a:cubicBezTo>
                  <a:lnTo>
                    <a:pt x="301801" y="43180"/>
                  </a:lnTo>
                  <a:cubicBezTo>
                    <a:pt x="304341" y="54610"/>
                    <a:pt x="313230" y="59690"/>
                    <a:pt x="315771" y="60960"/>
                  </a:cubicBezTo>
                  <a:cubicBezTo>
                    <a:pt x="319580" y="63500"/>
                    <a:pt x="324661" y="64770"/>
                    <a:pt x="329741" y="64770"/>
                  </a:cubicBezTo>
                  <a:cubicBezTo>
                    <a:pt x="334821" y="64770"/>
                    <a:pt x="341171" y="64770"/>
                    <a:pt x="344980" y="62230"/>
                  </a:cubicBezTo>
                  <a:cubicBezTo>
                    <a:pt x="350061" y="60960"/>
                    <a:pt x="353871" y="58420"/>
                    <a:pt x="358951" y="55880"/>
                  </a:cubicBezTo>
                  <a:cubicBezTo>
                    <a:pt x="365301" y="52070"/>
                    <a:pt x="370380" y="49530"/>
                    <a:pt x="378001" y="48260"/>
                  </a:cubicBezTo>
                  <a:cubicBezTo>
                    <a:pt x="381811" y="48260"/>
                    <a:pt x="386891" y="46990"/>
                    <a:pt x="391971" y="46990"/>
                  </a:cubicBezTo>
                  <a:cubicBezTo>
                    <a:pt x="391971" y="54610"/>
                    <a:pt x="390701" y="62230"/>
                    <a:pt x="395780" y="69850"/>
                  </a:cubicBezTo>
                  <a:cubicBezTo>
                    <a:pt x="400861" y="76200"/>
                    <a:pt x="407211" y="80010"/>
                    <a:pt x="413561" y="82550"/>
                  </a:cubicBezTo>
                  <a:cubicBezTo>
                    <a:pt x="414830" y="82550"/>
                    <a:pt x="417371" y="83820"/>
                    <a:pt x="418641" y="85090"/>
                  </a:cubicBezTo>
                  <a:cubicBezTo>
                    <a:pt x="422451" y="87630"/>
                    <a:pt x="426261" y="88900"/>
                    <a:pt x="428801" y="91440"/>
                  </a:cubicBezTo>
                  <a:cubicBezTo>
                    <a:pt x="431341" y="92710"/>
                    <a:pt x="433880" y="93980"/>
                    <a:pt x="436421" y="95250"/>
                  </a:cubicBezTo>
                  <a:cubicBezTo>
                    <a:pt x="436421" y="95250"/>
                    <a:pt x="436421" y="96520"/>
                    <a:pt x="433880" y="100330"/>
                  </a:cubicBezTo>
                  <a:cubicBezTo>
                    <a:pt x="427530" y="118110"/>
                    <a:pt x="422451" y="129540"/>
                    <a:pt x="412291" y="143510"/>
                  </a:cubicBezTo>
                  <a:cubicBezTo>
                    <a:pt x="398321" y="163830"/>
                    <a:pt x="403401" y="181610"/>
                    <a:pt x="408480" y="196850"/>
                  </a:cubicBezTo>
                  <a:cubicBezTo>
                    <a:pt x="409751" y="200660"/>
                    <a:pt x="411021" y="204470"/>
                    <a:pt x="412291" y="208280"/>
                  </a:cubicBezTo>
                  <a:cubicBezTo>
                    <a:pt x="412291" y="208280"/>
                    <a:pt x="412291" y="208280"/>
                    <a:pt x="412291" y="208280"/>
                  </a:cubicBezTo>
                  <a:cubicBezTo>
                    <a:pt x="407211" y="208280"/>
                    <a:pt x="402130" y="208280"/>
                    <a:pt x="397051" y="208280"/>
                  </a:cubicBezTo>
                  <a:cubicBezTo>
                    <a:pt x="389430" y="208280"/>
                    <a:pt x="381811" y="210820"/>
                    <a:pt x="374191" y="212090"/>
                  </a:cubicBezTo>
                  <a:cubicBezTo>
                    <a:pt x="367841" y="213360"/>
                    <a:pt x="361491" y="214630"/>
                    <a:pt x="353871" y="215900"/>
                  </a:cubicBezTo>
                  <a:cubicBezTo>
                    <a:pt x="350061" y="215900"/>
                    <a:pt x="347521" y="215900"/>
                    <a:pt x="343711" y="21590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C522B9A2-BC6C-D361-FF49-743400102FD0}"/>
                </a:ext>
              </a:extLst>
            </p:cNvPr>
            <p:cNvSpPr/>
            <p:nvPr/>
          </p:nvSpPr>
          <p:spPr>
            <a:xfrm>
              <a:off x="9033084" y="2159126"/>
              <a:ext cx="1316079" cy="1127422"/>
            </a:xfrm>
            <a:custGeom>
              <a:avLst/>
              <a:gdLst>
                <a:gd name="connsiteX0" fmla="*/ 1140460 w 1479550"/>
                <a:gd name="connsiteY0" fmla="*/ 1267460 h 1267459"/>
                <a:gd name="connsiteX1" fmla="*/ 1113790 w 1479550"/>
                <a:gd name="connsiteY1" fmla="*/ 1256030 h 1267459"/>
                <a:gd name="connsiteX2" fmla="*/ 1087120 w 1479550"/>
                <a:gd name="connsiteY2" fmla="*/ 1219200 h 1267459"/>
                <a:gd name="connsiteX3" fmla="*/ 1079500 w 1479550"/>
                <a:gd name="connsiteY3" fmla="*/ 1216660 h 1267459"/>
                <a:gd name="connsiteX4" fmla="*/ 1079500 w 1479550"/>
                <a:gd name="connsiteY4" fmla="*/ 1216660 h 1267459"/>
                <a:gd name="connsiteX5" fmla="*/ 1033780 w 1479550"/>
                <a:gd name="connsiteY5" fmla="*/ 1221739 h 1267459"/>
                <a:gd name="connsiteX6" fmla="*/ 1033780 w 1479550"/>
                <a:gd name="connsiteY6" fmla="*/ 1219200 h 1267459"/>
                <a:gd name="connsiteX7" fmla="*/ 1018540 w 1479550"/>
                <a:gd name="connsiteY7" fmla="*/ 1206500 h 1267459"/>
                <a:gd name="connsiteX8" fmla="*/ 996950 w 1479550"/>
                <a:gd name="connsiteY8" fmla="*/ 1206500 h 1267459"/>
                <a:gd name="connsiteX9" fmla="*/ 986790 w 1479550"/>
                <a:gd name="connsiteY9" fmla="*/ 1210310 h 1267459"/>
                <a:gd name="connsiteX10" fmla="*/ 970280 w 1479550"/>
                <a:gd name="connsiteY10" fmla="*/ 1238250 h 1267459"/>
                <a:gd name="connsiteX11" fmla="*/ 970280 w 1479550"/>
                <a:gd name="connsiteY11" fmla="*/ 1238250 h 1267459"/>
                <a:gd name="connsiteX12" fmla="*/ 960120 w 1479550"/>
                <a:gd name="connsiteY12" fmla="*/ 1240789 h 1267459"/>
                <a:gd name="connsiteX13" fmla="*/ 937260 w 1479550"/>
                <a:gd name="connsiteY13" fmla="*/ 1186180 h 1267459"/>
                <a:gd name="connsiteX14" fmla="*/ 924560 w 1479550"/>
                <a:gd name="connsiteY14" fmla="*/ 1178560 h 1267459"/>
                <a:gd name="connsiteX15" fmla="*/ 920750 w 1479550"/>
                <a:gd name="connsiteY15" fmla="*/ 1178560 h 1267459"/>
                <a:gd name="connsiteX16" fmla="*/ 872490 w 1479550"/>
                <a:gd name="connsiteY16" fmla="*/ 1202689 h 1267459"/>
                <a:gd name="connsiteX17" fmla="*/ 858520 w 1479550"/>
                <a:gd name="connsiteY17" fmla="*/ 1224280 h 1267459"/>
                <a:gd name="connsiteX18" fmla="*/ 858520 w 1479550"/>
                <a:gd name="connsiteY18" fmla="*/ 1224280 h 1267459"/>
                <a:gd name="connsiteX19" fmla="*/ 859790 w 1479550"/>
                <a:gd name="connsiteY19" fmla="*/ 1210310 h 1267459"/>
                <a:gd name="connsiteX20" fmla="*/ 857250 w 1479550"/>
                <a:gd name="connsiteY20" fmla="*/ 1198880 h 1267459"/>
                <a:gd name="connsiteX21" fmla="*/ 847090 w 1479550"/>
                <a:gd name="connsiteY21" fmla="*/ 1193800 h 1267459"/>
                <a:gd name="connsiteX22" fmla="*/ 825500 w 1479550"/>
                <a:gd name="connsiteY22" fmla="*/ 1193800 h 1267459"/>
                <a:gd name="connsiteX23" fmla="*/ 811530 w 1479550"/>
                <a:gd name="connsiteY23" fmla="*/ 1193800 h 1267459"/>
                <a:gd name="connsiteX24" fmla="*/ 803910 w 1479550"/>
                <a:gd name="connsiteY24" fmla="*/ 1193800 h 1267459"/>
                <a:gd name="connsiteX25" fmla="*/ 796290 w 1479550"/>
                <a:gd name="connsiteY25" fmla="*/ 1176020 h 1267459"/>
                <a:gd name="connsiteX26" fmla="*/ 784860 w 1479550"/>
                <a:gd name="connsiteY26" fmla="*/ 1168400 h 1267459"/>
                <a:gd name="connsiteX27" fmla="*/ 783590 w 1479550"/>
                <a:gd name="connsiteY27" fmla="*/ 1168400 h 1267459"/>
                <a:gd name="connsiteX28" fmla="*/ 772160 w 1479550"/>
                <a:gd name="connsiteY28" fmla="*/ 1174750 h 1267459"/>
                <a:gd name="connsiteX29" fmla="*/ 763270 w 1479550"/>
                <a:gd name="connsiteY29" fmla="*/ 1187450 h 1267459"/>
                <a:gd name="connsiteX30" fmla="*/ 750570 w 1479550"/>
                <a:gd name="connsiteY30" fmla="*/ 1193800 h 1267459"/>
                <a:gd name="connsiteX31" fmla="*/ 746760 w 1479550"/>
                <a:gd name="connsiteY31" fmla="*/ 1193800 h 1267459"/>
                <a:gd name="connsiteX32" fmla="*/ 732790 w 1479550"/>
                <a:gd name="connsiteY32" fmla="*/ 1188720 h 1267459"/>
                <a:gd name="connsiteX33" fmla="*/ 709930 w 1479550"/>
                <a:gd name="connsiteY33" fmla="*/ 1202689 h 1267459"/>
                <a:gd name="connsiteX34" fmla="*/ 701040 w 1479550"/>
                <a:gd name="connsiteY34" fmla="*/ 1184910 h 1267459"/>
                <a:gd name="connsiteX35" fmla="*/ 689610 w 1479550"/>
                <a:gd name="connsiteY35" fmla="*/ 1178560 h 1267459"/>
                <a:gd name="connsiteX36" fmla="*/ 684530 w 1479550"/>
                <a:gd name="connsiteY36" fmla="*/ 1178560 h 1267459"/>
                <a:gd name="connsiteX37" fmla="*/ 655320 w 1479550"/>
                <a:gd name="connsiteY37" fmla="*/ 1188720 h 1267459"/>
                <a:gd name="connsiteX38" fmla="*/ 636270 w 1479550"/>
                <a:gd name="connsiteY38" fmla="*/ 1189989 h 1267459"/>
                <a:gd name="connsiteX39" fmla="*/ 629920 w 1479550"/>
                <a:gd name="connsiteY39" fmla="*/ 1156970 h 1267459"/>
                <a:gd name="connsiteX40" fmla="*/ 615950 w 1479550"/>
                <a:gd name="connsiteY40" fmla="*/ 1146810 h 1267459"/>
                <a:gd name="connsiteX41" fmla="*/ 604520 w 1479550"/>
                <a:gd name="connsiteY41" fmla="*/ 1146810 h 1267459"/>
                <a:gd name="connsiteX42" fmla="*/ 572770 w 1479550"/>
                <a:gd name="connsiteY42" fmla="*/ 1150620 h 1267459"/>
                <a:gd name="connsiteX43" fmla="*/ 546100 w 1479550"/>
                <a:gd name="connsiteY43" fmla="*/ 1135380 h 1267459"/>
                <a:gd name="connsiteX44" fmla="*/ 513080 w 1479550"/>
                <a:gd name="connsiteY44" fmla="*/ 1132839 h 1267459"/>
                <a:gd name="connsiteX45" fmla="*/ 513080 w 1479550"/>
                <a:gd name="connsiteY45" fmla="*/ 1127760 h 1267459"/>
                <a:gd name="connsiteX46" fmla="*/ 497840 w 1479550"/>
                <a:gd name="connsiteY46" fmla="*/ 1116330 h 1267459"/>
                <a:gd name="connsiteX47" fmla="*/ 497840 w 1479550"/>
                <a:gd name="connsiteY47" fmla="*/ 1116330 h 1267459"/>
                <a:gd name="connsiteX48" fmla="*/ 449580 w 1479550"/>
                <a:gd name="connsiteY48" fmla="*/ 1116330 h 1267459"/>
                <a:gd name="connsiteX49" fmla="*/ 439420 w 1479550"/>
                <a:gd name="connsiteY49" fmla="*/ 1107439 h 1267459"/>
                <a:gd name="connsiteX50" fmla="*/ 406400 w 1479550"/>
                <a:gd name="connsiteY50" fmla="*/ 1090930 h 1267459"/>
                <a:gd name="connsiteX51" fmla="*/ 388620 w 1479550"/>
                <a:gd name="connsiteY51" fmla="*/ 1098550 h 1267459"/>
                <a:gd name="connsiteX52" fmla="*/ 377190 w 1479550"/>
                <a:gd name="connsiteY52" fmla="*/ 1104900 h 1267459"/>
                <a:gd name="connsiteX53" fmla="*/ 374650 w 1479550"/>
                <a:gd name="connsiteY53" fmla="*/ 1104900 h 1267459"/>
                <a:gd name="connsiteX54" fmla="*/ 331470 w 1479550"/>
                <a:gd name="connsiteY54" fmla="*/ 1096010 h 1267459"/>
                <a:gd name="connsiteX55" fmla="*/ 321310 w 1479550"/>
                <a:gd name="connsiteY55" fmla="*/ 1090930 h 1267459"/>
                <a:gd name="connsiteX56" fmla="*/ 313690 w 1479550"/>
                <a:gd name="connsiteY56" fmla="*/ 1088389 h 1267459"/>
                <a:gd name="connsiteX57" fmla="*/ 306070 w 1479550"/>
                <a:gd name="connsiteY57" fmla="*/ 1090930 h 1267459"/>
                <a:gd name="connsiteX58" fmla="*/ 265430 w 1479550"/>
                <a:gd name="connsiteY58" fmla="*/ 1112520 h 1267459"/>
                <a:gd name="connsiteX59" fmla="*/ 242570 w 1479550"/>
                <a:gd name="connsiteY59" fmla="*/ 1116330 h 1267459"/>
                <a:gd name="connsiteX60" fmla="*/ 220980 w 1479550"/>
                <a:gd name="connsiteY60" fmla="*/ 1116330 h 1267459"/>
                <a:gd name="connsiteX61" fmla="*/ 196850 w 1479550"/>
                <a:gd name="connsiteY61" fmla="*/ 1116330 h 1267459"/>
                <a:gd name="connsiteX62" fmla="*/ 172720 w 1479550"/>
                <a:gd name="connsiteY62" fmla="*/ 1118870 h 1267459"/>
                <a:gd name="connsiteX63" fmla="*/ 161290 w 1479550"/>
                <a:gd name="connsiteY63" fmla="*/ 1131570 h 1267459"/>
                <a:gd name="connsiteX64" fmla="*/ 157480 w 1479550"/>
                <a:gd name="connsiteY64" fmla="*/ 1151889 h 1267459"/>
                <a:gd name="connsiteX65" fmla="*/ 147320 w 1479550"/>
                <a:gd name="connsiteY65" fmla="*/ 1160780 h 1267459"/>
                <a:gd name="connsiteX66" fmla="*/ 128270 w 1479550"/>
                <a:gd name="connsiteY66" fmla="*/ 1177289 h 1267459"/>
                <a:gd name="connsiteX67" fmla="*/ 115570 w 1479550"/>
                <a:gd name="connsiteY67" fmla="*/ 1188720 h 1267459"/>
                <a:gd name="connsiteX68" fmla="*/ 105410 w 1479550"/>
                <a:gd name="connsiteY68" fmla="*/ 1177289 h 1267459"/>
                <a:gd name="connsiteX69" fmla="*/ 96520 w 1479550"/>
                <a:gd name="connsiteY69" fmla="*/ 1172210 h 1267459"/>
                <a:gd name="connsiteX70" fmla="*/ 76200 w 1479550"/>
                <a:gd name="connsiteY70" fmla="*/ 1172210 h 1267459"/>
                <a:gd name="connsiteX71" fmla="*/ 60960 w 1479550"/>
                <a:gd name="connsiteY71" fmla="*/ 1173480 h 1267459"/>
                <a:gd name="connsiteX72" fmla="*/ 58420 w 1479550"/>
                <a:gd name="connsiteY72" fmla="*/ 1173480 h 1267459"/>
                <a:gd name="connsiteX73" fmla="*/ 58420 w 1479550"/>
                <a:gd name="connsiteY73" fmla="*/ 1173480 h 1267459"/>
                <a:gd name="connsiteX74" fmla="*/ 66040 w 1479550"/>
                <a:gd name="connsiteY74" fmla="*/ 1168400 h 1267459"/>
                <a:gd name="connsiteX75" fmla="*/ 71120 w 1479550"/>
                <a:gd name="connsiteY75" fmla="*/ 1162050 h 1267459"/>
                <a:gd name="connsiteX76" fmla="*/ 81280 w 1479550"/>
                <a:gd name="connsiteY76" fmla="*/ 1113789 h 1267459"/>
                <a:gd name="connsiteX77" fmla="*/ 69850 w 1479550"/>
                <a:gd name="connsiteY77" fmla="*/ 1075689 h 1267459"/>
                <a:gd name="connsiteX78" fmla="*/ 64770 w 1479550"/>
                <a:gd name="connsiteY78" fmla="*/ 1061720 h 1267459"/>
                <a:gd name="connsiteX79" fmla="*/ 31750 w 1479550"/>
                <a:gd name="connsiteY79" fmla="*/ 1037589 h 1267459"/>
                <a:gd name="connsiteX80" fmla="*/ 5080 w 1479550"/>
                <a:gd name="connsiteY80" fmla="*/ 1029970 h 1267459"/>
                <a:gd name="connsiteX81" fmla="*/ 0 w 1479550"/>
                <a:gd name="connsiteY81" fmla="*/ 1027430 h 1267459"/>
                <a:gd name="connsiteX82" fmla="*/ 49530 w 1479550"/>
                <a:gd name="connsiteY82" fmla="*/ 958850 h 1267459"/>
                <a:gd name="connsiteX83" fmla="*/ 67310 w 1479550"/>
                <a:gd name="connsiteY83" fmla="*/ 952500 h 1267459"/>
                <a:gd name="connsiteX84" fmla="*/ 95250 w 1479550"/>
                <a:gd name="connsiteY84" fmla="*/ 939800 h 1267459"/>
                <a:gd name="connsiteX85" fmla="*/ 100330 w 1479550"/>
                <a:gd name="connsiteY85" fmla="*/ 935989 h 1267459"/>
                <a:gd name="connsiteX86" fmla="*/ 119380 w 1479550"/>
                <a:gd name="connsiteY86" fmla="*/ 915670 h 1267459"/>
                <a:gd name="connsiteX87" fmla="*/ 111760 w 1479550"/>
                <a:gd name="connsiteY87" fmla="*/ 829310 h 1267459"/>
                <a:gd name="connsiteX88" fmla="*/ 109220 w 1479550"/>
                <a:gd name="connsiteY88" fmla="*/ 812800 h 1267459"/>
                <a:gd name="connsiteX89" fmla="*/ 109220 w 1479550"/>
                <a:gd name="connsiteY89" fmla="*/ 802639 h 1267459"/>
                <a:gd name="connsiteX90" fmla="*/ 109220 w 1479550"/>
                <a:gd name="connsiteY90" fmla="*/ 781050 h 1267459"/>
                <a:gd name="connsiteX91" fmla="*/ 105410 w 1479550"/>
                <a:gd name="connsiteY91" fmla="*/ 770889 h 1267459"/>
                <a:gd name="connsiteX92" fmla="*/ 97790 w 1479550"/>
                <a:gd name="connsiteY92" fmla="*/ 748030 h 1267459"/>
                <a:gd name="connsiteX93" fmla="*/ 88900 w 1479550"/>
                <a:gd name="connsiteY93" fmla="*/ 722630 h 1267459"/>
                <a:gd name="connsiteX94" fmla="*/ 59690 w 1479550"/>
                <a:gd name="connsiteY94" fmla="*/ 628650 h 1267459"/>
                <a:gd name="connsiteX95" fmla="*/ 57150 w 1479550"/>
                <a:gd name="connsiteY95" fmla="*/ 613410 h 1267459"/>
                <a:gd name="connsiteX96" fmla="*/ 67310 w 1479550"/>
                <a:gd name="connsiteY96" fmla="*/ 613410 h 1267459"/>
                <a:gd name="connsiteX97" fmla="*/ 92710 w 1479550"/>
                <a:gd name="connsiteY97" fmla="*/ 604520 h 1267459"/>
                <a:gd name="connsiteX98" fmla="*/ 97790 w 1479550"/>
                <a:gd name="connsiteY98" fmla="*/ 604520 h 1267459"/>
                <a:gd name="connsiteX99" fmla="*/ 111760 w 1479550"/>
                <a:gd name="connsiteY99" fmla="*/ 608330 h 1267459"/>
                <a:gd name="connsiteX100" fmla="*/ 123190 w 1479550"/>
                <a:gd name="connsiteY100" fmla="*/ 605789 h 1267459"/>
                <a:gd name="connsiteX101" fmla="*/ 128270 w 1479550"/>
                <a:gd name="connsiteY101" fmla="*/ 605789 h 1267459"/>
                <a:gd name="connsiteX102" fmla="*/ 134620 w 1479550"/>
                <a:gd name="connsiteY102" fmla="*/ 603250 h 1267459"/>
                <a:gd name="connsiteX103" fmla="*/ 158750 w 1479550"/>
                <a:gd name="connsiteY103" fmla="*/ 609600 h 1267459"/>
                <a:gd name="connsiteX104" fmla="*/ 166370 w 1479550"/>
                <a:gd name="connsiteY104" fmla="*/ 612139 h 1267459"/>
                <a:gd name="connsiteX105" fmla="*/ 181610 w 1479550"/>
                <a:gd name="connsiteY105" fmla="*/ 615950 h 1267459"/>
                <a:gd name="connsiteX106" fmla="*/ 199390 w 1479550"/>
                <a:gd name="connsiteY106" fmla="*/ 609600 h 1267459"/>
                <a:gd name="connsiteX107" fmla="*/ 209550 w 1479550"/>
                <a:gd name="connsiteY107" fmla="*/ 604520 h 1267459"/>
                <a:gd name="connsiteX108" fmla="*/ 224790 w 1479550"/>
                <a:gd name="connsiteY108" fmla="*/ 596900 h 1267459"/>
                <a:gd name="connsiteX109" fmla="*/ 229870 w 1479550"/>
                <a:gd name="connsiteY109" fmla="*/ 594360 h 1267459"/>
                <a:gd name="connsiteX110" fmla="*/ 237490 w 1479550"/>
                <a:gd name="connsiteY110" fmla="*/ 594360 h 1267459"/>
                <a:gd name="connsiteX111" fmla="*/ 259080 w 1479550"/>
                <a:gd name="connsiteY111" fmla="*/ 574039 h 1267459"/>
                <a:gd name="connsiteX112" fmla="*/ 256540 w 1479550"/>
                <a:gd name="connsiteY112" fmla="*/ 556260 h 1267459"/>
                <a:gd name="connsiteX113" fmla="*/ 261620 w 1479550"/>
                <a:gd name="connsiteY113" fmla="*/ 556260 h 1267459"/>
                <a:gd name="connsiteX114" fmla="*/ 275590 w 1479550"/>
                <a:gd name="connsiteY114" fmla="*/ 549910 h 1267459"/>
                <a:gd name="connsiteX115" fmla="*/ 280670 w 1479550"/>
                <a:gd name="connsiteY115" fmla="*/ 547370 h 1267459"/>
                <a:gd name="connsiteX116" fmla="*/ 298450 w 1479550"/>
                <a:gd name="connsiteY116" fmla="*/ 556260 h 1267459"/>
                <a:gd name="connsiteX117" fmla="*/ 299720 w 1479550"/>
                <a:gd name="connsiteY117" fmla="*/ 566420 h 1267459"/>
                <a:gd name="connsiteX118" fmla="*/ 312420 w 1479550"/>
                <a:gd name="connsiteY118" fmla="*/ 598170 h 1267459"/>
                <a:gd name="connsiteX119" fmla="*/ 322580 w 1479550"/>
                <a:gd name="connsiteY119" fmla="*/ 601980 h 1267459"/>
                <a:gd name="connsiteX120" fmla="*/ 331470 w 1479550"/>
                <a:gd name="connsiteY120" fmla="*/ 599439 h 1267459"/>
                <a:gd name="connsiteX121" fmla="*/ 344170 w 1479550"/>
                <a:gd name="connsiteY121" fmla="*/ 576580 h 1267459"/>
                <a:gd name="connsiteX122" fmla="*/ 337820 w 1479550"/>
                <a:gd name="connsiteY122" fmla="*/ 530860 h 1267459"/>
                <a:gd name="connsiteX123" fmla="*/ 331470 w 1479550"/>
                <a:gd name="connsiteY123" fmla="*/ 515620 h 1267459"/>
                <a:gd name="connsiteX124" fmla="*/ 331470 w 1479550"/>
                <a:gd name="connsiteY124" fmla="*/ 515620 h 1267459"/>
                <a:gd name="connsiteX125" fmla="*/ 336550 w 1479550"/>
                <a:gd name="connsiteY125" fmla="*/ 513080 h 1267459"/>
                <a:gd name="connsiteX126" fmla="*/ 346710 w 1479550"/>
                <a:gd name="connsiteY126" fmla="*/ 523239 h 1267459"/>
                <a:gd name="connsiteX127" fmla="*/ 381000 w 1479550"/>
                <a:gd name="connsiteY127" fmla="*/ 549910 h 1267459"/>
                <a:gd name="connsiteX128" fmla="*/ 416560 w 1479550"/>
                <a:gd name="connsiteY128" fmla="*/ 530860 h 1267459"/>
                <a:gd name="connsiteX129" fmla="*/ 412750 w 1479550"/>
                <a:gd name="connsiteY129" fmla="*/ 501650 h 1267459"/>
                <a:gd name="connsiteX130" fmla="*/ 386080 w 1479550"/>
                <a:gd name="connsiteY130" fmla="*/ 486410 h 1267459"/>
                <a:gd name="connsiteX131" fmla="*/ 374650 w 1479550"/>
                <a:gd name="connsiteY131" fmla="*/ 481330 h 1267459"/>
                <a:gd name="connsiteX132" fmla="*/ 394970 w 1479550"/>
                <a:gd name="connsiteY132" fmla="*/ 449580 h 1267459"/>
                <a:gd name="connsiteX133" fmla="*/ 398780 w 1479550"/>
                <a:gd name="connsiteY133" fmla="*/ 444500 h 1267459"/>
                <a:gd name="connsiteX134" fmla="*/ 408940 w 1479550"/>
                <a:gd name="connsiteY134" fmla="*/ 408939 h 1267459"/>
                <a:gd name="connsiteX135" fmla="*/ 408940 w 1479550"/>
                <a:gd name="connsiteY135" fmla="*/ 370839 h 1267459"/>
                <a:gd name="connsiteX136" fmla="*/ 400050 w 1479550"/>
                <a:gd name="connsiteY136" fmla="*/ 349250 h 1267459"/>
                <a:gd name="connsiteX137" fmla="*/ 398780 w 1479550"/>
                <a:gd name="connsiteY137" fmla="*/ 346710 h 1267459"/>
                <a:gd name="connsiteX138" fmla="*/ 408940 w 1479550"/>
                <a:gd name="connsiteY138" fmla="*/ 339089 h 1267459"/>
                <a:gd name="connsiteX139" fmla="*/ 421640 w 1479550"/>
                <a:gd name="connsiteY139" fmla="*/ 332739 h 1267459"/>
                <a:gd name="connsiteX140" fmla="*/ 433070 w 1479550"/>
                <a:gd name="connsiteY140" fmla="*/ 332739 h 1267459"/>
                <a:gd name="connsiteX141" fmla="*/ 453390 w 1479550"/>
                <a:gd name="connsiteY141" fmla="*/ 327660 h 1267459"/>
                <a:gd name="connsiteX142" fmla="*/ 471170 w 1479550"/>
                <a:gd name="connsiteY142" fmla="*/ 297180 h 1267459"/>
                <a:gd name="connsiteX143" fmla="*/ 472440 w 1479550"/>
                <a:gd name="connsiteY143" fmla="*/ 288289 h 1267459"/>
                <a:gd name="connsiteX144" fmla="*/ 473710 w 1479550"/>
                <a:gd name="connsiteY144" fmla="*/ 280670 h 1267459"/>
                <a:gd name="connsiteX145" fmla="*/ 481330 w 1479550"/>
                <a:gd name="connsiteY145" fmla="*/ 280670 h 1267459"/>
                <a:gd name="connsiteX146" fmla="*/ 495300 w 1479550"/>
                <a:gd name="connsiteY146" fmla="*/ 279400 h 1267459"/>
                <a:gd name="connsiteX147" fmla="*/ 508000 w 1479550"/>
                <a:gd name="connsiteY147" fmla="*/ 276860 h 1267459"/>
                <a:gd name="connsiteX148" fmla="*/ 535940 w 1479550"/>
                <a:gd name="connsiteY148" fmla="*/ 269239 h 1267459"/>
                <a:gd name="connsiteX149" fmla="*/ 563880 w 1479550"/>
                <a:gd name="connsiteY149" fmla="*/ 226060 h 1267459"/>
                <a:gd name="connsiteX150" fmla="*/ 567690 w 1479550"/>
                <a:gd name="connsiteY150" fmla="*/ 214630 h 1267459"/>
                <a:gd name="connsiteX151" fmla="*/ 570230 w 1479550"/>
                <a:gd name="connsiteY151" fmla="*/ 199389 h 1267459"/>
                <a:gd name="connsiteX152" fmla="*/ 556260 w 1479550"/>
                <a:gd name="connsiteY152" fmla="*/ 187960 h 1267459"/>
                <a:gd name="connsiteX153" fmla="*/ 556260 w 1479550"/>
                <a:gd name="connsiteY153" fmla="*/ 187960 h 1267459"/>
                <a:gd name="connsiteX154" fmla="*/ 544830 w 1479550"/>
                <a:gd name="connsiteY154" fmla="*/ 194310 h 1267459"/>
                <a:gd name="connsiteX155" fmla="*/ 532130 w 1479550"/>
                <a:gd name="connsiteY155" fmla="*/ 194310 h 1267459"/>
                <a:gd name="connsiteX156" fmla="*/ 516890 w 1479550"/>
                <a:gd name="connsiteY156" fmla="*/ 194310 h 1267459"/>
                <a:gd name="connsiteX157" fmla="*/ 518160 w 1479550"/>
                <a:gd name="connsiteY157" fmla="*/ 190500 h 1267459"/>
                <a:gd name="connsiteX158" fmla="*/ 527050 w 1479550"/>
                <a:gd name="connsiteY158" fmla="*/ 175260 h 1267459"/>
                <a:gd name="connsiteX159" fmla="*/ 527050 w 1479550"/>
                <a:gd name="connsiteY159" fmla="*/ 163830 h 1267459"/>
                <a:gd name="connsiteX160" fmla="*/ 529590 w 1479550"/>
                <a:gd name="connsiteY160" fmla="*/ 149860 h 1267459"/>
                <a:gd name="connsiteX161" fmla="*/ 534670 w 1479550"/>
                <a:gd name="connsiteY161" fmla="*/ 129539 h 1267459"/>
                <a:gd name="connsiteX162" fmla="*/ 537210 w 1479550"/>
                <a:gd name="connsiteY162" fmla="*/ 129539 h 1267459"/>
                <a:gd name="connsiteX163" fmla="*/ 580390 w 1479550"/>
                <a:gd name="connsiteY163" fmla="*/ 105410 h 1267459"/>
                <a:gd name="connsiteX164" fmla="*/ 589280 w 1479550"/>
                <a:gd name="connsiteY164" fmla="*/ 93980 h 1267459"/>
                <a:gd name="connsiteX165" fmla="*/ 599440 w 1479550"/>
                <a:gd name="connsiteY165" fmla="*/ 87630 h 1267459"/>
                <a:gd name="connsiteX166" fmla="*/ 608330 w 1479550"/>
                <a:gd name="connsiteY166" fmla="*/ 90170 h 1267459"/>
                <a:gd name="connsiteX167" fmla="*/ 627380 w 1479550"/>
                <a:gd name="connsiteY167" fmla="*/ 93980 h 1267459"/>
                <a:gd name="connsiteX168" fmla="*/ 637540 w 1479550"/>
                <a:gd name="connsiteY168" fmla="*/ 95250 h 1267459"/>
                <a:gd name="connsiteX169" fmla="*/ 664210 w 1479550"/>
                <a:gd name="connsiteY169" fmla="*/ 99060 h 1267459"/>
                <a:gd name="connsiteX170" fmla="*/ 693420 w 1479550"/>
                <a:gd name="connsiteY170" fmla="*/ 82550 h 1267459"/>
                <a:gd name="connsiteX171" fmla="*/ 693420 w 1479550"/>
                <a:gd name="connsiteY171" fmla="*/ 68580 h 1267459"/>
                <a:gd name="connsiteX172" fmla="*/ 695960 w 1479550"/>
                <a:gd name="connsiteY172" fmla="*/ 62230 h 1267459"/>
                <a:gd name="connsiteX173" fmla="*/ 699770 w 1479550"/>
                <a:gd name="connsiteY173" fmla="*/ 57150 h 1267459"/>
                <a:gd name="connsiteX174" fmla="*/ 718820 w 1479550"/>
                <a:gd name="connsiteY174" fmla="*/ 36830 h 1267459"/>
                <a:gd name="connsiteX175" fmla="*/ 760730 w 1479550"/>
                <a:gd name="connsiteY175" fmla="*/ 0 h 1267459"/>
                <a:gd name="connsiteX176" fmla="*/ 784860 w 1479550"/>
                <a:gd name="connsiteY176" fmla="*/ 17780 h 1267459"/>
                <a:gd name="connsiteX177" fmla="*/ 795020 w 1479550"/>
                <a:gd name="connsiteY177" fmla="*/ 24130 h 1267459"/>
                <a:gd name="connsiteX178" fmla="*/ 796290 w 1479550"/>
                <a:gd name="connsiteY178" fmla="*/ 24130 h 1267459"/>
                <a:gd name="connsiteX179" fmla="*/ 805180 w 1479550"/>
                <a:gd name="connsiteY179" fmla="*/ 20320 h 1267459"/>
                <a:gd name="connsiteX180" fmla="*/ 821690 w 1479550"/>
                <a:gd name="connsiteY180" fmla="*/ 12700 h 1267459"/>
                <a:gd name="connsiteX181" fmla="*/ 842010 w 1479550"/>
                <a:gd name="connsiteY181" fmla="*/ 29210 h 1267459"/>
                <a:gd name="connsiteX182" fmla="*/ 876300 w 1479550"/>
                <a:gd name="connsiteY182" fmla="*/ 53339 h 1267459"/>
                <a:gd name="connsiteX183" fmla="*/ 887730 w 1479550"/>
                <a:gd name="connsiteY183" fmla="*/ 49530 h 1267459"/>
                <a:gd name="connsiteX184" fmla="*/ 905510 w 1479550"/>
                <a:gd name="connsiteY184" fmla="*/ 38100 h 1267459"/>
                <a:gd name="connsiteX185" fmla="*/ 949960 w 1479550"/>
                <a:gd name="connsiteY185" fmla="*/ 49530 h 1267459"/>
                <a:gd name="connsiteX186" fmla="*/ 944880 w 1479550"/>
                <a:gd name="connsiteY186" fmla="*/ 105410 h 1267459"/>
                <a:gd name="connsiteX187" fmla="*/ 967740 w 1479550"/>
                <a:gd name="connsiteY187" fmla="*/ 120650 h 1267459"/>
                <a:gd name="connsiteX188" fmla="*/ 999490 w 1479550"/>
                <a:gd name="connsiteY188" fmla="*/ 109220 h 1267459"/>
                <a:gd name="connsiteX189" fmla="*/ 1033780 w 1479550"/>
                <a:gd name="connsiteY189" fmla="*/ 104139 h 1267459"/>
                <a:gd name="connsiteX190" fmla="*/ 1043940 w 1479550"/>
                <a:gd name="connsiteY190" fmla="*/ 97789 h 1267459"/>
                <a:gd name="connsiteX191" fmla="*/ 1078230 w 1479550"/>
                <a:gd name="connsiteY191" fmla="*/ 83820 h 1267459"/>
                <a:gd name="connsiteX192" fmla="*/ 1085850 w 1479550"/>
                <a:gd name="connsiteY192" fmla="*/ 83820 h 1267459"/>
                <a:gd name="connsiteX193" fmla="*/ 1150620 w 1479550"/>
                <a:gd name="connsiteY193" fmla="*/ 135889 h 1267459"/>
                <a:gd name="connsiteX194" fmla="*/ 1162050 w 1479550"/>
                <a:gd name="connsiteY194" fmla="*/ 142239 h 1267459"/>
                <a:gd name="connsiteX195" fmla="*/ 1176020 w 1479550"/>
                <a:gd name="connsiteY195" fmla="*/ 142239 h 1267459"/>
                <a:gd name="connsiteX196" fmla="*/ 1189990 w 1479550"/>
                <a:gd name="connsiteY196" fmla="*/ 142239 h 1267459"/>
                <a:gd name="connsiteX197" fmla="*/ 1189990 w 1479550"/>
                <a:gd name="connsiteY197" fmla="*/ 199389 h 1267459"/>
                <a:gd name="connsiteX198" fmla="*/ 1189990 w 1479550"/>
                <a:gd name="connsiteY198" fmla="*/ 199389 h 1267459"/>
                <a:gd name="connsiteX199" fmla="*/ 1178560 w 1479550"/>
                <a:gd name="connsiteY199" fmla="*/ 240030 h 1267459"/>
                <a:gd name="connsiteX200" fmla="*/ 1183640 w 1479550"/>
                <a:gd name="connsiteY200" fmla="*/ 247650 h 1267459"/>
                <a:gd name="connsiteX201" fmla="*/ 1206500 w 1479550"/>
                <a:gd name="connsiteY201" fmla="*/ 290830 h 1267459"/>
                <a:gd name="connsiteX202" fmla="*/ 1187450 w 1479550"/>
                <a:gd name="connsiteY202" fmla="*/ 306070 h 1267459"/>
                <a:gd name="connsiteX203" fmla="*/ 1168400 w 1479550"/>
                <a:gd name="connsiteY203" fmla="*/ 325120 h 1267459"/>
                <a:gd name="connsiteX204" fmla="*/ 1164590 w 1479550"/>
                <a:gd name="connsiteY204" fmla="*/ 359410 h 1267459"/>
                <a:gd name="connsiteX205" fmla="*/ 1192530 w 1479550"/>
                <a:gd name="connsiteY205" fmla="*/ 388620 h 1267459"/>
                <a:gd name="connsiteX206" fmla="*/ 1198880 w 1479550"/>
                <a:gd name="connsiteY206" fmla="*/ 397510 h 1267459"/>
                <a:gd name="connsiteX207" fmla="*/ 1209040 w 1479550"/>
                <a:gd name="connsiteY207" fmla="*/ 402589 h 1267459"/>
                <a:gd name="connsiteX208" fmla="*/ 1225550 w 1479550"/>
                <a:gd name="connsiteY208" fmla="*/ 402589 h 1267459"/>
                <a:gd name="connsiteX209" fmla="*/ 1216660 w 1479550"/>
                <a:gd name="connsiteY209" fmla="*/ 440689 h 1267459"/>
                <a:gd name="connsiteX210" fmla="*/ 1226820 w 1479550"/>
                <a:gd name="connsiteY210" fmla="*/ 458470 h 1267459"/>
                <a:gd name="connsiteX211" fmla="*/ 1235710 w 1479550"/>
                <a:gd name="connsiteY211" fmla="*/ 461010 h 1267459"/>
                <a:gd name="connsiteX212" fmla="*/ 1249680 w 1479550"/>
                <a:gd name="connsiteY212" fmla="*/ 509270 h 1267459"/>
                <a:gd name="connsiteX213" fmla="*/ 1333500 w 1479550"/>
                <a:gd name="connsiteY213" fmla="*/ 566420 h 1267459"/>
                <a:gd name="connsiteX214" fmla="*/ 1323340 w 1479550"/>
                <a:gd name="connsiteY214" fmla="*/ 618489 h 1267459"/>
                <a:gd name="connsiteX215" fmla="*/ 1320800 w 1479550"/>
                <a:gd name="connsiteY215" fmla="*/ 631189 h 1267459"/>
                <a:gd name="connsiteX216" fmla="*/ 1329690 w 1479550"/>
                <a:gd name="connsiteY216" fmla="*/ 647700 h 1267459"/>
                <a:gd name="connsiteX217" fmla="*/ 1360170 w 1479550"/>
                <a:gd name="connsiteY217" fmla="*/ 654050 h 1267459"/>
                <a:gd name="connsiteX218" fmla="*/ 1386840 w 1479550"/>
                <a:gd name="connsiteY218" fmla="*/ 646430 h 1267459"/>
                <a:gd name="connsiteX219" fmla="*/ 1403350 w 1479550"/>
                <a:gd name="connsiteY219" fmla="*/ 656589 h 1267459"/>
                <a:gd name="connsiteX220" fmla="*/ 1418590 w 1479550"/>
                <a:gd name="connsiteY220" fmla="*/ 665480 h 1267459"/>
                <a:gd name="connsiteX221" fmla="*/ 1430020 w 1479550"/>
                <a:gd name="connsiteY221" fmla="*/ 665480 h 1267459"/>
                <a:gd name="connsiteX222" fmla="*/ 1447800 w 1479550"/>
                <a:gd name="connsiteY222" fmla="*/ 716280 h 1267459"/>
                <a:gd name="connsiteX223" fmla="*/ 1479550 w 1479550"/>
                <a:gd name="connsiteY223" fmla="*/ 728980 h 1267459"/>
                <a:gd name="connsiteX224" fmla="*/ 1479550 w 1479550"/>
                <a:gd name="connsiteY224" fmla="*/ 737870 h 1267459"/>
                <a:gd name="connsiteX225" fmla="*/ 1446530 w 1479550"/>
                <a:gd name="connsiteY225" fmla="*/ 744220 h 1267459"/>
                <a:gd name="connsiteX226" fmla="*/ 1435100 w 1479550"/>
                <a:gd name="connsiteY226" fmla="*/ 754380 h 1267459"/>
                <a:gd name="connsiteX227" fmla="*/ 1393190 w 1479550"/>
                <a:gd name="connsiteY227" fmla="*/ 801370 h 1267459"/>
                <a:gd name="connsiteX228" fmla="*/ 1393190 w 1479550"/>
                <a:gd name="connsiteY228" fmla="*/ 801370 h 1267459"/>
                <a:gd name="connsiteX229" fmla="*/ 1332230 w 1479550"/>
                <a:gd name="connsiteY229" fmla="*/ 772160 h 1267459"/>
                <a:gd name="connsiteX230" fmla="*/ 1322070 w 1479550"/>
                <a:gd name="connsiteY230" fmla="*/ 768350 h 1267459"/>
                <a:gd name="connsiteX231" fmla="*/ 1273810 w 1479550"/>
                <a:gd name="connsiteY231" fmla="*/ 768350 h 1267459"/>
                <a:gd name="connsiteX232" fmla="*/ 1262380 w 1479550"/>
                <a:gd name="connsiteY232" fmla="*/ 774700 h 1267459"/>
                <a:gd name="connsiteX233" fmla="*/ 1261110 w 1479550"/>
                <a:gd name="connsiteY233" fmla="*/ 787400 h 1267459"/>
                <a:gd name="connsiteX234" fmla="*/ 1244600 w 1479550"/>
                <a:gd name="connsiteY234" fmla="*/ 814070 h 1267459"/>
                <a:gd name="connsiteX235" fmla="*/ 1235710 w 1479550"/>
                <a:gd name="connsiteY235" fmla="*/ 824230 h 1267459"/>
                <a:gd name="connsiteX236" fmla="*/ 1239520 w 1479550"/>
                <a:gd name="connsiteY236" fmla="*/ 836930 h 1267459"/>
                <a:gd name="connsiteX237" fmla="*/ 1291590 w 1479550"/>
                <a:gd name="connsiteY237" fmla="*/ 892810 h 1267459"/>
                <a:gd name="connsiteX238" fmla="*/ 1280160 w 1479550"/>
                <a:gd name="connsiteY238" fmla="*/ 925830 h 1267459"/>
                <a:gd name="connsiteX239" fmla="*/ 1299210 w 1479550"/>
                <a:gd name="connsiteY239" fmla="*/ 957580 h 1267459"/>
                <a:gd name="connsiteX240" fmla="*/ 1294130 w 1479550"/>
                <a:gd name="connsiteY240" fmla="*/ 994410 h 1267459"/>
                <a:gd name="connsiteX241" fmla="*/ 1314450 w 1479550"/>
                <a:gd name="connsiteY241" fmla="*/ 1051560 h 1267459"/>
                <a:gd name="connsiteX242" fmla="*/ 1292860 w 1479550"/>
                <a:gd name="connsiteY242" fmla="*/ 1049020 h 1267459"/>
                <a:gd name="connsiteX243" fmla="*/ 1263650 w 1479550"/>
                <a:gd name="connsiteY243" fmla="*/ 1056639 h 1267459"/>
                <a:gd name="connsiteX244" fmla="*/ 1253490 w 1479550"/>
                <a:gd name="connsiteY244" fmla="*/ 1069339 h 1267459"/>
                <a:gd name="connsiteX245" fmla="*/ 1259840 w 1479550"/>
                <a:gd name="connsiteY245" fmla="*/ 1073150 h 1267459"/>
                <a:gd name="connsiteX246" fmla="*/ 1203960 w 1479550"/>
                <a:gd name="connsiteY246" fmla="*/ 1054100 h 1267459"/>
                <a:gd name="connsiteX247" fmla="*/ 1192530 w 1479550"/>
                <a:gd name="connsiteY247" fmla="*/ 1060450 h 1267459"/>
                <a:gd name="connsiteX248" fmla="*/ 1192530 w 1479550"/>
                <a:gd name="connsiteY248" fmla="*/ 1096010 h 1267459"/>
                <a:gd name="connsiteX249" fmla="*/ 1183640 w 1479550"/>
                <a:gd name="connsiteY249" fmla="*/ 1106170 h 1267459"/>
                <a:gd name="connsiteX250" fmla="*/ 1154430 w 1479550"/>
                <a:gd name="connsiteY250" fmla="*/ 1143000 h 1267459"/>
                <a:gd name="connsiteX251" fmla="*/ 1137920 w 1479550"/>
                <a:gd name="connsiteY251" fmla="*/ 1165860 h 1267459"/>
                <a:gd name="connsiteX252" fmla="*/ 1134110 w 1479550"/>
                <a:gd name="connsiteY252" fmla="*/ 1174750 h 1267459"/>
                <a:gd name="connsiteX253" fmla="*/ 1134110 w 1479550"/>
                <a:gd name="connsiteY253" fmla="*/ 1206500 h 1267459"/>
                <a:gd name="connsiteX254" fmla="*/ 1141730 w 1479550"/>
                <a:gd name="connsiteY254" fmla="*/ 1228089 h 1267459"/>
                <a:gd name="connsiteX255" fmla="*/ 1146810 w 1479550"/>
                <a:gd name="connsiteY255" fmla="*/ 1247139 h 1267459"/>
                <a:gd name="connsiteX256" fmla="*/ 1144270 w 1479550"/>
                <a:gd name="connsiteY256" fmla="*/ 1264920 h 1267459"/>
                <a:gd name="connsiteX257" fmla="*/ 1144270 w 1479550"/>
                <a:gd name="connsiteY257" fmla="*/ 1264920 h 126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1479550" h="1267459">
                  <a:moveTo>
                    <a:pt x="1140460" y="1267460"/>
                  </a:moveTo>
                  <a:cubicBezTo>
                    <a:pt x="1137920" y="1267460"/>
                    <a:pt x="1121410" y="1259839"/>
                    <a:pt x="1113790" y="1256030"/>
                  </a:cubicBezTo>
                  <a:cubicBezTo>
                    <a:pt x="1113790" y="1247139"/>
                    <a:pt x="1108710" y="1234439"/>
                    <a:pt x="1087120" y="1219200"/>
                  </a:cubicBezTo>
                  <a:cubicBezTo>
                    <a:pt x="1084580" y="1217930"/>
                    <a:pt x="1082040" y="1216660"/>
                    <a:pt x="1079500" y="1216660"/>
                  </a:cubicBezTo>
                  <a:cubicBezTo>
                    <a:pt x="1076960" y="1216660"/>
                    <a:pt x="1079500" y="1216660"/>
                    <a:pt x="1079500" y="1216660"/>
                  </a:cubicBezTo>
                  <a:cubicBezTo>
                    <a:pt x="1064260" y="1217930"/>
                    <a:pt x="1045210" y="1220470"/>
                    <a:pt x="1033780" y="1221739"/>
                  </a:cubicBezTo>
                  <a:lnTo>
                    <a:pt x="1033780" y="1219200"/>
                  </a:lnTo>
                  <a:cubicBezTo>
                    <a:pt x="1032510" y="1211580"/>
                    <a:pt x="1026160" y="1206500"/>
                    <a:pt x="1018540" y="1206500"/>
                  </a:cubicBezTo>
                  <a:lnTo>
                    <a:pt x="996950" y="1206500"/>
                  </a:lnTo>
                  <a:cubicBezTo>
                    <a:pt x="993140" y="1206500"/>
                    <a:pt x="989330" y="1207770"/>
                    <a:pt x="986790" y="1210310"/>
                  </a:cubicBezTo>
                  <a:cubicBezTo>
                    <a:pt x="984250" y="1212850"/>
                    <a:pt x="972820" y="1224280"/>
                    <a:pt x="970280" y="1238250"/>
                  </a:cubicBezTo>
                  <a:lnTo>
                    <a:pt x="970280" y="1238250"/>
                  </a:lnTo>
                  <a:cubicBezTo>
                    <a:pt x="970280" y="1238250"/>
                    <a:pt x="966470" y="1239520"/>
                    <a:pt x="960120" y="1240789"/>
                  </a:cubicBezTo>
                  <a:cubicBezTo>
                    <a:pt x="953770" y="1219200"/>
                    <a:pt x="939800" y="1192530"/>
                    <a:pt x="937260" y="1186180"/>
                  </a:cubicBezTo>
                  <a:cubicBezTo>
                    <a:pt x="934720" y="1181100"/>
                    <a:pt x="929640" y="1178560"/>
                    <a:pt x="924560" y="1178560"/>
                  </a:cubicBezTo>
                  <a:cubicBezTo>
                    <a:pt x="919480" y="1178560"/>
                    <a:pt x="922020" y="1178560"/>
                    <a:pt x="920750" y="1178560"/>
                  </a:cubicBezTo>
                  <a:cubicBezTo>
                    <a:pt x="914400" y="1179830"/>
                    <a:pt x="885190" y="1189989"/>
                    <a:pt x="872490" y="1202689"/>
                  </a:cubicBezTo>
                  <a:cubicBezTo>
                    <a:pt x="866140" y="1209039"/>
                    <a:pt x="862330" y="1217930"/>
                    <a:pt x="858520" y="1224280"/>
                  </a:cubicBezTo>
                  <a:cubicBezTo>
                    <a:pt x="858520" y="1224280"/>
                    <a:pt x="858520" y="1224280"/>
                    <a:pt x="858520" y="1224280"/>
                  </a:cubicBezTo>
                  <a:cubicBezTo>
                    <a:pt x="858520" y="1220470"/>
                    <a:pt x="858520" y="1215389"/>
                    <a:pt x="859790" y="1210310"/>
                  </a:cubicBezTo>
                  <a:cubicBezTo>
                    <a:pt x="859790" y="1206500"/>
                    <a:pt x="859790" y="1202689"/>
                    <a:pt x="857250" y="1198880"/>
                  </a:cubicBezTo>
                  <a:cubicBezTo>
                    <a:pt x="854710" y="1195070"/>
                    <a:pt x="850900" y="1193800"/>
                    <a:pt x="847090" y="1193800"/>
                  </a:cubicBezTo>
                  <a:cubicBezTo>
                    <a:pt x="847090" y="1193800"/>
                    <a:pt x="835660" y="1193800"/>
                    <a:pt x="825500" y="1193800"/>
                  </a:cubicBezTo>
                  <a:cubicBezTo>
                    <a:pt x="815340" y="1193800"/>
                    <a:pt x="814070" y="1193800"/>
                    <a:pt x="811530" y="1193800"/>
                  </a:cubicBezTo>
                  <a:cubicBezTo>
                    <a:pt x="810260" y="1193800"/>
                    <a:pt x="805180" y="1193800"/>
                    <a:pt x="803910" y="1193800"/>
                  </a:cubicBezTo>
                  <a:cubicBezTo>
                    <a:pt x="801370" y="1187450"/>
                    <a:pt x="797560" y="1178560"/>
                    <a:pt x="796290" y="1176020"/>
                  </a:cubicBezTo>
                  <a:cubicBezTo>
                    <a:pt x="793750" y="1170939"/>
                    <a:pt x="789940" y="1168400"/>
                    <a:pt x="784860" y="1168400"/>
                  </a:cubicBezTo>
                  <a:cubicBezTo>
                    <a:pt x="784860" y="1168400"/>
                    <a:pt x="784860" y="1168400"/>
                    <a:pt x="783590" y="1168400"/>
                  </a:cubicBezTo>
                  <a:cubicBezTo>
                    <a:pt x="778510" y="1168400"/>
                    <a:pt x="774700" y="1170939"/>
                    <a:pt x="772160" y="1174750"/>
                  </a:cubicBezTo>
                  <a:lnTo>
                    <a:pt x="763270" y="1187450"/>
                  </a:lnTo>
                  <a:lnTo>
                    <a:pt x="750570" y="1193800"/>
                  </a:lnTo>
                  <a:cubicBezTo>
                    <a:pt x="750570" y="1193800"/>
                    <a:pt x="748030" y="1193800"/>
                    <a:pt x="746760" y="1193800"/>
                  </a:cubicBezTo>
                  <a:cubicBezTo>
                    <a:pt x="742950" y="1189989"/>
                    <a:pt x="739140" y="1188720"/>
                    <a:pt x="732790" y="1188720"/>
                  </a:cubicBezTo>
                  <a:cubicBezTo>
                    <a:pt x="723900" y="1188720"/>
                    <a:pt x="713740" y="1193800"/>
                    <a:pt x="709930" y="1202689"/>
                  </a:cubicBezTo>
                  <a:cubicBezTo>
                    <a:pt x="707390" y="1193800"/>
                    <a:pt x="702310" y="1186180"/>
                    <a:pt x="701040" y="1184910"/>
                  </a:cubicBezTo>
                  <a:cubicBezTo>
                    <a:pt x="698500" y="1181100"/>
                    <a:pt x="693420" y="1178560"/>
                    <a:pt x="689610" y="1178560"/>
                  </a:cubicBezTo>
                  <a:cubicBezTo>
                    <a:pt x="685800" y="1178560"/>
                    <a:pt x="685800" y="1178560"/>
                    <a:pt x="684530" y="1178560"/>
                  </a:cubicBezTo>
                  <a:cubicBezTo>
                    <a:pt x="684530" y="1178560"/>
                    <a:pt x="666750" y="1184910"/>
                    <a:pt x="655320" y="1188720"/>
                  </a:cubicBezTo>
                  <a:cubicBezTo>
                    <a:pt x="654050" y="1188720"/>
                    <a:pt x="648970" y="1189989"/>
                    <a:pt x="636270" y="1189989"/>
                  </a:cubicBezTo>
                  <a:cubicBezTo>
                    <a:pt x="636270" y="1181100"/>
                    <a:pt x="633730" y="1168400"/>
                    <a:pt x="629920" y="1156970"/>
                  </a:cubicBezTo>
                  <a:cubicBezTo>
                    <a:pt x="627380" y="1150620"/>
                    <a:pt x="622300" y="1146810"/>
                    <a:pt x="615950" y="1146810"/>
                  </a:cubicBezTo>
                  <a:cubicBezTo>
                    <a:pt x="609600" y="1146810"/>
                    <a:pt x="604520" y="1146810"/>
                    <a:pt x="604520" y="1146810"/>
                  </a:cubicBezTo>
                  <a:cubicBezTo>
                    <a:pt x="590550" y="1146810"/>
                    <a:pt x="580390" y="1149350"/>
                    <a:pt x="572770" y="1150620"/>
                  </a:cubicBezTo>
                  <a:cubicBezTo>
                    <a:pt x="562610" y="1140460"/>
                    <a:pt x="554990" y="1135380"/>
                    <a:pt x="546100" y="1135380"/>
                  </a:cubicBezTo>
                  <a:cubicBezTo>
                    <a:pt x="537210" y="1135380"/>
                    <a:pt x="524510" y="1134110"/>
                    <a:pt x="513080" y="1132839"/>
                  </a:cubicBezTo>
                  <a:lnTo>
                    <a:pt x="513080" y="1127760"/>
                  </a:lnTo>
                  <a:cubicBezTo>
                    <a:pt x="510540" y="1121410"/>
                    <a:pt x="504190" y="1116330"/>
                    <a:pt x="497840" y="1116330"/>
                  </a:cubicBezTo>
                  <a:lnTo>
                    <a:pt x="497840" y="1116330"/>
                  </a:lnTo>
                  <a:cubicBezTo>
                    <a:pt x="497840" y="1116330"/>
                    <a:pt x="471170" y="1116330"/>
                    <a:pt x="449580" y="1116330"/>
                  </a:cubicBezTo>
                  <a:cubicBezTo>
                    <a:pt x="452120" y="1116330"/>
                    <a:pt x="444500" y="1111250"/>
                    <a:pt x="439420" y="1107439"/>
                  </a:cubicBezTo>
                  <a:cubicBezTo>
                    <a:pt x="424180" y="1096010"/>
                    <a:pt x="415290" y="1090930"/>
                    <a:pt x="406400" y="1090930"/>
                  </a:cubicBezTo>
                  <a:cubicBezTo>
                    <a:pt x="396240" y="1092200"/>
                    <a:pt x="392430" y="1096010"/>
                    <a:pt x="388620" y="1098550"/>
                  </a:cubicBezTo>
                  <a:cubicBezTo>
                    <a:pt x="384810" y="1101089"/>
                    <a:pt x="383540" y="1103630"/>
                    <a:pt x="377190" y="1104900"/>
                  </a:cubicBezTo>
                  <a:lnTo>
                    <a:pt x="374650" y="1104900"/>
                  </a:lnTo>
                  <a:cubicBezTo>
                    <a:pt x="364490" y="1104900"/>
                    <a:pt x="351790" y="1103630"/>
                    <a:pt x="331470" y="1096010"/>
                  </a:cubicBezTo>
                  <a:cubicBezTo>
                    <a:pt x="326390" y="1094739"/>
                    <a:pt x="321310" y="1092200"/>
                    <a:pt x="321310" y="1090930"/>
                  </a:cubicBezTo>
                  <a:cubicBezTo>
                    <a:pt x="318770" y="1089660"/>
                    <a:pt x="316230" y="1088389"/>
                    <a:pt x="313690" y="1088389"/>
                  </a:cubicBezTo>
                  <a:cubicBezTo>
                    <a:pt x="311150" y="1088389"/>
                    <a:pt x="308610" y="1088389"/>
                    <a:pt x="306070" y="1090930"/>
                  </a:cubicBezTo>
                  <a:cubicBezTo>
                    <a:pt x="306070" y="1090930"/>
                    <a:pt x="287020" y="1103630"/>
                    <a:pt x="265430" y="1112520"/>
                  </a:cubicBezTo>
                  <a:cubicBezTo>
                    <a:pt x="260350" y="1115060"/>
                    <a:pt x="252730" y="1116330"/>
                    <a:pt x="242570" y="1116330"/>
                  </a:cubicBezTo>
                  <a:cubicBezTo>
                    <a:pt x="232410" y="1116330"/>
                    <a:pt x="228600" y="1116330"/>
                    <a:pt x="220980" y="1116330"/>
                  </a:cubicBezTo>
                  <a:cubicBezTo>
                    <a:pt x="213360" y="1116330"/>
                    <a:pt x="204470" y="1116330"/>
                    <a:pt x="196850" y="1116330"/>
                  </a:cubicBezTo>
                  <a:cubicBezTo>
                    <a:pt x="189230" y="1116330"/>
                    <a:pt x="180340" y="1116330"/>
                    <a:pt x="172720" y="1118870"/>
                  </a:cubicBezTo>
                  <a:cubicBezTo>
                    <a:pt x="166370" y="1118870"/>
                    <a:pt x="162560" y="1125220"/>
                    <a:pt x="161290" y="1131570"/>
                  </a:cubicBezTo>
                  <a:cubicBezTo>
                    <a:pt x="160020" y="1141730"/>
                    <a:pt x="158750" y="1148080"/>
                    <a:pt x="157480" y="1151889"/>
                  </a:cubicBezTo>
                  <a:cubicBezTo>
                    <a:pt x="154940" y="1154430"/>
                    <a:pt x="151130" y="1158239"/>
                    <a:pt x="147320" y="1160780"/>
                  </a:cubicBezTo>
                  <a:cubicBezTo>
                    <a:pt x="143510" y="1163320"/>
                    <a:pt x="135890" y="1169670"/>
                    <a:pt x="128270" y="1177289"/>
                  </a:cubicBezTo>
                  <a:cubicBezTo>
                    <a:pt x="123190" y="1181100"/>
                    <a:pt x="119380" y="1186180"/>
                    <a:pt x="115570" y="1188720"/>
                  </a:cubicBezTo>
                  <a:cubicBezTo>
                    <a:pt x="113030" y="1186180"/>
                    <a:pt x="109220" y="1181100"/>
                    <a:pt x="105410" y="1177289"/>
                  </a:cubicBezTo>
                  <a:cubicBezTo>
                    <a:pt x="102870" y="1174750"/>
                    <a:pt x="99060" y="1173480"/>
                    <a:pt x="96520" y="1172210"/>
                  </a:cubicBezTo>
                  <a:cubicBezTo>
                    <a:pt x="96520" y="1172210"/>
                    <a:pt x="85090" y="1172210"/>
                    <a:pt x="76200" y="1172210"/>
                  </a:cubicBezTo>
                  <a:cubicBezTo>
                    <a:pt x="67310" y="1172210"/>
                    <a:pt x="64770" y="1172210"/>
                    <a:pt x="60960" y="1173480"/>
                  </a:cubicBezTo>
                  <a:cubicBezTo>
                    <a:pt x="60960" y="1173480"/>
                    <a:pt x="59690" y="1173480"/>
                    <a:pt x="58420" y="1173480"/>
                  </a:cubicBezTo>
                  <a:cubicBezTo>
                    <a:pt x="58420" y="1173480"/>
                    <a:pt x="58420" y="1173480"/>
                    <a:pt x="58420" y="1173480"/>
                  </a:cubicBezTo>
                  <a:lnTo>
                    <a:pt x="66040" y="1168400"/>
                  </a:lnTo>
                  <a:cubicBezTo>
                    <a:pt x="68580" y="1167130"/>
                    <a:pt x="69850" y="1164589"/>
                    <a:pt x="71120" y="1162050"/>
                  </a:cubicBezTo>
                  <a:cubicBezTo>
                    <a:pt x="72390" y="1156970"/>
                    <a:pt x="82550" y="1130300"/>
                    <a:pt x="81280" y="1113789"/>
                  </a:cubicBezTo>
                  <a:cubicBezTo>
                    <a:pt x="81280" y="1102360"/>
                    <a:pt x="74930" y="1088389"/>
                    <a:pt x="69850" y="1075689"/>
                  </a:cubicBezTo>
                  <a:cubicBezTo>
                    <a:pt x="67310" y="1069339"/>
                    <a:pt x="66040" y="1064260"/>
                    <a:pt x="64770" y="1061720"/>
                  </a:cubicBezTo>
                  <a:cubicBezTo>
                    <a:pt x="62230" y="1045210"/>
                    <a:pt x="41910" y="1040130"/>
                    <a:pt x="31750" y="1037589"/>
                  </a:cubicBezTo>
                  <a:cubicBezTo>
                    <a:pt x="12700" y="1029970"/>
                    <a:pt x="6350" y="1029970"/>
                    <a:pt x="5080" y="1029970"/>
                  </a:cubicBezTo>
                  <a:cubicBezTo>
                    <a:pt x="3810" y="1029970"/>
                    <a:pt x="3810" y="1029970"/>
                    <a:pt x="0" y="1027430"/>
                  </a:cubicBezTo>
                  <a:cubicBezTo>
                    <a:pt x="10160" y="1008380"/>
                    <a:pt x="34290" y="974089"/>
                    <a:pt x="49530" y="958850"/>
                  </a:cubicBezTo>
                  <a:cubicBezTo>
                    <a:pt x="52070" y="958850"/>
                    <a:pt x="59690" y="955039"/>
                    <a:pt x="67310" y="952500"/>
                  </a:cubicBezTo>
                  <a:cubicBezTo>
                    <a:pt x="78740" y="947420"/>
                    <a:pt x="90170" y="943610"/>
                    <a:pt x="95250" y="939800"/>
                  </a:cubicBezTo>
                  <a:lnTo>
                    <a:pt x="100330" y="935989"/>
                  </a:lnTo>
                  <a:cubicBezTo>
                    <a:pt x="107950" y="930910"/>
                    <a:pt x="115570" y="925830"/>
                    <a:pt x="119380" y="915670"/>
                  </a:cubicBezTo>
                  <a:cubicBezTo>
                    <a:pt x="124460" y="902970"/>
                    <a:pt x="116840" y="836930"/>
                    <a:pt x="111760" y="829310"/>
                  </a:cubicBezTo>
                  <a:cubicBezTo>
                    <a:pt x="111760" y="829310"/>
                    <a:pt x="109220" y="817880"/>
                    <a:pt x="109220" y="812800"/>
                  </a:cubicBezTo>
                  <a:cubicBezTo>
                    <a:pt x="109220" y="807720"/>
                    <a:pt x="109220" y="806450"/>
                    <a:pt x="109220" y="802639"/>
                  </a:cubicBezTo>
                  <a:cubicBezTo>
                    <a:pt x="110490" y="792480"/>
                    <a:pt x="111760" y="786130"/>
                    <a:pt x="109220" y="781050"/>
                  </a:cubicBezTo>
                  <a:cubicBezTo>
                    <a:pt x="109220" y="779780"/>
                    <a:pt x="107950" y="775970"/>
                    <a:pt x="105410" y="770889"/>
                  </a:cubicBezTo>
                  <a:cubicBezTo>
                    <a:pt x="102870" y="764539"/>
                    <a:pt x="99060" y="755650"/>
                    <a:pt x="97790" y="748030"/>
                  </a:cubicBezTo>
                  <a:cubicBezTo>
                    <a:pt x="97790" y="744220"/>
                    <a:pt x="92710" y="734060"/>
                    <a:pt x="88900" y="722630"/>
                  </a:cubicBezTo>
                  <a:cubicBezTo>
                    <a:pt x="78740" y="695960"/>
                    <a:pt x="63500" y="655320"/>
                    <a:pt x="59690" y="628650"/>
                  </a:cubicBezTo>
                  <a:cubicBezTo>
                    <a:pt x="59690" y="623570"/>
                    <a:pt x="58420" y="618489"/>
                    <a:pt x="57150" y="613410"/>
                  </a:cubicBezTo>
                  <a:cubicBezTo>
                    <a:pt x="57150" y="613410"/>
                    <a:pt x="66040" y="613410"/>
                    <a:pt x="67310" y="613410"/>
                  </a:cubicBezTo>
                  <a:cubicBezTo>
                    <a:pt x="78740" y="613410"/>
                    <a:pt x="85090" y="609600"/>
                    <a:pt x="92710" y="604520"/>
                  </a:cubicBezTo>
                  <a:lnTo>
                    <a:pt x="97790" y="604520"/>
                  </a:lnTo>
                  <a:cubicBezTo>
                    <a:pt x="101600" y="607060"/>
                    <a:pt x="106680" y="608330"/>
                    <a:pt x="111760" y="608330"/>
                  </a:cubicBezTo>
                  <a:cubicBezTo>
                    <a:pt x="116840" y="608330"/>
                    <a:pt x="119380" y="607060"/>
                    <a:pt x="123190" y="605789"/>
                  </a:cubicBezTo>
                  <a:lnTo>
                    <a:pt x="128270" y="605789"/>
                  </a:lnTo>
                  <a:cubicBezTo>
                    <a:pt x="130810" y="603250"/>
                    <a:pt x="132080" y="603250"/>
                    <a:pt x="134620" y="603250"/>
                  </a:cubicBezTo>
                  <a:cubicBezTo>
                    <a:pt x="142240" y="603250"/>
                    <a:pt x="151130" y="605789"/>
                    <a:pt x="158750" y="609600"/>
                  </a:cubicBezTo>
                  <a:lnTo>
                    <a:pt x="166370" y="612139"/>
                  </a:lnTo>
                  <a:cubicBezTo>
                    <a:pt x="173990" y="614680"/>
                    <a:pt x="176530" y="615950"/>
                    <a:pt x="181610" y="615950"/>
                  </a:cubicBezTo>
                  <a:cubicBezTo>
                    <a:pt x="187960" y="615950"/>
                    <a:pt x="193040" y="613410"/>
                    <a:pt x="199390" y="609600"/>
                  </a:cubicBezTo>
                  <a:cubicBezTo>
                    <a:pt x="203200" y="607060"/>
                    <a:pt x="205740" y="605789"/>
                    <a:pt x="209550" y="604520"/>
                  </a:cubicBezTo>
                  <a:cubicBezTo>
                    <a:pt x="214630" y="601980"/>
                    <a:pt x="219710" y="599439"/>
                    <a:pt x="224790" y="596900"/>
                  </a:cubicBezTo>
                  <a:cubicBezTo>
                    <a:pt x="226479" y="595211"/>
                    <a:pt x="228181" y="594360"/>
                    <a:pt x="229870" y="594360"/>
                  </a:cubicBezTo>
                  <a:lnTo>
                    <a:pt x="237490" y="594360"/>
                  </a:lnTo>
                  <a:cubicBezTo>
                    <a:pt x="250190" y="594360"/>
                    <a:pt x="257810" y="588010"/>
                    <a:pt x="259080" y="574039"/>
                  </a:cubicBezTo>
                  <a:cubicBezTo>
                    <a:pt x="259080" y="566420"/>
                    <a:pt x="259080" y="561339"/>
                    <a:pt x="256540" y="556260"/>
                  </a:cubicBezTo>
                  <a:lnTo>
                    <a:pt x="261620" y="556260"/>
                  </a:lnTo>
                  <a:cubicBezTo>
                    <a:pt x="266700" y="553720"/>
                    <a:pt x="271780" y="551180"/>
                    <a:pt x="275590" y="549910"/>
                  </a:cubicBezTo>
                  <a:lnTo>
                    <a:pt x="280670" y="547370"/>
                  </a:lnTo>
                  <a:cubicBezTo>
                    <a:pt x="287020" y="554989"/>
                    <a:pt x="294640" y="556260"/>
                    <a:pt x="298450" y="556260"/>
                  </a:cubicBezTo>
                  <a:cubicBezTo>
                    <a:pt x="298450" y="558800"/>
                    <a:pt x="299720" y="563880"/>
                    <a:pt x="299720" y="566420"/>
                  </a:cubicBezTo>
                  <a:cubicBezTo>
                    <a:pt x="300990" y="576580"/>
                    <a:pt x="302260" y="589280"/>
                    <a:pt x="312420" y="598170"/>
                  </a:cubicBezTo>
                  <a:cubicBezTo>
                    <a:pt x="314960" y="600710"/>
                    <a:pt x="318770" y="601980"/>
                    <a:pt x="322580" y="601980"/>
                  </a:cubicBezTo>
                  <a:cubicBezTo>
                    <a:pt x="326390" y="601980"/>
                    <a:pt x="328930" y="601980"/>
                    <a:pt x="331470" y="599439"/>
                  </a:cubicBezTo>
                  <a:cubicBezTo>
                    <a:pt x="339090" y="594360"/>
                    <a:pt x="342900" y="585470"/>
                    <a:pt x="344170" y="576580"/>
                  </a:cubicBezTo>
                  <a:cubicBezTo>
                    <a:pt x="354330" y="563880"/>
                    <a:pt x="344170" y="543560"/>
                    <a:pt x="337820" y="530860"/>
                  </a:cubicBezTo>
                  <a:cubicBezTo>
                    <a:pt x="335280" y="525780"/>
                    <a:pt x="331470" y="518160"/>
                    <a:pt x="331470" y="515620"/>
                  </a:cubicBezTo>
                  <a:cubicBezTo>
                    <a:pt x="331470" y="515620"/>
                    <a:pt x="331470" y="515620"/>
                    <a:pt x="331470" y="515620"/>
                  </a:cubicBezTo>
                  <a:cubicBezTo>
                    <a:pt x="331470" y="515620"/>
                    <a:pt x="335280" y="513080"/>
                    <a:pt x="336550" y="513080"/>
                  </a:cubicBezTo>
                  <a:cubicBezTo>
                    <a:pt x="341630" y="513080"/>
                    <a:pt x="345440" y="518160"/>
                    <a:pt x="346710" y="523239"/>
                  </a:cubicBezTo>
                  <a:cubicBezTo>
                    <a:pt x="351790" y="539750"/>
                    <a:pt x="358140" y="549910"/>
                    <a:pt x="381000" y="549910"/>
                  </a:cubicBezTo>
                  <a:cubicBezTo>
                    <a:pt x="398780" y="549910"/>
                    <a:pt x="411480" y="541020"/>
                    <a:pt x="416560" y="530860"/>
                  </a:cubicBezTo>
                  <a:cubicBezTo>
                    <a:pt x="420370" y="520700"/>
                    <a:pt x="419100" y="510539"/>
                    <a:pt x="412750" y="501650"/>
                  </a:cubicBezTo>
                  <a:cubicBezTo>
                    <a:pt x="406400" y="492760"/>
                    <a:pt x="396240" y="490220"/>
                    <a:pt x="386080" y="486410"/>
                  </a:cubicBezTo>
                  <a:cubicBezTo>
                    <a:pt x="382270" y="485139"/>
                    <a:pt x="375920" y="482600"/>
                    <a:pt x="374650" y="481330"/>
                  </a:cubicBezTo>
                  <a:cubicBezTo>
                    <a:pt x="381000" y="471170"/>
                    <a:pt x="387350" y="461010"/>
                    <a:pt x="394970" y="449580"/>
                  </a:cubicBezTo>
                  <a:lnTo>
                    <a:pt x="398780" y="444500"/>
                  </a:lnTo>
                  <a:cubicBezTo>
                    <a:pt x="406400" y="433070"/>
                    <a:pt x="407670" y="420370"/>
                    <a:pt x="408940" y="408939"/>
                  </a:cubicBezTo>
                  <a:cubicBezTo>
                    <a:pt x="408940" y="398780"/>
                    <a:pt x="410210" y="383539"/>
                    <a:pt x="408940" y="370839"/>
                  </a:cubicBezTo>
                  <a:cubicBezTo>
                    <a:pt x="407670" y="361950"/>
                    <a:pt x="403860" y="355600"/>
                    <a:pt x="400050" y="349250"/>
                  </a:cubicBezTo>
                  <a:cubicBezTo>
                    <a:pt x="400050" y="349250"/>
                    <a:pt x="400050" y="347980"/>
                    <a:pt x="398780" y="346710"/>
                  </a:cubicBezTo>
                  <a:cubicBezTo>
                    <a:pt x="402590" y="344170"/>
                    <a:pt x="406400" y="341630"/>
                    <a:pt x="408940" y="339089"/>
                  </a:cubicBezTo>
                  <a:cubicBezTo>
                    <a:pt x="414020" y="335280"/>
                    <a:pt x="416560" y="332739"/>
                    <a:pt x="421640" y="332739"/>
                  </a:cubicBezTo>
                  <a:lnTo>
                    <a:pt x="433070" y="332739"/>
                  </a:lnTo>
                  <a:cubicBezTo>
                    <a:pt x="438150" y="332739"/>
                    <a:pt x="447040" y="332739"/>
                    <a:pt x="453390" y="327660"/>
                  </a:cubicBezTo>
                  <a:cubicBezTo>
                    <a:pt x="466090" y="318770"/>
                    <a:pt x="469900" y="299720"/>
                    <a:pt x="471170" y="297180"/>
                  </a:cubicBezTo>
                  <a:cubicBezTo>
                    <a:pt x="471170" y="294639"/>
                    <a:pt x="471170" y="290830"/>
                    <a:pt x="472440" y="288289"/>
                  </a:cubicBezTo>
                  <a:cubicBezTo>
                    <a:pt x="472440" y="285750"/>
                    <a:pt x="472440" y="281939"/>
                    <a:pt x="473710" y="280670"/>
                  </a:cubicBezTo>
                  <a:cubicBezTo>
                    <a:pt x="473710" y="280670"/>
                    <a:pt x="478790" y="280670"/>
                    <a:pt x="481330" y="280670"/>
                  </a:cubicBezTo>
                  <a:cubicBezTo>
                    <a:pt x="485140" y="280670"/>
                    <a:pt x="490220" y="280670"/>
                    <a:pt x="495300" y="279400"/>
                  </a:cubicBezTo>
                  <a:cubicBezTo>
                    <a:pt x="499110" y="279400"/>
                    <a:pt x="504190" y="278130"/>
                    <a:pt x="508000" y="276860"/>
                  </a:cubicBezTo>
                  <a:cubicBezTo>
                    <a:pt x="516890" y="275589"/>
                    <a:pt x="527050" y="273050"/>
                    <a:pt x="535940" y="269239"/>
                  </a:cubicBezTo>
                  <a:cubicBezTo>
                    <a:pt x="552450" y="261620"/>
                    <a:pt x="558800" y="241300"/>
                    <a:pt x="563880" y="226060"/>
                  </a:cubicBezTo>
                  <a:cubicBezTo>
                    <a:pt x="565150" y="222250"/>
                    <a:pt x="566420" y="217170"/>
                    <a:pt x="567690" y="214630"/>
                  </a:cubicBezTo>
                  <a:cubicBezTo>
                    <a:pt x="570230" y="214630"/>
                    <a:pt x="571500" y="207010"/>
                    <a:pt x="570230" y="199389"/>
                  </a:cubicBezTo>
                  <a:cubicBezTo>
                    <a:pt x="568960" y="193039"/>
                    <a:pt x="562610" y="187960"/>
                    <a:pt x="556260" y="187960"/>
                  </a:cubicBezTo>
                  <a:cubicBezTo>
                    <a:pt x="549910" y="187960"/>
                    <a:pt x="556260" y="187960"/>
                    <a:pt x="556260" y="187960"/>
                  </a:cubicBezTo>
                  <a:cubicBezTo>
                    <a:pt x="551180" y="187960"/>
                    <a:pt x="547370" y="190500"/>
                    <a:pt x="544830" y="194310"/>
                  </a:cubicBezTo>
                  <a:cubicBezTo>
                    <a:pt x="542290" y="194310"/>
                    <a:pt x="534670" y="194310"/>
                    <a:pt x="532130" y="194310"/>
                  </a:cubicBezTo>
                  <a:cubicBezTo>
                    <a:pt x="532130" y="194310"/>
                    <a:pt x="516890" y="194310"/>
                    <a:pt x="516890" y="194310"/>
                  </a:cubicBezTo>
                  <a:cubicBezTo>
                    <a:pt x="516890" y="193039"/>
                    <a:pt x="516890" y="191770"/>
                    <a:pt x="518160" y="190500"/>
                  </a:cubicBezTo>
                  <a:cubicBezTo>
                    <a:pt x="521970" y="184150"/>
                    <a:pt x="525780" y="180339"/>
                    <a:pt x="527050" y="175260"/>
                  </a:cubicBezTo>
                  <a:cubicBezTo>
                    <a:pt x="528320" y="170180"/>
                    <a:pt x="527050" y="166370"/>
                    <a:pt x="527050" y="163830"/>
                  </a:cubicBezTo>
                  <a:cubicBezTo>
                    <a:pt x="527050" y="158750"/>
                    <a:pt x="529590" y="153670"/>
                    <a:pt x="529590" y="149860"/>
                  </a:cubicBezTo>
                  <a:cubicBezTo>
                    <a:pt x="530860" y="143510"/>
                    <a:pt x="533400" y="137160"/>
                    <a:pt x="534670" y="129539"/>
                  </a:cubicBezTo>
                  <a:cubicBezTo>
                    <a:pt x="534670" y="129539"/>
                    <a:pt x="537210" y="129539"/>
                    <a:pt x="537210" y="129539"/>
                  </a:cubicBezTo>
                  <a:cubicBezTo>
                    <a:pt x="565150" y="129539"/>
                    <a:pt x="574040" y="115570"/>
                    <a:pt x="580390" y="105410"/>
                  </a:cubicBezTo>
                  <a:cubicBezTo>
                    <a:pt x="582930" y="101600"/>
                    <a:pt x="585470" y="97789"/>
                    <a:pt x="589280" y="93980"/>
                  </a:cubicBezTo>
                  <a:cubicBezTo>
                    <a:pt x="595630" y="87630"/>
                    <a:pt x="599440" y="87630"/>
                    <a:pt x="599440" y="87630"/>
                  </a:cubicBezTo>
                  <a:cubicBezTo>
                    <a:pt x="601980" y="87630"/>
                    <a:pt x="604520" y="87630"/>
                    <a:pt x="608330" y="90170"/>
                  </a:cubicBezTo>
                  <a:cubicBezTo>
                    <a:pt x="613410" y="91439"/>
                    <a:pt x="619760" y="93980"/>
                    <a:pt x="627380" y="93980"/>
                  </a:cubicBezTo>
                  <a:cubicBezTo>
                    <a:pt x="629920" y="93980"/>
                    <a:pt x="633730" y="93980"/>
                    <a:pt x="637540" y="95250"/>
                  </a:cubicBezTo>
                  <a:cubicBezTo>
                    <a:pt x="645160" y="96520"/>
                    <a:pt x="655320" y="99060"/>
                    <a:pt x="664210" y="99060"/>
                  </a:cubicBezTo>
                  <a:cubicBezTo>
                    <a:pt x="684530" y="99060"/>
                    <a:pt x="690880" y="88900"/>
                    <a:pt x="693420" y="82550"/>
                  </a:cubicBezTo>
                  <a:cubicBezTo>
                    <a:pt x="695960" y="77470"/>
                    <a:pt x="694690" y="72389"/>
                    <a:pt x="693420" y="68580"/>
                  </a:cubicBezTo>
                  <a:cubicBezTo>
                    <a:pt x="693420" y="66039"/>
                    <a:pt x="694271" y="63919"/>
                    <a:pt x="695960" y="62230"/>
                  </a:cubicBezTo>
                  <a:cubicBezTo>
                    <a:pt x="695960" y="62230"/>
                    <a:pt x="698500" y="58420"/>
                    <a:pt x="699770" y="57150"/>
                  </a:cubicBezTo>
                  <a:cubicBezTo>
                    <a:pt x="706120" y="48260"/>
                    <a:pt x="709930" y="44450"/>
                    <a:pt x="718820" y="36830"/>
                  </a:cubicBezTo>
                  <a:cubicBezTo>
                    <a:pt x="732790" y="24130"/>
                    <a:pt x="746760" y="11430"/>
                    <a:pt x="760730" y="0"/>
                  </a:cubicBezTo>
                  <a:cubicBezTo>
                    <a:pt x="779780" y="12700"/>
                    <a:pt x="784860" y="17780"/>
                    <a:pt x="784860" y="17780"/>
                  </a:cubicBezTo>
                  <a:cubicBezTo>
                    <a:pt x="787400" y="21589"/>
                    <a:pt x="789940" y="22860"/>
                    <a:pt x="795020" y="24130"/>
                  </a:cubicBezTo>
                  <a:cubicBezTo>
                    <a:pt x="795020" y="24130"/>
                    <a:pt x="795020" y="24130"/>
                    <a:pt x="796290" y="24130"/>
                  </a:cubicBezTo>
                  <a:cubicBezTo>
                    <a:pt x="800100" y="24130"/>
                    <a:pt x="802640" y="22860"/>
                    <a:pt x="805180" y="20320"/>
                  </a:cubicBezTo>
                  <a:cubicBezTo>
                    <a:pt x="810260" y="16510"/>
                    <a:pt x="817880" y="12700"/>
                    <a:pt x="821690" y="12700"/>
                  </a:cubicBezTo>
                  <a:cubicBezTo>
                    <a:pt x="826770" y="12700"/>
                    <a:pt x="839470" y="20320"/>
                    <a:pt x="842010" y="29210"/>
                  </a:cubicBezTo>
                  <a:cubicBezTo>
                    <a:pt x="847090" y="46989"/>
                    <a:pt x="862330" y="53339"/>
                    <a:pt x="876300" y="53339"/>
                  </a:cubicBezTo>
                  <a:cubicBezTo>
                    <a:pt x="890270" y="53339"/>
                    <a:pt x="885190" y="52070"/>
                    <a:pt x="887730" y="49530"/>
                  </a:cubicBezTo>
                  <a:cubicBezTo>
                    <a:pt x="891540" y="45720"/>
                    <a:pt x="900430" y="38100"/>
                    <a:pt x="905510" y="38100"/>
                  </a:cubicBezTo>
                  <a:cubicBezTo>
                    <a:pt x="914400" y="38100"/>
                    <a:pt x="935990" y="44450"/>
                    <a:pt x="949960" y="49530"/>
                  </a:cubicBezTo>
                  <a:cubicBezTo>
                    <a:pt x="943610" y="66039"/>
                    <a:pt x="937260" y="87630"/>
                    <a:pt x="944880" y="105410"/>
                  </a:cubicBezTo>
                  <a:cubicBezTo>
                    <a:pt x="948690" y="115570"/>
                    <a:pt x="957580" y="120650"/>
                    <a:pt x="967740" y="120650"/>
                  </a:cubicBezTo>
                  <a:cubicBezTo>
                    <a:pt x="977900" y="120650"/>
                    <a:pt x="993140" y="113030"/>
                    <a:pt x="999490" y="109220"/>
                  </a:cubicBezTo>
                  <a:lnTo>
                    <a:pt x="1033780" y="104139"/>
                  </a:lnTo>
                  <a:cubicBezTo>
                    <a:pt x="1037590" y="104139"/>
                    <a:pt x="1041400" y="101600"/>
                    <a:pt x="1043940" y="97789"/>
                  </a:cubicBezTo>
                  <a:cubicBezTo>
                    <a:pt x="1043940" y="97789"/>
                    <a:pt x="1054100" y="83820"/>
                    <a:pt x="1078230" y="83820"/>
                  </a:cubicBezTo>
                  <a:cubicBezTo>
                    <a:pt x="1102360" y="83820"/>
                    <a:pt x="1083310" y="83820"/>
                    <a:pt x="1085850" y="83820"/>
                  </a:cubicBezTo>
                  <a:cubicBezTo>
                    <a:pt x="1118870" y="87630"/>
                    <a:pt x="1134110" y="110489"/>
                    <a:pt x="1150620" y="135889"/>
                  </a:cubicBezTo>
                  <a:cubicBezTo>
                    <a:pt x="1153160" y="139700"/>
                    <a:pt x="1156970" y="142239"/>
                    <a:pt x="1162050" y="142239"/>
                  </a:cubicBezTo>
                  <a:cubicBezTo>
                    <a:pt x="1167130" y="142239"/>
                    <a:pt x="1170940" y="142239"/>
                    <a:pt x="1176020" y="142239"/>
                  </a:cubicBezTo>
                  <a:cubicBezTo>
                    <a:pt x="1181100" y="142239"/>
                    <a:pt x="1186180" y="142239"/>
                    <a:pt x="1189990" y="142239"/>
                  </a:cubicBezTo>
                  <a:cubicBezTo>
                    <a:pt x="1189990" y="158750"/>
                    <a:pt x="1189990" y="185420"/>
                    <a:pt x="1189990" y="199389"/>
                  </a:cubicBezTo>
                  <a:lnTo>
                    <a:pt x="1189990" y="199389"/>
                  </a:lnTo>
                  <a:cubicBezTo>
                    <a:pt x="1178560" y="209550"/>
                    <a:pt x="1165860" y="220980"/>
                    <a:pt x="1178560" y="240030"/>
                  </a:cubicBezTo>
                  <a:cubicBezTo>
                    <a:pt x="1178560" y="241300"/>
                    <a:pt x="1181100" y="243839"/>
                    <a:pt x="1183640" y="247650"/>
                  </a:cubicBezTo>
                  <a:cubicBezTo>
                    <a:pt x="1205230" y="278130"/>
                    <a:pt x="1207770" y="288289"/>
                    <a:pt x="1206500" y="290830"/>
                  </a:cubicBezTo>
                  <a:cubicBezTo>
                    <a:pt x="1203960" y="295910"/>
                    <a:pt x="1195070" y="300989"/>
                    <a:pt x="1187450" y="306070"/>
                  </a:cubicBezTo>
                  <a:cubicBezTo>
                    <a:pt x="1178560" y="311150"/>
                    <a:pt x="1170940" y="316230"/>
                    <a:pt x="1168400" y="325120"/>
                  </a:cubicBezTo>
                  <a:cubicBezTo>
                    <a:pt x="1162050" y="353060"/>
                    <a:pt x="1163320" y="355600"/>
                    <a:pt x="1164590" y="359410"/>
                  </a:cubicBezTo>
                  <a:cubicBezTo>
                    <a:pt x="1164590" y="363220"/>
                    <a:pt x="1167130" y="365760"/>
                    <a:pt x="1192530" y="388620"/>
                  </a:cubicBezTo>
                  <a:lnTo>
                    <a:pt x="1198880" y="397510"/>
                  </a:lnTo>
                  <a:cubicBezTo>
                    <a:pt x="1201420" y="400050"/>
                    <a:pt x="1205230" y="402589"/>
                    <a:pt x="1209040" y="402589"/>
                  </a:cubicBezTo>
                  <a:lnTo>
                    <a:pt x="1225550" y="402589"/>
                  </a:lnTo>
                  <a:cubicBezTo>
                    <a:pt x="1225550" y="403860"/>
                    <a:pt x="1216660" y="440689"/>
                    <a:pt x="1216660" y="440689"/>
                  </a:cubicBezTo>
                  <a:cubicBezTo>
                    <a:pt x="1215390" y="448310"/>
                    <a:pt x="1219200" y="455930"/>
                    <a:pt x="1226820" y="458470"/>
                  </a:cubicBezTo>
                  <a:lnTo>
                    <a:pt x="1235710" y="461010"/>
                  </a:lnTo>
                  <a:cubicBezTo>
                    <a:pt x="1236980" y="472439"/>
                    <a:pt x="1242060" y="492760"/>
                    <a:pt x="1249680" y="509270"/>
                  </a:cubicBezTo>
                  <a:cubicBezTo>
                    <a:pt x="1262380" y="535939"/>
                    <a:pt x="1304290" y="556260"/>
                    <a:pt x="1333500" y="566420"/>
                  </a:cubicBezTo>
                  <a:cubicBezTo>
                    <a:pt x="1330960" y="588010"/>
                    <a:pt x="1325880" y="605789"/>
                    <a:pt x="1323340" y="618489"/>
                  </a:cubicBezTo>
                  <a:lnTo>
                    <a:pt x="1320800" y="631189"/>
                  </a:lnTo>
                  <a:cubicBezTo>
                    <a:pt x="1319530" y="638810"/>
                    <a:pt x="1323340" y="645160"/>
                    <a:pt x="1329690" y="647700"/>
                  </a:cubicBezTo>
                  <a:cubicBezTo>
                    <a:pt x="1341120" y="651510"/>
                    <a:pt x="1351280" y="654050"/>
                    <a:pt x="1360170" y="654050"/>
                  </a:cubicBezTo>
                  <a:cubicBezTo>
                    <a:pt x="1371600" y="654050"/>
                    <a:pt x="1380490" y="650239"/>
                    <a:pt x="1386840" y="646430"/>
                  </a:cubicBezTo>
                  <a:cubicBezTo>
                    <a:pt x="1393190" y="650239"/>
                    <a:pt x="1398270" y="654050"/>
                    <a:pt x="1403350" y="656589"/>
                  </a:cubicBezTo>
                  <a:cubicBezTo>
                    <a:pt x="1410970" y="661670"/>
                    <a:pt x="1414780" y="664210"/>
                    <a:pt x="1418590" y="665480"/>
                  </a:cubicBezTo>
                  <a:cubicBezTo>
                    <a:pt x="1418590" y="665480"/>
                    <a:pt x="1421130" y="665480"/>
                    <a:pt x="1430020" y="665480"/>
                  </a:cubicBezTo>
                  <a:cubicBezTo>
                    <a:pt x="1426210" y="681989"/>
                    <a:pt x="1432560" y="706120"/>
                    <a:pt x="1447800" y="716280"/>
                  </a:cubicBezTo>
                  <a:cubicBezTo>
                    <a:pt x="1455420" y="721360"/>
                    <a:pt x="1469390" y="726439"/>
                    <a:pt x="1479550" y="728980"/>
                  </a:cubicBezTo>
                  <a:lnTo>
                    <a:pt x="1479550" y="737870"/>
                  </a:lnTo>
                  <a:cubicBezTo>
                    <a:pt x="1479550" y="737870"/>
                    <a:pt x="1446530" y="744220"/>
                    <a:pt x="1446530" y="744220"/>
                  </a:cubicBezTo>
                  <a:cubicBezTo>
                    <a:pt x="1441450" y="744220"/>
                    <a:pt x="1437640" y="749300"/>
                    <a:pt x="1435100" y="754380"/>
                  </a:cubicBezTo>
                  <a:cubicBezTo>
                    <a:pt x="1431290" y="767080"/>
                    <a:pt x="1416050" y="800100"/>
                    <a:pt x="1393190" y="801370"/>
                  </a:cubicBezTo>
                  <a:lnTo>
                    <a:pt x="1393190" y="801370"/>
                  </a:lnTo>
                  <a:cubicBezTo>
                    <a:pt x="1366520" y="801370"/>
                    <a:pt x="1339850" y="781050"/>
                    <a:pt x="1332230" y="772160"/>
                  </a:cubicBezTo>
                  <a:cubicBezTo>
                    <a:pt x="1329690" y="769620"/>
                    <a:pt x="1325880" y="768350"/>
                    <a:pt x="1322070" y="768350"/>
                  </a:cubicBezTo>
                  <a:cubicBezTo>
                    <a:pt x="1318260" y="768350"/>
                    <a:pt x="1273810" y="768350"/>
                    <a:pt x="1273810" y="768350"/>
                  </a:cubicBezTo>
                  <a:cubicBezTo>
                    <a:pt x="1268730" y="768350"/>
                    <a:pt x="1264920" y="770889"/>
                    <a:pt x="1262380" y="774700"/>
                  </a:cubicBezTo>
                  <a:cubicBezTo>
                    <a:pt x="1259840" y="778510"/>
                    <a:pt x="1259840" y="783589"/>
                    <a:pt x="1261110" y="787400"/>
                  </a:cubicBezTo>
                  <a:cubicBezTo>
                    <a:pt x="1262380" y="792480"/>
                    <a:pt x="1264920" y="806450"/>
                    <a:pt x="1244600" y="814070"/>
                  </a:cubicBezTo>
                  <a:cubicBezTo>
                    <a:pt x="1239520" y="815339"/>
                    <a:pt x="1236980" y="819150"/>
                    <a:pt x="1235710" y="824230"/>
                  </a:cubicBezTo>
                  <a:cubicBezTo>
                    <a:pt x="1235710" y="829310"/>
                    <a:pt x="1235710" y="834389"/>
                    <a:pt x="1239520" y="836930"/>
                  </a:cubicBezTo>
                  <a:cubicBezTo>
                    <a:pt x="1259840" y="857250"/>
                    <a:pt x="1280160" y="880110"/>
                    <a:pt x="1291590" y="892810"/>
                  </a:cubicBezTo>
                  <a:cubicBezTo>
                    <a:pt x="1285240" y="900430"/>
                    <a:pt x="1277620" y="913130"/>
                    <a:pt x="1280160" y="925830"/>
                  </a:cubicBezTo>
                  <a:cubicBezTo>
                    <a:pt x="1282700" y="938530"/>
                    <a:pt x="1291590" y="949960"/>
                    <a:pt x="1299210" y="957580"/>
                  </a:cubicBezTo>
                  <a:cubicBezTo>
                    <a:pt x="1295400" y="966470"/>
                    <a:pt x="1290320" y="980439"/>
                    <a:pt x="1294130" y="994410"/>
                  </a:cubicBezTo>
                  <a:cubicBezTo>
                    <a:pt x="1296670" y="1005839"/>
                    <a:pt x="1305560" y="1032510"/>
                    <a:pt x="1314450" y="1051560"/>
                  </a:cubicBezTo>
                  <a:cubicBezTo>
                    <a:pt x="1309370" y="1051560"/>
                    <a:pt x="1294130" y="1049020"/>
                    <a:pt x="1292860" y="1049020"/>
                  </a:cubicBezTo>
                  <a:cubicBezTo>
                    <a:pt x="1291590" y="1049020"/>
                    <a:pt x="1287780" y="1049020"/>
                    <a:pt x="1263650" y="1056639"/>
                  </a:cubicBezTo>
                  <a:cubicBezTo>
                    <a:pt x="1258570" y="1057910"/>
                    <a:pt x="1253490" y="1062989"/>
                    <a:pt x="1253490" y="1069339"/>
                  </a:cubicBezTo>
                  <a:lnTo>
                    <a:pt x="1259840" y="1073150"/>
                  </a:lnTo>
                  <a:cubicBezTo>
                    <a:pt x="1211580" y="1054100"/>
                    <a:pt x="1206500" y="1054100"/>
                    <a:pt x="1203960" y="1054100"/>
                  </a:cubicBezTo>
                  <a:cubicBezTo>
                    <a:pt x="1200150" y="1054100"/>
                    <a:pt x="1195070" y="1056639"/>
                    <a:pt x="1192530" y="1060450"/>
                  </a:cubicBezTo>
                  <a:cubicBezTo>
                    <a:pt x="1189990" y="1064260"/>
                    <a:pt x="1186180" y="1069339"/>
                    <a:pt x="1192530" y="1096010"/>
                  </a:cubicBezTo>
                  <a:cubicBezTo>
                    <a:pt x="1188720" y="1101089"/>
                    <a:pt x="1186180" y="1104900"/>
                    <a:pt x="1183640" y="1106170"/>
                  </a:cubicBezTo>
                  <a:cubicBezTo>
                    <a:pt x="1173480" y="1111250"/>
                    <a:pt x="1158240" y="1129030"/>
                    <a:pt x="1154430" y="1143000"/>
                  </a:cubicBezTo>
                  <a:cubicBezTo>
                    <a:pt x="1154430" y="1146810"/>
                    <a:pt x="1145540" y="1156970"/>
                    <a:pt x="1137920" y="1165860"/>
                  </a:cubicBezTo>
                  <a:cubicBezTo>
                    <a:pt x="1135380" y="1168400"/>
                    <a:pt x="1134110" y="1170939"/>
                    <a:pt x="1134110" y="1174750"/>
                  </a:cubicBezTo>
                  <a:cubicBezTo>
                    <a:pt x="1134110" y="1174750"/>
                    <a:pt x="1134110" y="1192530"/>
                    <a:pt x="1134110" y="1206500"/>
                  </a:cubicBezTo>
                  <a:cubicBezTo>
                    <a:pt x="1134110" y="1220470"/>
                    <a:pt x="1137920" y="1223010"/>
                    <a:pt x="1141730" y="1228089"/>
                  </a:cubicBezTo>
                  <a:cubicBezTo>
                    <a:pt x="1145540" y="1233170"/>
                    <a:pt x="1146810" y="1235710"/>
                    <a:pt x="1146810" y="1247139"/>
                  </a:cubicBezTo>
                  <a:cubicBezTo>
                    <a:pt x="1146810" y="1254760"/>
                    <a:pt x="1145540" y="1259839"/>
                    <a:pt x="1144270" y="1264920"/>
                  </a:cubicBezTo>
                  <a:lnTo>
                    <a:pt x="1144270" y="1264920"/>
                  </a:ln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F2E9E543-53A1-A030-411D-357D2FA50D0B}"/>
                </a:ext>
              </a:extLst>
            </p:cNvPr>
            <p:cNvSpPr/>
            <p:nvPr/>
          </p:nvSpPr>
          <p:spPr>
            <a:xfrm>
              <a:off x="8887355" y="3065131"/>
              <a:ext cx="2494336" cy="1652724"/>
            </a:xfrm>
            <a:custGeom>
              <a:avLst/>
              <a:gdLst>
                <a:gd name="connsiteX0" fmla="*/ 1823720 w 2804159"/>
                <a:gd name="connsiteY0" fmla="*/ 1856740 h 1858010"/>
                <a:gd name="connsiteX1" fmla="*/ 1776730 w 2804159"/>
                <a:gd name="connsiteY1" fmla="*/ 1833880 h 1858010"/>
                <a:gd name="connsiteX2" fmla="*/ 1791970 w 2804159"/>
                <a:gd name="connsiteY2" fmla="*/ 1700530 h 1858010"/>
                <a:gd name="connsiteX3" fmla="*/ 1791970 w 2804159"/>
                <a:gd name="connsiteY3" fmla="*/ 1694180 h 1858010"/>
                <a:gd name="connsiteX4" fmla="*/ 1779270 w 2804159"/>
                <a:gd name="connsiteY4" fmla="*/ 1682750 h 1858010"/>
                <a:gd name="connsiteX5" fmla="*/ 1769110 w 2804159"/>
                <a:gd name="connsiteY5" fmla="*/ 1682750 h 1858010"/>
                <a:gd name="connsiteX6" fmla="*/ 1741170 w 2804159"/>
                <a:gd name="connsiteY6" fmla="*/ 1692911 h 1858010"/>
                <a:gd name="connsiteX7" fmla="*/ 1734820 w 2804159"/>
                <a:gd name="connsiteY7" fmla="*/ 1696721 h 1858010"/>
                <a:gd name="connsiteX8" fmla="*/ 1722120 w 2804159"/>
                <a:gd name="connsiteY8" fmla="*/ 1686561 h 1858010"/>
                <a:gd name="connsiteX9" fmla="*/ 1713230 w 2804159"/>
                <a:gd name="connsiteY9" fmla="*/ 1672590 h 1858010"/>
                <a:gd name="connsiteX10" fmla="*/ 1710690 w 2804159"/>
                <a:gd name="connsiteY10" fmla="*/ 1662430 h 1858010"/>
                <a:gd name="connsiteX11" fmla="*/ 1680210 w 2804159"/>
                <a:gd name="connsiteY11" fmla="*/ 1648461 h 1858010"/>
                <a:gd name="connsiteX12" fmla="*/ 1651000 w 2804159"/>
                <a:gd name="connsiteY12" fmla="*/ 1653540 h 1858010"/>
                <a:gd name="connsiteX13" fmla="*/ 1630680 w 2804159"/>
                <a:gd name="connsiteY13" fmla="*/ 1657350 h 1858010"/>
                <a:gd name="connsiteX14" fmla="*/ 1626870 w 2804159"/>
                <a:gd name="connsiteY14" fmla="*/ 1657350 h 1858010"/>
                <a:gd name="connsiteX15" fmla="*/ 1635760 w 2804159"/>
                <a:gd name="connsiteY15" fmla="*/ 1651000 h 1858010"/>
                <a:gd name="connsiteX16" fmla="*/ 1684020 w 2804159"/>
                <a:gd name="connsiteY16" fmla="*/ 1620521 h 1858010"/>
                <a:gd name="connsiteX17" fmla="*/ 1748790 w 2804159"/>
                <a:gd name="connsiteY17" fmla="*/ 1590040 h 1858010"/>
                <a:gd name="connsiteX18" fmla="*/ 1762760 w 2804159"/>
                <a:gd name="connsiteY18" fmla="*/ 1577340 h 1858010"/>
                <a:gd name="connsiteX19" fmla="*/ 1783080 w 2804159"/>
                <a:gd name="connsiteY19" fmla="*/ 1567180 h 1858010"/>
                <a:gd name="connsiteX20" fmla="*/ 1824990 w 2804159"/>
                <a:gd name="connsiteY20" fmla="*/ 1536700 h 1858010"/>
                <a:gd name="connsiteX21" fmla="*/ 1823720 w 2804159"/>
                <a:gd name="connsiteY21" fmla="*/ 1526540 h 1858010"/>
                <a:gd name="connsiteX22" fmla="*/ 1824990 w 2804159"/>
                <a:gd name="connsiteY22" fmla="*/ 1518921 h 1858010"/>
                <a:gd name="connsiteX23" fmla="*/ 1824990 w 2804159"/>
                <a:gd name="connsiteY23" fmla="*/ 1512571 h 1858010"/>
                <a:gd name="connsiteX24" fmla="*/ 1841500 w 2804159"/>
                <a:gd name="connsiteY24" fmla="*/ 1518921 h 1858010"/>
                <a:gd name="connsiteX25" fmla="*/ 1861820 w 2804159"/>
                <a:gd name="connsiteY25" fmla="*/ 1522730 h 1858010"/>
                <a:gd name="connsiteX26" fmla="*/ 1906270 w 2804159"/>
                <a:gd name="connsiteY26" fmla="*/ 1548130 h 1858010"/>
                <a:gd name="connsiteX27" fmla="*/ 1913890 w 2804159"/>
                <a:gd name="connsiteY27" fmla="*/ 1558290 h 1858010"/>
                <a:gd name="connsiteX28" fmla="*/ 1920240 w 2804159"/>
                <a:gd name="connsiteY28" fmla="*/ 1560830 h 1858010"/>
                <a:gd name="connsiteX29" fmla="*/ 1926590 w 2804159"/>
                <a:gd name="connsiteY29" fmla="*/ 1570990 h 1858010"/>
                <a:gd name="connsiteX30" fmla="*/ 1934210 w 2804159"/>
                <a:gd name="connsiteY30" fmla="*/ 1573530 h 1858010"/>
                <a:gd name="connsiteX31" fmla="*/ 1940560 w 2804159"/>
                <a:gd name="connsiteY31" fmla="*/ 1573530 h 1858010"/>
                <a:gd name="connsiteX32" fmla="*/ 1948180 w 2804159"/>
                <a:gd name="connsiteY32" fmla="*/ 1572261 h 1858010"/>
                <a:gd name="connsiteX33" fmla="*/ 1949450 w 2804159"/>
                <a:gd name="connsiteY33" fmla="*/ 1582421 h 1858010"/>
                <a:gd name="connsiteX34" fmla="*/ 1950720 w 2804159"/>
                <a:gd name="connsiteY34" fmla="*/ 1596390 h 1858010"/>
                <a:gd name="connsiteX35" fmla="*/ 1962150 w 2804159"/>
                <a:gd name="connsiteY35" fmla="*/ 1602740 h 1858010"/>
                <a:gd name="connsiteX36" fmla="*/ 1963420 w 2804159"/>
                <a:gd name="connsiteY36" fmla="*/ 1602740 h 1858010"/>
                <a:gd name="connsiteX37" fmla="*/ 1973580 w 2804159"/>
                <a:gd name="connsiteY37" fmla="*/ 1598930 h 1858010"/>
                <a:gd name="connsiteX38" fmla="*/ 1978660 w 2804159"/>
                <a:gd name="connsiteY38" fmla="*/ 1601471 h 1858010"/>
                <a:gd name="connsiteX39" fmla="*/ 2005330 w 2804159"/>
                <a:gd name="connsiteY39" fmla="*/ 1630680 h 1858010"/>
                <a:gd name="connsiteX40" fmla="*/ 1993900 w 2804159"/>
                <a:gd name="connsiteY40" fmla="*/ 1649730 h 1858010"/>
                <a:gd name="connsiteX41" fmla="*/ 1990090 w 2804159"/>
                <a:gd name="connsiteY41" fmla="*/ 1667511 h 1858010"/>
                <a:gd name="connsiteX42" fmla="*/ 2002790 w 2804159"/>
                <a:gd name="connsiteY42" fmla="*/ 1677671 h 1858010"/>
                <a:gd name="connsiteX43" fmla="*/ 2006600 w 2804159"/>
                <a:gd name="connsiteY43" fmla="*/ 1677671 h 1858010"/>
                <a:gd name="connsiteX44" fmla="*/ 2024380 w 2804159"/>
                <a:gd name="connsiteY44" fmla="*/ 1682750 h 1858010"/>
                <a:gd name="connsiteX45" fmla="*/ 2043430 w 2804159"/>
                <a:gd name="connsiteY45" fmla="*/ 1692911 h 1858010"/>
                <a:gd name="connsiteX46" fmla="*/ 2057400 w 2804159"/>
                <a:gd name="connsiteY46" fmla="*/ 1705611 h 1858010"/>
                <a:gd name="connsiteX47" fmla="*/ 2057400 w 2804159"/>
                <a:gd name="connsiteY47" fmla="*/ 1705611 h 1858010"/>
                <a:gd name="connsiteX48" fmla="*/ 2133600 w 2804159"/>
                <a:gd name="connsiteY48" fmla="*/ 1667511 h 1858010"/>
                <a:gd name="connsiteX49" fmla="*/ 2133600 w 2804159"/>
                <a:gd name="connsiteY49" fmla="*/ 1667511 h 1858010"/>
                <a:gd name="connsiteX50" fmla="*/ 2157730 w 2804159"/>
                <a:gd name="connsiteY50" fmla="*/ 1676400 h 1858010"/>
                <a:gd name="connsiteX51" fmla="*/ 2166620 w 2804159"/>
                <a:gd name="connsiteY51" fmla="*/ 1677671 h 1858010"/>
                <a:gd name="connsiteX52" fmla="*/ 2175510 w 2804159"/>
                <a:gd name="connsiteY52" fmla="*/ 1675130 h 1858010"/>
                <a:gd name="connsiteX53" fmla="*/ 2180590 w 2804159"/>
                <a:gd name="connsiteY53" fmla="*/ 1664971 h 1858010"/>
                <a:gd name="connsiteX54" fmla="*/ 2199640 w 2804159"/>
                <a:gd name="connsiteY54" fmla="*/ 1649730 h 1858010"/>
                <a:gd name="connsiteX55" fmla="*/ 2214880 w 2804159"/>
                <a:gd name="connsiteY55" fmla="*/ 1657350 h 1858010"/>
                <a:gd name="connsiteX56" fmla="*/ 2222500 w 2804159"/>
                <a:gd name="connsiteY56" fmla="*/ 1657350 h 1858010"/>
                <a:gd name="connsiteX57" fmla="*/ 2221230 w 2804159"/>
                <a:gd name="connsiteY57" fmla="*/ 1662430 h 1858010"/>
                <a:gd name="connsiteX58" fmla="*/ 2211070 w 2804159"/>
                <a:gd name="connsiteY58" fmla="*/ 1695450 h 1858010"/>
                <a:gd name="connsiteX59" fmla="*/ 2208530 w 2804159"/>
                <a:gd name="connsiteY59" fmla="*/ 1700530 h 1858010"/>
                <a:gd name="connsiteX60" fmla="*/ 2209800 w 2804159"/>
                <a:gd name="connsiteY60" fmla="*/ 1714500 h 1858010"/>
                <a:gd name="connsiteX61" fmla="*/ 2160270 w 2804159"/>
                <a:gd name="connsiteY61" fmla="*/ 1725930 h 1858010"/>
                <a:gd name="connsiteX62" fmla="*/ 2145030 w 2804159"/>
                <a:gd name="connsiteY62" fmla="*/ 1725930 h 1858010"/>
                <a:gd name="connsiteX63" fmla="*/ 2131060 w 2804159"/>
                <a:gd name="connsiteY63" fmla="*/ 1718311 h 1858010"/>
                <a:gd name="connsiteX64" fmla="*/ 2096770 w 2804159"/>
                <a:gd name="connsiteY64" fmla="*/ 1704340 h 1858010"/>
                <a:gd name="connsiteX65" fmla="*/ 2086610 w 2804159"/>
                <a:gd name="connsiteY65" fmla="*/ 1704340 h 1858010"/>
                <a:gd name="connsiteX66" fmla="*/ 2075180 w 2804159"/>
                <a:gd name="connsiteY66" fmla="*/ 1704340 h 1858010"/>
                <a:gd name="connsiteX67" fmla="*/ 2067560 w 2804159"/>
                <a:gd name="connsiteY67" fmla="*/ 1705611 h 1858010"/>
                <a:gd name="connsiteX68" fmla="*/ 2052320 w 2804159"/>
                <a:gd name="connsiteY68" fmla="*/ 1732280 h 1858010"/>
                <a:gd name="connsiteX69" fmla="*/ 2045970 w 2804159"/>
                <a:gd name="connsiteY69" fmla="*/ 1734821 h 1858010"/>
                <a:gd name="connsiteX70" fmla="*/ 2037080 w 2804159"/>
                <a:gd name="connsiteY70" fmla="*/ 1742440 h 1858010"/>
                <a:gd name="connsiteX71" fmla="*/ 2020570 w 2804159"/>
                <a:gd name="connsiteY71" fmla="*/ 1752600 h 1858010"/>
                <a:gd name="connsiteX72" fmla="*/ 2018030 w 2804159"/>
                <a:gd name="connsiteY72" fmla="*/ 1752600 h 1858010"/>
                <a:gd name="connsiteX73" fmla="*/ 2001520 w 2804159"/>
                <a:gd name="connsiteY73" fmla="*/ 1760221 h 1858010"/>
                <a:gd name="connsiteX74" fmla="*/ 2000250 w 2804159"/>
                <a:gd name="connsiteY74" fmla="*/ 1760221 h 1858010"/>
                <a:gd name="connsiteX75" fmla="*/ 1982470 w 2804159"/>
                <a:gd name="connsiteY75" fmla="*/ 1766571 h 1858010"/>
                <a:gd name="connsiteX76" fmla="*/ 1964690 w 2804159"/>
                <a:gd name="connsiteY76" fmla="*/ 1752600 h 1858010"/>
                <a:gd name="connsiteX77" fmla="*/ 1964690 w 2804159"/>
                <a:gd name="connsiteY77" fmla="*/ 1752600 h 1858010"/>
                <a:gd name="connsiteX78" fmla="*/ 1953260 w 2804159"/>
                <a:gd name="connsiteY78" fmla="*/ 1758950 h 1858010"/>
                <a:gd name="connsiteX79" fmla="*/ 1953260 w 2804159"/>
                <a:gd name="connsiteY79" fmla="*/ 1760221 h 1858010"/>
                <a:gd name="connsiteX80" fmla="*/ 1944370 w 2804159"/>
                <a:gd name="connsiteY80" fmla="*/ 1758950 h 1858010"/>
                <a:gd name="connsiteX81" fmla="*/ 1935480 w 2804159"/>
                <a:gd name="connsiteY81" fmla="*/ 1758950 h 1858010"/>
                <a:gd name="connsiteX82" fmla="*/ 1911350 w 2804159"/>
                <a:gd name="connsiteY82" fmla="*/ 1775461 h 1858010"/>
                <a:gd name="connsiteX83" fmla="*/ 1897380 w 2804159"/>
                <a:gd name="connsiteY83" fmla="*/ 1785621 h 1858010"/>
                <a:gd name="connsiteX84" fmla="*/ 1885950 w 2804159"/>
                <a:gd name="connsiteY84" fmla="*/ 1781811 h 1858010"/>
                <a:gd name="connsiteX85" fmla="*/ 1877060 w 2804159"/>
                <a:gd name="connsiteY85" fmla="*/ 1784350 h 1858010"/>
                <a:gd name="connsiteX86" fmla="*/ 1871980 w 2804159"/>
                <a:gd name="connsiteY86" fmla="*/ 1800861 h 1858010"/>
                <a:gd name="connsiteX87" fmla="*/ 1875790 w 2804159"/>
                <a:gd name="connsiteY87" fmla="*/ 1823721 h 1858010"/>
                <a:gd name="connsiteX88" fmla="*/ 1854200 w 2804159"/>
                <a:gd name="connsiteY88" fmla="*/ 1835150 h 1858010"/>
                <a:gd name="connsiteX89" fmla="*/ 1844040 w 2804159"/>
                <a:gd name="connsiteY89" fmla="*/ 1842771 h 1858010"/>
                <a:gd name="connsiteX90" fmla="*/ 1821180 w 2804159"/>
                <a:gd name="connsiteY90" fmla="*/ 1858011 h 1858010"/>
                <a:gd name="connsiteX91" fmla="*/ 1009650 w 2804159"/>
                <a:gd name="connsiteY91" fmla="*/ 1681480 h 1858010"/>
                <a:gd name="connsiteX92" fmla="*/ 989330 w 2804159"/>
                <a:gd name="connsiteY92" fmla="*/ 1671321 h 1858010"/>
                <a:gd name="connsiteX93" fmla="*/ 971550 w 2804159"/>
                <a:gd name="connsiteY93" fmla="*/ 1653540 h 1858010"/>
                <a:gd name="connsiteX94" fmla="*/ 977900 w 2804159"/>
                <a:gd name="connsiteY94" fmla="*/ 1654811 h 1858010"/>
                <a:gd name="connsiteX95" fmla="*/ 981710 w 2804159"/>
                <a:gd name="connsiteY95" fmla="*/ 1654811 h 1858010"/>
                <a:gd name="connsiteX96" fmla="*/ 989330 w 2804159"/>
                <a:gd name="connsiteY96" fmla="*/ 1652271 h 1858010"/>
                <a:gd name="connsiteX97" fmla="*/ 995680 w 2804159"/>
                <a:gd name="connsiteY97" fmla="*/ 1640840 h 1858010"/>
                <a:gd name="connsiteX98" fmla="*/ 994410 w 2804159"/>
                <a:gd name="connsiteY98" fmla="*/ 1617980 h 1858010"/>
                <a:gd name="connsiteX99" fmla="*/ 998220 w 2804159"/>
                <a:gd name="connsiteY99" fmla="*/ 1593850 h 1858010"/>
                <a:gd name="connsiteX100" fmla="*/ 1008380 w 2804159"/>
                <a:gd name="connsiteY100" fmla="*/ 1588771 h 1858010"/>
                <a:gd name="connsiteX101" fmla="*/ 1031240 w 2804159"/>
                <a:gd name="connsiteY101" fmla="*/ 1568450 h 1858010"/>
                <a:gd name="connsiteX102" fmla="*/ 1033780 w 2804159"/>
                <a:gd name="connsiteY102" fmla="*/ 1551940 h 1858010"/>
                <a:gd name="connsiteX103" fmla="*/ 1070610 w 2804159"/>
                <a:gd name="connsiteY103" fmla="*/ 1521461 h 1858010"/>
                <a:gd name="connsiteX104" fmla="*/ 1070610 w 2804159"/>
                <a:gd name="connsiteY104" fmla="*/ 1507490 h 1858010"/>
                <a:gd name="connsiteX105" fmla="*/ 1076960 w 2804159"/>
                <a:gd name="connsiteY105" fmla="*/ 1499871 h 1858010"/>
                <a:gd name="connsiteX106" fmla="*/ 1076960 w 2804159"/>
                <a:gd name="connsiteY106" fmla="*/ 1470661 h 1858010"/>
                <a:gd name="connsiteX107" fmla="*/ 1078230 w 2804159"/>
                <a:gd name="connsiteY107" fmla="*/ 1450340 h 1858010"/>
                <a:gd name="connsiteX108" fmla="*/ 1083310 w 2804159"/>
                <a:gd name="connsiteY108" fmla="*/ 1435100 h 1858010"/>
                <a:gd name="connsiteX109" fmla="*/ 1085850 w 2804159"/>
                <a:gd name="connsiteY109" fmla="*/ 1426211 h 1858010"/>
                <a:gd name="connsiteX110" fmla="*/ 1087120 w 2804159"/>
                <a:gd name="connsiteY110" fmla="*/ 1419861 h 1858010"/>
                <a:gd name="connsiteX111" fmla="*/ 1088390 w 2804159"/>
                <a:gd name="connsiteY111" fmla="*/ 1419861 h 1858010"/>
                <a:gd name="connsiteX112" fmla="*/ 1097280 w 2804159"/>
                <a:gd name="connsiteY112" fmla="*/ 1418590 h 1858010"/>
                <a:gd name="connsiteX113" fmla="*/ 1103630 w 2804159"/>
                <a:gd name="connsiteY113" fmla="*/ 1433830 h 1858010"/>
                <a:gd name="connsiteX114" fmla="*/ 1107440 w 2804159"/>
                <a:gd name="connsiteY114" fmla="*/ 1437640 h 1858010"/>
                <a:gd name="connsiteX115" fmla="*/ 1117600 w 2804159"/>
                <a:gd name="connsiteY115" fmla="*/ 1441450 h 1858010"/>
                <a:gd name="connsiteX116" fmla="*/ 1122680 w 2804159"/>
                <a:gd name="connsiteY116" fmla="*/ 1441450 h 1858010"/>
                <a:gd name="connsiteX117" fmla="*/ 1129030 w 2804159"/>
                <a:gd name="connsiteY117" fmla="*/ 1437640 h 1858010"/>
                <a:gd name="connsiteX118" fmla="*/ 1131570 w 2804159"/>
                <a:gd name="connsiteY118" fmla="*/ 1437640 h 1858010"/>
                <a:gd name="connsiteX119" fmla="*/ 1141730 w 2804159"/>
                <a:gd name="connsiteY119" fmla="*/ 1443990 h 1858010"/>
                <a:gd name="connsiteX120" fmla="*/ 1160780 w 2804159"/>
                <a:gd name="connsiteY120" fmla="*/ 1447800 h 1858010"/>
                <a:gd name="connsiteX121" fmla="*/ 1184910 w 2804159"/>
                <a:gd name="connsiteY121" fmla="*/ 1451611 h 1858010"/>
                <a:gd name="connsiteX122" fmla="*/ 1196340 w 2804159"/>
                <a:gd name="connsiteY122" fmla="*/ 1445261 h 1858010"/>
                <a:gd name="connsiteX123" fmla="*/ 1206500 w 2804159"/>
                <a:gd name="connsiteY123" fmla="*/ 1449071 h 1858010"/>
                <a:gd name="connsiteX124" fmla="*/ 1207770 w 2804159"/>
                <a:gd name="connsiteY124" fmla="*/ 1449071 h 1858010"/>
                <a:gd name="connsiteX125" fmla="*/ 1207770 w 2804159"/>
                <a:gd name="connsiteY125" fmla="*/ 1442721 h 1858010"/>
                <a:gd name="connsiteX126" fmla="*/ 1214120 w 2804159"/>
                <a:gd name="connsiteY126" fmla="*/ 1440180 h 1858010"/>
                <a:gd name="connsiteX127" fmla="*/ 1225550 w 2804159"/>
                <a:gd name="connsiteY127" fmla="*/ 1356361 h 1858010"/>
                <a:gd name="connsiteX128" fmla="*/ 1225550 w 2804159"/>
                <a:gd name="connsiteY128" fmla="*/ 1334771 h 1858010"/>
                <a:gd name="connsiteX129" fmla="*/ 1212850 w 2804159"/>
                <a:gd name="connsiteY129" fmla="*/ 1319530 h 1858010"/>
                <a:gd name="connsiteX130" fmla="*/ 1207770 w 2804159"/>
                <a:gd name="connsiteY130" fmla="*/ 1319530 h 1858010"/>
                <a:gd name="connsiteX131" fmla="*/ 1197610 w 2804159"/>
                <a:gd name="connsiteY131" fmla="*/ 1311911 h 1858010"/>
                <a:gd name="connsiteX132" fmla="*/ 1191260 w 2804159"/>
                <a:gd name="connsiteY132" fmla="*/ 1309371 h 1858010"/>
                <a:gd name="connsiteX133" fmla="*/ 1181100 w 2804159"/>
                <a:gd name="connsiteY133" fmla="*/ 1309371 h 1858010"/>
                <a:gd name="connsiteX134" fmla="*/ 1181100 w 2804159"/>
                <a:gd name="connsiteY134" fmla="*/ 1305561 h 1858010"/>
                <a:gd name="connsiteX135" fmla="*/ 1165860 w 2804159"/>
                <a:gd name="connsiteY135" fmla="*/ 1287780 h 1858010"/>
                <a:gd name="connsiteX136" fmla="*/ 1167130 w 2804159"/>
                <a:gd name="connsiteY136" fmla="*/ 1217930 h 1858010"/>
                <a:gd name="connsiteX137" fmla="*/ 1163320 w 2804159"/>
                <a:gd name="connsiteY137" fmla="*/ 1207771 h 1858010"/>
                <a:gd name="connsiteX138" fmla="*/ 1153160 w 2804159"/>
                <a:gd name="connsiteY138" fmla="*/ 1202690 h 1858010"/>
                <a:gd name="connsiteX139" fmla="*/ 1130300 w 2804159"/>
                <a:gd name="connsiteY139" fmla="*/ 1202690 h 1858010"/>
                <a:gd name="connsiteX140" fmla="*/ 1127760 w 2804159"/>
                <a:gd name="connsiteY140" fmla="*/ 1195071 h 1858010"/>
                <a:gd name="connsiteX141" fmla="*/ 1120140 w 2804159"/>
                <a:gd name="connsiteY141" fmla="*/ 1186180 h 1858010"/>
                <a:gd name="connsiteX142" fmla="*/ 1109980 w 2804159"/>
                <a:gd name="connsiteY142" fmla="*/ 1181100 h 1858010"/>
                <a:gd name="connsiteX143" fmla="*/ 1109980 w 2804159"/>
                <a:gd name="connsiteY143" fmla="*/ 1140461 h 1858010"/>
                <a:gd name="connsiteX144" fmla="*/ 1109980 w 2804159"/>
                <a:gd name="connsiteY144" fmla="*/ 1074421 h 1858010"/>
                <a:gd name="connsiteX145" fmla="*/ 1101090 w 2804159"/>
                <a:gd name="connsiteY145" fmla="*/ 1060450 h 1858010"/>
                <a:gd name="connsiteX146" fmla="*/ 1064260 w 2804159"/>
                <a:gd name="connsiteY146" fmla="*/ 1054100 h 1858010"/>
                <a:gd name="connsiteX147" fmla="*/ 1026160 w 2804159"/>
                <a:gd name="connsiteY147" fmla="*/ 1012190 h 1858010"/>
                <a:gd name="connsiteX148" fmla="*/ 1004570 w 2804159"/>
                <a:gd name="connsiteY148" fmla="*/ 1017270 h 1858010"/>
                <a:gd name="connsiteX149" fmla="*/ 1003300 w 2804159"/>
                <a:gd name="connsiteY149" fmla="*/ 1013461 h 1858010"/>
                <a:gd name="connsiteX150" fmla="*/ 990600 w 2804159"/>
                <a:gd name="connsiteY150" fmla="*/ 1004570 h 1858010"/>
                <a:gd name="connsiteX151" fmla="*/ 990600 w 2804159"/>
                <a:gd name="connsiteY151" fmla="*/ 1004570 h 1858010"/>
                <a:gd name="connsiteX152" fmla="*/ 977900 w 2804159"/>
                <a:gd name="connsiteY152" fmla="*/ 1013461 h 1858010"/>
                <a:gd name="connsiteX153" fmla="*/ 977900 w 2804159"/>
                <a:gd name="connsiteY153" fmla="*/ 1017270 h 1858010"/>
                <a:gd name="connsiteX154" fmla="*/ 975360 w 2804159"/>
                <a:gd name="connsiteY154" fmla="*/ 1016000 h 1858010"/>
                <a:gd name="connsiteX155" fmla="*/ 966470 w 2804159"/>
                <a:gd name="connsiteY155" fmla="*/ 1002030 h 1858010"/>
                <a:gd name="connsiteX156" fmla="*/ 953770 w 2804159"/>
                <a:gd name="connsiteY156" fmla="*/ 995680 h 1858010"/>
                <a:gd name="connsiteX157" fmla="*/ 948690 w 2804159"/>
                <a:gd name="connsiteY157" fmla="*/ 995680 h 1858010"/>
                <a:gd name="connsiteX158" fmla="*/ 942340 w 2804159"/>
                <a:gd name="connsiteY158" fmla="*/ 995680 h 1858010"/>
                <a:gd name="connsiteX159" fmla="*/ 889000 w 2804159"/>
                <a:gd name="connsiteY159" fmla="*/ 948690 h 1858010"/>
                <a:gd name="connsiteX160" fmla="*/ 838200 w 2804159"/>
                <a:gd name="connsiteY160" fmla="*/ 932180 h 1858010"/>
                <a:gd name="connsiteX161" fmla="*/ 833120 w 2804159"/>
                <a:gd name="connsiteY161" fmla="*/ 932180 h 1858010"/>
                <a:gd name="connsiteX162" fmla="*/ 815340 w 2804159"/>
                <a:gd name="connsiteY162" fmla="*/ 946150 h 1858010"/>
                <a:gd name="connsiteX163" fmla="*/ 800100 w 2804159"/>
                <a:gd name="connsiteY163" fmla="*/ 943611 h 1858010"/>
                <a:gd name="connsiteX164" fmla="*/ 800100 w 2804159"/>
                <a:gd name="connsiteY164" fmla="*/ 943611 h 1858010"/>
                <a:gd name="connsiteX165" fmla="*/ 787400 w 2804159"/>
                <a:gd name="connsiteY165" fmla="*/ 949961 h 1858010"/>
                <a:gd name="connsiteX166" fmla="*/ 784860 w 2804159"/>
                <a:gd name="connsiteY166" fmla="*/ 953770 h 1858010"/>
                <a:gd name="connsiteX167" fmla="*/ 763270 w 2804159"/>
                <a:gd name="connsiteY167" fmla="*/ 947420 h 1858010"/>
                <a:gd name="connsiteX168" fmla="*/ 730250 w 2804159"/>
                <a:gd name="connsiteY168" fmla="*/ 941070 h 1858010"/>
                <a:gd name="connsiteX169" fmla="*/ 698500 w 2804159"/>
                <a:gd name="connsiteY169" fmla="*/ 946150 h 1858010"/>
                <a:gd name="connsiteX170" fmla="*/ 687070 w 2804159"/>
                <a:gd name="connsiteY170" fmla="*/ 960120 h 1858010"/>
                <a:gd name="connsiteX171" fmla="*/ 687070 w 2804159"/>
                <a:gd name="connsiteY171" fmla="*/ 986790 h 1858010"/>
                <a:gd name="connsiteX172" fmla="*/ 680720 w 2804159"/>
                <a:gd name="connsiteY172" fmla="*/ 986790 h 1858010"/>
                <a:gd name="connsiteX173" fmla="*/ 613410 w 2804159"/>
                <a:gd name="connsiteY173" fmla="*/ 1041400 h 1858010"/>
                <a:gd name="connsiteX174" fmla="*/ 608330 w 2804159"/>
                <a:gd name="connsiteY174" fmla="*/ 1050290 h 1858010"/>
                <a:gd name="connsiteX175" fmla="*/ 483870 w 2804159"/>
                <a:gd name="connsiteY175" fmla="*/ 1064261 h 1858010"/>
                <a:gd name="connsiteX176" fmla="*/ 472440 w 2804159"/>
                <a:gd name="connsiteY176" fmla="*/ 1069340 h 1858010"/>
                <a:gd name="connsiteX177" fmla="*/ 441960 w 2804159"/>
                <a:gd name="connsiteY177" fmla="*/ 1104900 h 1858010"/>
                <a:gd name="connsiteX178" fmla="*/ 427990 w 2804159"/>
                <a:gd name="connsiteY178" fmla="*/ 1113790 h 1858010"/>
                <a:gd name="connsiteX179" fmla="*/ 424180 w 2804159"/>
                <a:gd name="connsiteY179" fmla="*/ 1112521 h 1858010"/>
                <a:gd name="connsiteX180" fmla="*/ 424180 w 2804159"/>
                <a:gd name="connsiteY180" fmla="*/ 1099821 h 1858010"/>
                <a:gd name="connsiteX181" fmla="*/ 411480 w 2804159"/>
                <a:gd name="connsiteY181" fmla="*/ 1084580 h 1858010"/>
                <a:gd name="connsiteX182" fmla="*/ 389890 w 2804159"/>
                <a:gd name="connsiteY182" fmla="*/ 1079500 h 1858010"/>
                <a:gd name="connsiteX183" fmla="*/ 389890 w 2804159"/>
                <a:gd name="connsiteY183" fmla="*/ 1079500 h 1858010"/>
                <a:gd name="connsiteX184" fmla="*/ 383540 w 2804159"/>
                <a:gd name="connsiteY184" fmla="*/ 1059180 h 1858010"/>
                <a:gd name="connsiteX185" fmla="*/ 374650 w 2804159"/>
                <a:gd name="connsiteY185" fmla="*/ 1050290 h 1858010"/>
                <a:gd name="connsiteX186" fmla="*/ 369570 w 2804159"/>
                <a:gd name="connsiteY186" fmla="*/ 1050290 h 1858010"/>
                <a:gd name="connsiteX187" fmla="*/ 361950 w 2804159"/>
                <a:gd name="connsiteY187" fmla="*/ 1052830 h 1858010"/>
                <a:gd name="connsiteX188" fmla="*/ 332740 w 2804159"/>
                <a:gd name="connsiteY188" fmla="*/ 1062990 h 1858010"/>
                <a:gd name="connsiteX189" fmla="*/ 314960 w 2804159"/>
                <a:gd name="connsiteY189" fmla="*/ 1064261 h 1858010"/>
                <a:gd name="connsiteX190" fmla="*/ 295910 w 2804159"/>
                <a:gd name="connsiteY190" fmla="*/ 1064261 h 1858010"/>
                <a:gd name="connsiteX191" fmla="*/ 295910 w 2804159"/>
                <a:gd name="connsiteY191" fmla="*/ 1064261 h 1858010"/>
                <a:gd name="connsiteX192" fmla="*/ 293370 w 2804159"/>
                <a:gd name="connsiteY192" fmla="*/ 1061721 h 1858010"/>
                <a:gd name="connsiteX193" fmla="*/ 273050 w 2804159"/>
                <a:gd name="connsiteY193" fmla="*/ 1051561 h 1858010"/>
                <a:gd name="connsiteX194" fmla="*/ 257810 w 2804159"/>
                <a:gd name="connsiteY194" fmla="*/ 1056640 h 1858010"/>
                <a:gd name="connsiteX195" fmla="*/ 231140 w 2804159"/>
                <a:gd name="connsiteY195" fmla="*/ 1047750 h 1858010"/>
                <a:gd name="connsiteX196" fmla="*/ 231140 w 2804159"/>
                <a:gd name="connsiteY196" fmla="*/ 1047750 h 1858010"/>
                <a:gd name="connsiteX197" fmla="*/ 208280 w 2804159"/>
                <a:gd name="connsiteY197" fmla="*/ 1041400 h 1858010"/>
                <a:gd name="connsiteX198" fmla="*/ 201930 w 2804159"/>
                <a:gd name="connsiteY198" fmla="*/ 1041400 h 1858010"/>
                <a:gd name="connsiteX199" fmla="*/ 190500 w 2804159"/>
                <a:gd name="connsiteY199" fmla="*/ 1047750 h 1858010"/>
                <a:gd name="connsiteX200" fmla="*/ 154940 w 2804159"/>
                <a:gd name="connsiteY200" fmla="*/ 1021080 h 1858010"/>
                <a:gd name="connsiteX201" fmla="*/ 146050 w 2804159"/>
                <a:gd name="connsiteY201" fmla="*/ 1017270 h 1858010"/>
                <a:gd name="connsiteX202" fmla="*/ 140970 w 2804159"/>
                <a:gd name="connsiteY202" fmla="*/ 1017270 h 1858010"/>
                <a:gd name="connsiteX203" fmla="*/ 132080 w 2804159"/>
                <a:gd name="connsiteY203" fmla="*/ 1029970 h 1858010"/>
                <a:gd name="connsiteX204" fmla="*/ 128270 w 2804159"/>
                <a:gd name="connsiteY204" fmla="*/ 1043940 h 1858010"/>
                <a:gd name="connsiteX205" fmla="*/ 114300 w 2804159"/>
                <a:gd name="connsiteY205" fmla="*/ 1045211 h 1858010"/>
                <a:gd name="connsiteX206" fmla="*/ 105410 w 2804159"/>
                <a:gd name="connsiteY206" fmla="*/ 1027430 h 1858010"/>
                <a:gd name="connsiteX207" fmla="*/ 92710 w 2804159"/>
                <a:gd name="connsiteY207" fmla="*/ 1018540 h 1858010"/>
                <a:gd name="connsiteX208" fmla="*/ 71120 w 2804159"/>
                <a:gd name="connsiteY208" fmla="*/ 1021080 h 1858010"/>
                <a:gd name="connsiteX209" fmla="*/ 52070 w 2804159"/>
                <a:gd name="connsiteY209" fmla="*/ 990600 h 1858010"/>
                <a:gd name="connsiteX210" fmla="*/ 40640 w 2804159"/>
                <a:gd name="connsiteY210" fmla="*/ 988061 h 1858010"/>
                <a:gd name="connsiteX211" fmla="*/ 29210 w 2804159"/>
                <a:gd name="connsiteY211" fmla="*/ 990600 h 1858010"/>
                <a:gd name="connsiteX212" fmla="*/ 29210 w 2804159"/>
                <a:gd name="connsiteY212" fmla="*/ 995680 h 1858010"/>
                <a:gd name="connsiteX213" fmla="*/ 21590 w 2804159"/>
                <a:gd name="connsiteY213" fmla="*/ 958850 h 1858010"/>
                <a:gd name="connsiteX214" fmla="*/ 7620 w 2804159"/>
                <a:gd name="connsiteY214" fmla="*/ 946150 h 1858010"/>
                <a:gd name="connsiteX215" fmla="*/ 0 w 2804159"/>
                <a:gd name="connsiteY215" fmla="*/ 946150 h 1858010"/>
                <a:gd name="connsiteX216" fmla="*/ 5080 w 2804159"/>
                <a:gd name="connsiteY216" fmla="*/ 932180 h 1858010"/>
                <a:gd name="connsiteX217" fmla="*/ 12700 w 2804159"/>
                <a:gd name="connsiteY217" fmla="*/ 914400 h 1858010"/>
                <a:gd name="connsiteX218" fmla="*/ 48260 w 2804159"/>
                <a:gd name="connsiteY218" fmla="*/ 855980 h 1858010"/>
                <a:gd name="connsiteX219" fmla="*/ 58420 w 2804159"/>
                <a:gd name="connsiteY219" fmla="*/ 828040 h 1858010"/>
                <a:gd name="connsiteX220" fmla="*/ 62230 w 2804159"/>
                <a:gd name="connsiteY220" fmla="*/ 820420 h 1858010"/>
                <a:gd name="connsiteX221" fmla="*/ 68580 w 2804159"/>
                <a:gd name="connsiteY221" fmla="*/ 824230 h 1858010"/>
                <a:gd name="connsiteX222" fmla="*/ 80010 w 2804159"/>
                <a:gd name="connsiteY222" fmla="*/ 829311 h 1858010"/>
                <a:gd name="connsiteX223" fmla="*/ 105410 w 2804159"/>
                <a:gd name="connsiteY223" fmla="*/ 833120 h 1858010"/>
                <a:gd name="connsiteX224" fmla="*/ 105410 w 2804159"/>
                <a:gd name="connsiteY224" fmla="*/ 833120 h 1858010"/>
                <a:gd name="connsiteX225" fmla="*/ 114300 w 2804159"/>
                <a:gd name="connsiteY225" fmla="*/ 829311 h 1858010"/>
                <a:gd name="connsiteX226" fmla="*/ 119380 w 2804159"/>
                <a:gd name="connsiteY226" fmla="*/ 819150 h 1858010"/>
                <a:gd name="connsiteX227" fmla="*/ 119380 w 2804159"/>
                <a:gd name="connsiteY227" fmla="*/ 801370 h 1858010"/>
                <a:gd name="connsiteX228" fmla="*/ 114300 w 2804159"/>
                <a:gd name="connsiteY228" fmla="*/ 788670 h 1858010"/>
                <a:gd name="connsiteX229" fmla="*/ 105410 w 2804159"/>
                <a:gd name="connsiteY229" fmla="*/ 779780 h 1858010"/>
                <a:gd name="connsiteX230" fmla="*/ 93980 w 2804159"/>
                <a:gd name="connsiteY230" fmla="*/ 759461 h 1858010"/>
                <a:gd name="connsiteX231" fmla="*/ 93980 w 2804159"/>
                <a:gd name="connsiteY231" fmla="*/ 732790 h 1858010"/>
                <a:gd name="connsiteX232" fmla="*/ 91440 w 2804159"/>
                <a:gd name="connsiteY232" fmla="*/ 706120 h 1858010"/>
                <a:gd name="connsiteX233" fmla="*/ 88900 w 2804159"/>
                <a:gd name="connsiteY233" fmla="*/ 687070 h 1858010"/>
                <a:gd name="connsiteX234" fmla="*/ 95250 w 2804159"/>
                <a:gd name="connsiteY234" fmla="*/ 679450 h 1858010"/>
                <a:gd name="connsiteX235" fmla="*/ 107950 w 2804159"/>
                <a:gd name="connsiteY235" fmla="*/ 666750 h 1858010"/>
                <a:gd name="connsiteX236" fmla="*/ 148590 w 2804159"/>
                <a:gd name="connsiteY236" fmla="*/ 605790 h 1858010"/>
                <a:gd name="connsiteX237" fmla="*/ 204470 w 2804159"/>
                <a:gd name="connsiteY237" fmla="*/ 538480 h 1858010"/>
                <a:gd name="connsiteX238" fmla="*/ 256540 w 2804159"/>
                <a:gd name="connsiteY238" fmla="*/ 492761 h 1858010"/>
                <a:gd name="connsiteX239" fmla="*/ 300990 w 2804159"/>
                <a:gd name="connsiteY239" fmla="*/ 471170 h 1858010"/>
                <a:gd name="connsiteX240" fmla="*/ 309880 w 2804159"/>
                <a:gd name="connsiteY240" fmla="*/ 417830 h 1858010"/>
                <a:gd name="connsiteX241" fmla="*/ 294640 w 2804159"/>
                <a:gd name="connsiteY241" fmla="*/ 384811 h 1858010"/>
                <a:gd name="connsiteX242" fmla="*/ 300990 w 2804159"/>
                <a:gd name="connsiteY242" fmla="*/ 378461 h 1858010"/>
                <a:gd name="connsiteX243" fmla="*/ 316230 w 2804159"/>
                <a:gd name="connsiteY243" fmla="*/ 358140 h 1858010"/>
                <a:gd name="connsiteX244" fmla="*/ 303530 w 2804159"/>
                <a:gd name="connsiteY244" fmla="*/ 345440 h 1858010"/>
                <a:gd name="connsiteX245" fmla="*/ 293370 w 2804159"/>
                <a:gd name="connsiteY245" fmla="*/ 341630 h 1858010"/>
                <a:gd name="connsiteX246" fmla="*/ 273050 w 2804159"/>
                <a:gd name="connsiteY246" fmla="*/ 290830 h 1858010"/>
                <a:gd name="connsiteX247" fmla="*/ 269240 w 2804159"/>
                <a:gd name="connsiteY247" fmla="*/ 285750 h 1858010"/>
                <a:gd name="connsiteX248" fmla="*/ 243840 w 2804159"/>
                <a:gd name="connsiteY248" fmla="*/ 240030 h 1858010"/>
                <a:gd name="connsiteX249" fmla="*/ 242570 w 2804159"/>
                <a:gd name="connsiteY249" fmla="*/ 200661 h 1858010"/>
                <a:gd name="connsiteX250" fmla="*/ 238760 w 2804159"/>
                <a:gd name="connsiteY250" fmla="*/ 184150 h 1858010"/>
                <a:gd name="connsiteX251" fmla="*/ 238760 w 2804159"/>
                <a:gd name="connsiteY251" fmla="*/ 182880 h 1858010"/>
                <a:gd name="connsiteX252" fmla="*/ 242570 w 2804159"/>
                <a:gd name="connsiteY252" fmla="*/ 182880 h 1858010"/>
                <a:gd name="connsiteX253" fmla="*/ 255270 w 2804159"/>
                <a:gd name="connsiteY253" fmla="*/ 182880 h 1858010"/>
                <a:gd name="connsiteX254" fmla="*/ 283210 w 2804159"/>
                <a:gd name="connsiteY254" fmla="*/ 201930 h 1858010"/>
                <a:gd name="connsiteX255" fmla="*/ 283210 w 2804159"/>
                <a:gd name="connsiteY255" fmla="*/ 201930 h 1858010"/>
                <a:gd name="connsiteX256" fmla="*/ 314960 w 2804159"/>
                <a:gd name="connsiteY256" fmla="*/ 179070 h 1858010"/>
                <a:gd name="connsiteX257" fmla="*/ 330200 w 2804159"/>
                <a:gd name="connsiteY257" fmla="*/ 165100 h 1858010"/>
                <a:gd name="connsiteX258" fmla="*/ 347980 w 2804159"/>
                <a:gd name="connsiteY258" fmla="*/ 148590 h 1858010"/>
                <a:gd name="connsiteX259" fmla="*/ 350520 w 2804159"/>
                <a:gd name="connsiteY259" fmla="*/ 143511 h 1858010"/>
                <a:gd name="connsiteX260" fmla="*/ 354330 w 2804159"/>
                <a:gd name="connsiteY260" fmla="*/ 127000 h 1858010"/>
                <a:gd name="connsiteX261" fmla="*/ 363220 w 2804159"/>
                <a:gd name="connsiteY261" fmla="*/ 127000 h 1858010"/>
                <a:gd name="connsiteX262" fmla="*/ 384810 w 2804159"/>
                <a:gd name="connsiteY262" fmla="*/ 127000 h 1858010"/>
                <a:gd name="connsiteX263" fmla="*/ 407670 w 2804159"/>
                <a:gd name="connsiteY263" fmla="*/ 127000 h 1858010"/>
                <a:gd name="connsiteX264" fmla="*/ 443230 w 2804159"/>
                <a:gd name="connsiteY264" fmla="*/ 120650 h 1858010"/>
                <a:gd name="connsiteX265" fmla="*/ 480060 w 2804159"/>
                <a:gd name="connsiteY265" fmla="*/ 101600 h 1858010"/>
                <a:gd name="connsiteX266" fmla="*/ 487680 w 2804159"/>
                <a:gd name="connsiteY266" fmla="*/ 104140 h 1858010"/>
                <a:gd name="connsiteX267" fmla="*/ 538480 w 2804159"/>
                <a:gd name="connsiteY267" fmla="*/ 114300 h 1858010"/>
                <a:gd name="connsiteX268" fmla="*/ 546100 w 2804159"/>
                <a:gd name="connsiteY268" fmla="*/ 114300 h 1858010"/>
                <a:gd name="connsiteX269" fmla="*/ 572770 w 2804159"/>
                <a:gd name="connsiteY269" fmla="*/ 101600 h 1858010"/>
                <a:gd name="connsiteX270" fmla="*/ 586740 w 2804159"/>
                <a:gd name="connsiteY270" fmla="*/ 113030 h 1858010"/>
                <a:gd name="connsiteX271" fmla="*/ 610870 w 2804159"/>
                <a:gd name="connsiteY271" fmla="*/ 127000 h 1858010"/>
                <a:gd name="connsiteX272" fmla="*/ 648970 w 2804159"/>
                <a:gd name="connsiteY272" fmla="*/ 127000 h 1858010"/>
                <a:gd name="connsiteX273" fmla="*/ 648970 w 2804159"/>
                <a:gd name="connsiteY273" fmla="*/ 130811 h 1858010"/>
                <a:gd name="connsiteX274" fmla="*/ 662940 w 2804159"/>
                <a:gd name="connsiteY274" fmla="*/ 142240 h 1858010"/>
                <a:gd name="connsiteX275" fmla="*/ 708660 w 2804159"/>
                <a:gd name="connsiteY275" fmla="*/ 146050 h 1858010"/>
                <a:gd name="connsiteX276" fmla="*/ 716280 w 2804159"/>
                <a:gd name="connsiteY276" fmla="*/ 154940 h 1858010"/>
                <a:gd name="connsiteX277" fmla="*/ 731520 w 2804159"/>
                <a:gd name="connsiteY277" fmla="*/ 163830 h 1858010"/>
                <a:gd name="connsiteX278" fmla="*/ 731520 w 2804159"/>
                <a:gd name="connsiteY278" fmla="*/ 163830 h 1858010"/>
                <a:gd name="connsiteX279" fmla="*/ 740410 w 2804159"/>
                <a:gd name="connsiteY279" fmla="*/ 161290 h 1858010"/>
                <a:gd name="connsiteX280" fmla="*/ 767080 w 2804159"/>
                <a:gd name="connsiteY280" fmla="*/ 157480 h 1858010"/>
                <a:gd name="connsiteX281" fmla="*/ 770890 w 2804159"/>
                <a:gd name="connsiteY281" fmla="*/ 184150 h 1858010"/>
                <a:gd name="connsiteX282" fmla="*/ 784860 w 2804159"/>
                <a:gd name="connsiteY282" fmla="*/ 198120 h 1858010"/>
                <a:gd name="connsiteX283" fmla="*/ 795020 w 2804159"/>
                <a:gd name="connsiteY283" fmla="*/ 198120 h 1858010"/>
                <a:gd name="connsiteX284" fmla="*/ 826770 w 2804159"/>
                <a:gd name="connsiteY284" fmla="*/ 195580 h 1858010"/>
                <a:gd name="connsiteX285" fmla="*/ 845820 w 2804159"/>
                <a:gd name="connsiteY285" fmla="*/ 189230 h 1858010"/>
                <a:gd name="connsiteX286" fmla="*/ 845820 w 2804159"/>
                <a:gd name="connsiteY286" fmla="*/ 193040 h 1858010"/>
                <a:gd name="connsiteX287" fmla="*/ 858520 w 2804159"/>
                <a:gd name="connsiteY287" fmla="*/ 223520 h 1858010"/>
                <a:gd name="connsiteX288" fmla="*/ 868680 w 2804159"/>
                <a:gd name="connsiteY288" fmla="*/ 228600 h 1858010"/>
                <a:gd name="connsiteX289" fmla="*/ 868680 w 2804159"/>
                <a:gd name="connsiteY289" fmla="*/ 228600 h 1858010"/>
                <a:gd name="connsiteX290" fmla="*/ 880110 w 2804159"/>
                <a:gd name="connsiteY290" fmla="*/ 222250 h 1858010"/>
                <a:gd name="connsiteX291" fmla="*/ 894080 w 2804159"/>
                <a:gd name="connsiteY291" fmla="*/ 199390 h 1858010"/>
                <a:gd name="connsiteX292" fmla="*/ 906780 w 2804159"/>
                <a:gd name="connsiteY292" fmla="*/ 201930 h 1858010"/>
                <a:gd name="connsiteX293" fmla="*/ 916940 w 2804159"/>
                <a:gd name="connsiteY293" fmla="*/ 201930 h 1858010"/>
                <a:gd name="connsiteX294" fmla="*/ 941070 w 2804159"/>
                <a:gd name="connsiteY294" fmla="*/ 191770 h 1858010"/>
                <a:gd name="connsiteX295" fmla="*/ 969010 w 2804159"/>
                <a:gd name="connsiteY295" fmla="*/ 204470 h 1858010"/>
                <a:gd name="connsiteX296" fmla="*/ 976630 w 2804159"/>
                <a:gd name="connsiteY296" fmla="*/ 204470 h 1858010"/>
                <a:gd name="connsiteX297" fmla="*/ 986790 w 2804159"/>
                <a:gd name="connsiteY297" fmla="*/ 204470 h 1858010"/>
                <a:gd name="connsiteX298" fmla="*/ 991870 w 2804159"/>
                <a:gd name="connsiteY298" fmla="*/ 204470 h 1858010"/>
                <a:gd name="connsiteX299" fmla="*/ 999490 w 2804159"/>
                <a:gd name="connsiteY299" fmla="*/ 233680 h 1858010"/>
                <a:gd name="connsiteX300" fmla="*/ 1018540 w 2804159"/>
                <a:gd name="connsiteY300" fmla="*/ 243840 h 1858010"/>
                <a:gd name="connsiteX301" fmla="*/ 1018540 w 2804159"/>
                <a:gd name="connsiteY301" fmla="*/ 243840 h 1858010"/>
                <a:gd name="connsiteX302" fmla="*/ 1046480 w 2804159"/>
                <a:gd name="connsiteY302" fmla="*/ 218440 h 1858010"/>
                <a:gd name="connsiteX303" fmla="*/ 1054100 w 2804159"/>
                <a:gd name="connsiteY303" fmla="*/ 204470 h 1858010"/>
                <a:gd name="connsiteX304" fmla="*/ 1079500 w 2804159"/>
                <a:gd name="connsiteY304" fmla="*/ 191770 h 1858010"/>
                <a:gd name="connsiteX305" fmla="*/ 1096010 w 2804159"/>
                <a:gd name="connsiteY305" fmla="*/ 237490 h 1858010"/>
                <a:gd name="connsiteX306" fmla="*/ 1109980 w 2804159"/>
                <a:gd name="connsiteY306" fmla="*/ 251461 h 1858010"/>
                <a:gd name="connsiteX307" fmla="*/ 1116330 w 2804159"/>
                <a:gd name="connsiteY307" fmla="*/ 251461 h 1858010"/>
                <a:gd name="connsiteX308" fmla="*/ 1160780 w 2804159"/>
                <a:gd name="connsiteY308" fmla="*/ 226061 h 1858010"/>
                <a:gd name="connsiteX309" fmla="*/ 1165860 w 2804159"/>
                <a:gd name="connsiteY309" fmla="*/ 217170 h 1858010"/>
                <a:gd name="connsiteX310" fmla="*/ 1168400 w 2804159"/>
                <a:gd name="connsiteY310" fmla="*/ 217170 h 1858010"/>
                <a:gd name="connsiteX311" fmla="*/ 1168400 w 2804159"/>
                <a:gd name="connsiteY311" fmla="*/ 222250 h 1858010"/>
                <a:gd name="connsiteX312" fmla="*/ 1174750 w 2804159"/>
                <a:gd name="connsiteY312" fmla="*/ 231140 h 1858010"/>
                <a:gd name="connsiteX313" fmla="*/ 1183640 w 2804159"/>
                <a:gd name="connsiteY313" fmla="*/ 233680 h 1858010"/>
                <a:gd name="connsiteX314" fmla="*/ 1186180 w 2804159"/>
                <a:gd name="connsiteY314" fmla="*/ 233680 h 1858010"/>
                <a:gd name="connsiteX315" fmla="*/ 1239520 w 2804159"/>
                <a:gd name="connsiteY315" fmla="*/ 227330 h 1858010"/>
                <a:gd name="connsiteX316" fmla="*/ 1252220 w 2804159"/>
                <a:gd name="connsiteY316" fmla="*/ 245111 h 1858010"/>
                <a:gd name="connsiteX317" fmla="*/ 1263650 w 2804159"/>
                <a:gd name="connsiteY317" fmla="*/ 261620 h 1858010"/>
                <a:gd name="connsiteX318" fmla="*/ 1291590 w 2804159"/>
                <a:gd name="connsiteY318" fmla="*/ 274320 h 1858010"/>
                <a:gd name="connsiteX319" fmla="*/ 1303020 w 2804159"/>
                <a:gd name="connsiteY319" fmla="*/ 281940 h 1858010"/>
                <a:gd name="connsiteX320" fmla="*/ 1310640 w 2804159"/>
                <a:gd name="connsiteY320" fmla="*/ 284480 h 1858010"/>
                <a:gd name="connsiteX321" fmla="*/ 1320800 w 2804159"/>
                <a:gd name="connsiteY321" fmla="*/ 280670 h 1858010"/>
                <a:gd name="connsiteX322" fmla="*/ 1336040 w 2804159"/>
                <a:gd name="connsiteY322" fmla="*/ 234950 h 1858010"/>
                <a:gd name="connsiteX323" fmla="*/ 1325880 w 2804159"/>
                <a:gd name="connsiteY323" fmla="*/ 198120 h 1858010"/>
                <a:gd name="connsiteX324" fmla="*/ 1323340 w 2804159"/>
                <a:gd name="connsiteY324" fmla="*/ 193040 h 1858010"/>
                <a:gd name="connsiteX325" fmla="*/ 1323340 w 2804159"/>
                <a:gd name="connsiteY325" fmla="*/ 167640 h 1858010"/>
                <a:gd name="connsiteX326" fmla="*/ 1342390 w 2804159"/>
                <a:gd name="connsiteY326" fmla="*/ 137161 h 1858010"/>
                <a:gd name="connsiteX327" fmla="*/ 1356360 w 2804159"/>
                <a:gd name="connsiteY327" fmla="*/ 119380 h 1858010"/>
                <a:gd name="connsiteX328" fmla="*/ 1379220 w 2804159"/>
                <a:gd name="connsiteY328" fmla="*/ 95250 h 1858010"/>
                <a:gd name="connsiteX329" fmla="*/ 1381760 w 2804159"/>
                <a:gd name="connsiteY329" fmla="*/ 83820 h 1858010"/>
                <a:gd name="connsiteX330" fmla="*/ 1380490 w 2804159"/>
                <a:gd name="connsiteY330" fmla="*/ 77470 h 1858010"/>
                <a:gd name="connsiteX331" fmla="*/ 1410970 w 2804159"/>
                <a:gd name="connsiteY331" fmla="*/ 88900 h 1858010"/>
                <a:gd name="connsiteX332" fmla="*/ 1418590 w 2804159"/>
                <a:gd name="connsiteY332" fmla="*/ 88900 h 1858010"/>
                <a:gd name="connsiteX333" fmla="*/ 1442720 w 2804159"/>
                <a:gd name="connsiteY333" fmla="*/ 69850 h 1858010"/>
                <a:gd name="connsiteX334" fmla="*/ 1456690 w 2804159"/>
                <a:gd name="connsiteY334" fmla="*/ 66040 h 1858010"/>
                <a:gd name="connsiteX335" fmla="*/ 1460500 w 2804159"/>
                <a:gd name="connsiteY335" fmla="*/ 66040 h 1858010"/>
                <a:gd name="connsiteX336" fmla="*/ 1501140 w 2804159"/>
                <a:gd name="connsiteY336" fmla="*/ 71120 h 1858010"/>
                <a:gd name="connsiteX337" fmla="*/ 1520190 w 2804159"/>
                <a:gd name="connsiteY337" fmla="*/ 85090 h 1858010"/>
                <a:gd name="connsiteX338" fmla="*/ 1525270 w 2804159"/>
                <a:gd name="connsiteY338" fmla="*/ 88900 h 1858010"/>
                <a:gd name="connsiteX339" fmla="*/ 1536700 w 2804159"/>
                <a:gd name="connsiteY339" fmla="*/ 92711 h 1858010"/>
                <a:gd name="connsiteX340" fmla="*/ 1601470 w 2804159"/>
                <a:gd name="connsiteY340" fmla="*/ 62230 h 1858010"/>
                <a:gd name="connsiteX341" fmla="*/ 1610360 w 2804159"/>
                <a:gd name="connsiteY341" fmla="*/ 15240 h 1858010"/>
                <a:gd name="connsiteX342" fmla="*/ 1623060 w 2804159"/>
                <a:gd name="connsiteY342" fmla="*/ 20320 h 1858010"/>
                <a:gd name="connsiteX343" fmla="*/ 1668780 w 2804159"/>
                <a:gd name="connsiteY343" fmla="*/ 38100 h 1858010"/>
                <a:gd name="connsiteX344" fmla="*/ 1700530 w 2804159"/>
                <a:gd name="connsiteY344" fmla="*/ 25400 h 1858010"/>
                <a:gd name="connsiteX345" fmla="*/ 1724660 w 2804159"/>
                <a:gd name="connsiteY345" fmla="*/ 0 h 1858010"/>
                <a:gd name="connsiteX346" fmla="*/ 1734820 w 2804159"/>
                <a:gd name="connsiteY346" fmla="*/ 0 h 1858010"/>
                <a:gd name="connsiteX347" fmla="*/ 1750060 w 2804159"/>
                <a:gd name="connsiteY347" fmla="*/ 0 h 1858010"/>
                <a:gd name="connsiteX348" fmla="*/ 1752600 w 2804159"/>
                <a:gd name="connsiteY348" fmla="*/ 13970 h 1858010"/>
                <a:gd name="connsiteX349" fmla="*/ 1760220 w 2804159"/>
                <a:gd name="connsiteY349" fmla="*/ 22861 h 1858010"/>
                <a:gd name="connsiteX350" fmla="*/ 1766570 w 2804159"/>
                <a:gd name="connsiteY350" fmla="*/ 24130 h 1858010"/>
                <a:gd name="connsiteX351" fmla="*/ 1770380 w 2804159"/>
                <a:gd name="connsiteY351" fmla="*/ 24130 h 1858010"/>
                <a:gd name="connsiteX352" fmla="*/ 1817370 w 2804159"/>
                <a:gd name="connsiteY352" fmla="*/ 8890 h 1858010"/>
                <a:gd name="connsiteX353" fmla="*/ 1847850 w 2804159"/>
                <a:gd name="connsiteY353" fmla="*/ 43180 h 1858010"/>
                <a:gd name="connsiteX354" fmla="*/ 1847850 w 2804159"/>
                <a:gd name="connsiteY354" fmla="*/ 48261 h 1858010"/>
                <a:gd name="connsiteX355" fmla="*/ 1858010 w 2804159"/>
                <a:gd name="connsiteY355" fmla="*/ 101600 h 1858010"/>
                <a:gd name="connsiteX356" fmla="*/ 1897380 w 2804159"/>
                <a:gd name="connsiteY356" fmla="*/ 133350 h 1858010"/>
                <a:gd name="connsiteX357" fmla="*/ 1898650 w 2804159"/>
                <a:gd name="connsiteY357" fmla="*/ 147320 h 1858010"/>
                <a:gd name="connsiteX358" fmla="*/ 1849120 w 2804159"/>
                <a:gd name="connsiteY358" fmla="*/ 167640 h 1858010"/>
                <a:gd name="connsiteX359" fmla="*/ 1863090 w 2804159"/>
                <a:gd name="connsiteY359" fmla="*/ 193040 h 1858010"/>
                <a:gd name="connsiteX360" fmla="*/ 1877060 w 2804159"/>
                <a:gd name="connsiteY360" fmla="*/ 207011 h 1858010"/>
                <a:gd name="connsiteX361" fmla="*/ 1871980 w 2804159"/>
                <a:gd name="connsiteY361" fmla="*/ 217170 h 1858010"/>
                <a:gd name="connsiteX362" fmla="*/ 1863090 w 2804159"/>
                <a:gd name="connsiteY362" fmla="*/ 237490 h 1858010"/>
                <a:gd name="connsiteX363" fmla="*/ 1866900 w 2804159"/>
                <a:gd name="connsiteY363" fmla="*/ 246380 h 1858010"/>
                <a:gd name="connsiteX364" fmla="*/ 1877060 w 2804159"/>
                <a:gd name="connsiteY364" fmla="*/ 254000 h 1858010"/>
                <a:gd name="connsiteX365" fmla="*/ 1875790 w 2804159"/>
                <a:gd name="connsiteY365" fmla="*/ 261620 h 1858010"/>
                <a:gd name="connsiteX366" fmla="*/ 1874520 w 2804159"/>
                <a:gd name="connsiteY366" fmla="*/ 275590 h 1858010"/>
                <a:gd name="connsiteX367" fmla="*/ 1884680 w 2804159"/>
                <a:gd name="connsiteY367" fmla="*/ 284480 h 1858010"/>
                <a:gd name="connsiteX368" fmla="*/ 1907540 w 2804159"/>
                <a:gd name="connsiteY368" fmla="*/ 287020 h 1858010"/>
                <a:gd name="connsiteX369" fmla="*/ 1925320 w 2804159"/>
                <a:gd name="connsiteY369" fmla="*/ 287020 h 1858010"/>
                <a:gd name="connsiteX370" fmla="*/ 1938020 w 2804159"/>
                <a:gd name="connsiteY370" fmla="*/ 288290 h 1858010"/>
                <a:gd name="connsiteX371" fmla="*/ 1949450 w 2804159"/>
                <a:gd name="connsiteY371" fmla="*/ 304800 h 1858010"/>
                <a:gd name="connsiteX372" fmla="*/ 1958340 w 2804159"/>
                <a:gd name="connsiteY372" fmla="*/ 313690 h 1858010"/>
                <a:gd name="connsiteX373" fmla="*/ 1962150 w 2804159"/>
                <a:gd name="connsiteY373" fmla="*/ 313690 h 1858010"/>
                <a:gd name="connsiteX374" fmla="*/ 1969770 w 2804159"/>
                <a:gd name="connsiteY374" fmla="*/ 311150 h 1858010"/>
                <a:gd name="connsiteX375" fmla="*/ 1995170 w 2804159"/>
                <a:gd name="connsiteY375" fmla="*/ 297180 h 1858010"/>
                <a:gd name="connsiteX376" fmla="*/ 2009140 w 2804159"/>
                <a:gd name="connsiteY376" fmla="*/ 292100 h 1858010"/>
                <a:gd name="connsiteX377" fmla="*/ 2011680 w 2804159"/>
                <a:gd name="connsiteY377" fmla="*/ 292100 h 1858010"/>
                <a:gd name="connsiteX378" fmla="*/ 2012950 w 2804159"/>
                <a:gd name="connsiteY378" fmla="*/ 302261 h 1858010"/>
                <a:gd name="connsiteX379" fmla="*/ 2016760 w 2804159"/>
                <a:gd name="connsiteY379" fmla="*/ 323850 h 1858010"/>
                <a:gd name="connsiteX380" fmla="*/ 2040890 w 2804159"/>
                <a:gd name="connsiteY380" fmla="*/ 339090 h 1858010"/>
                <a:gd name="connsiteX381" fmla="*/ 2040890 w 2804159"/>
                <a:gd name="connsiteY381" fmla="*/ 350520 h 1858010"/>
                <a:gd name="connsiteX382" fmla="*/ 2044700 w 2804159"/>
                <a:gd name="connsiteY382" fmla="*/ 361950 h 1858010"/>
                <a:gd name="connsiteX383" fmla="*/ 2062480 w 2804159"/>
                <a:gd name="connsiteY383" fmla="*/ 393700 h 1858010"/>
                <a:gd name="connsiteX384" fmla="*/ 2063750 w 2804159"/>
                <a:gd name="connsiteY384" fmla="*/ 415290 h 1858010"/>
                <a:gd name="connsiteX385" fmla="*/ 2047240 w 2804159"/>
                <a:gd name="connsiteY385" fmla="*/ 434340 h 1858010"/>
                <a:gd name="connsiteX386" fmla="*/ 2052320 w 2804159"/>
                <a:gd name="connsiteY386" fmla="*/ 461011 h 1858010"/>
                <a:gd name="connsiteX387" fmla="*/ 2091690 w 2804159"/>
                <a:gd name="connsiteY387" fmla="*/ 513080 h 1858010"/>
                <a:gd name="connsiteX388" fmla="*/ 2103120 w 2804159"/>
                <a:gd name="connsiteY388" fmla="*/ 518161 h 1858010"/>
                <a:gd name="connsiteX389" fmla="*/ 2106930 w 2804159"/>
                <a:gd name="connsiteY389" fmla="*/ 518161 h 1858010"/>
                <a:gd name="connsiteX390" fmla="*/ 2139950 w 2804159"/>
                <a:gd name="connsiteY390" fmla="*/ 500380 h 1858010"/>
                <a:gd name="connsiteX391" fmla="*/ 2166620 w 2804159"/>
                <a:gd name="connsiteY391" fmla="*/ 494030 h 1858010"/>
                <a:gd name="connsiteX392" fmla="*/ 2171700 w 2804159"/>
                <a:gd name="connsiteY392" fmla="*/ 494030 h 1858010"/>
                <a:gd name="connsiteX393" fmla="*/ 2184400 w 2804159"/>
                <a:gd name="connsiteY393" fmla="*/ 514350 h 1858010"/>
                <a:gd name="connsiteX394" fmla="*/ 2190750 w 2804159"/>
                <a:gd name="connsiteY394" fmla="*/ 520700 h 1858010"/>
                <a:gd name="connsiteX395" fmla="*/ 2216150 w 2804159"/>
                <a:gd name="connsiteY395" fmla="*/ 527050 h 1858010"/>
                <a:gd name="connsiteX396" fmla="*/ 2226310 w 2804159"/>
                <a:gd name="connsiteY396" fmla="*/ 525780 h 1858010"/>
                <a:gd name="connsiteX397" fmla="*/ 2233930 w 2804159"/>
                <a:gd name="connsiteY397" fmla="*/ 529590 h 1858010"/>
                <a:gd name="connsiteX398" fmla="*/ 2251710 w 2804159"/>
                <a:gd name="connsiteY398" fmla="*/ 542290 h 1858010"/>
                <a:gd name="connsiteX399" fmla="*/ 2261870 w 2804159"/>
                <a:gd name="connsiteY399" fmla="*/ 548640 h 1858010"/>
                <a:gd name="connsiteX400" fmla="*/ 2263140 w 2804159"/>
                <a:gd name="connsiteY400" fmla="*/ 548640 h 1858010"/>
                <a:gd name="connsiteX401" fmla="*/ 2273300 w 2804159"/>
                <a:gd name="connsiteY401" fmla="*/ 544830 h 1858010"/>
                <a:gd name="connsiteX402" fmla="*/ 2301240 w 2804159"/>
                <a:gd name="connsiteY402" fmla="*/ 520700 h 1858010"/>
                <a:gd name="connsiteX403" fmla="*/ 2331720 w 2804159"/>
                <a:gd name="connsiteY403" fmla="*/ 516890 h 1858010"/>
                <a:gd name="connsiteX404" fmla="*/ 2379980 w 2804159"/>
                <a:gd name="connsiteY404" fmla="*/ 499111 h 1858010"/>
                <a:gd name="connsiteX405" fmla="*/ 2379980 w 2804159"/>
                <a:gd name="connsiteY405" fmla="*/ 501650 h 1858010"/>
                <a:gd name="connsiteX406" fmla="*/ 2400300 w 2804159"/>
                <a:gd name="connsiteY406" fmla="*/ 515620 h 1858010"/>
                <a:gd name="connsiteX407" fmla="*/ 2402840 w 2804159"/>
                <a:gd name="connsiteY407" fmla="*/ 515620 h 1858010"/>
                <a:gd name="connsiteX408" fmla="*/ 2402840 w 2804159"/>
                <a:gd name="connsiteY408" fmla="*/ 524511 h 1858010"/>
                <a:gd name="connsiteX409" fmla="*/ 2402840 w 2804159"/>
                <a:gd name="connsiteY409" fmla="*/ 552450 h 1858010"/>
                <a:gd name="connsiteX410" fmla="*/ 2409190 w 2804159"/>
                <a:gd name="connsiteY410" fmla="*/ 562611 h 1858010"/>
                <a:gd name="connsiteX411" fmla="*/ 2461260 w 2804159"/>
                <a:gd name="connsiteY411" fmla="*/ 617220 h 1858010"/>
                <a:gd name="connsiteX412" fmla="*/ 2475230 w 2804159"/>
                <a:gd name="connsiteY412" fmla="*/ 626111 h 1858010"/>
                <a:gd name="connsiteX413" fmla="*/ 2479040 w 2804159"/>
                <a:gd name="connsiteY413" fmla="*/ 626111 h 1858010"/>
                <a:gd name="connsiteX414" fmla="*/ 2518410 w 2804159"/>
                <a:gd name="connsiteY414" fmla="*/ 591820 h 1858010"/>
                <a:gd name="connsiteX415" fmla="*/ 2522220 w 2804159"/>
                <a:gd name="connsiteY415" fmla="*/ 600711 h 1858010"/>
                <a:gd name="connsiteX416" fmla="*/ 2533650 w 2804159"/>
                <a:gd name="connsiteY416" fmla="*/ 609600 h 1858010"/>
                <a:gd name="connsiteX417" fmla="*/ 2548890 w 2804159"/>
                <a:gd name="connsiteY417" fmla="*/ 609600 h 1858010"/>
                <a:gd name="connsiteX418" fmla="*/ 2574290 w 2804159"/>
                <a:gd name="connsiteY418" fmla="*/ 607061 h 1858010"/>
                <a:gd name="connsiteX419" fmla="*/ 2602230 w 2804159"/>
                <a:gd name="connsiteY419" fmla="*/ 637540 h 1858010"/>
                <a:gd name="connsiteX420" fmla="*/ 2614930 w 2804159"/>
                <a:gd name="connsiteY420" fmla="*/ 646430 h 1858010"/>
                <a:gd name="connsiteX421" fmla="*/ 2618740 w 2804159"/>
                <a:gd name="connsiteY421" fmla="*/ 646430 h 1858010"/>
                <a:gd name="connsiteX422" fmla="*/ 2650490 w 2804159"/>
                <a:gd name="connsiteY422" fmla="*/ 635000 h 1858010"/>
                <a:gd name="connsiteX423" fmla="*/ 2661920 w 2804159"/>
                <a:gd name="connsiteY423" fmla="*/ 654050 h 1858010"/>
                <a:gd name="connsiteX424" fmla="*/ 2701290 w 2804159"/>
                <a:gd name="connsiteY424" fmla="*/ 664211 h 1858010"/>
                <a:gd name="connsiteX425" fmla="*/ 2711450 w 2804159"/>
                <a:gd name="connsiteY425" fmla="*/ 664211 h 1858010"/>
                <a:gd name="connsiteX426" fmla="*/ 2720340 w 2804159"/>
                <a:gd name="connsiteY426" fmla="*/ 684530 h 1858010"/>
                <a:gd name="connsiteX427" fmla="*/ 2764790 w 2804159"/>
                <a:gd name="connsiteY427" fmla="*/ 709930 h 1858010"/>
                <a:gd name="connsiteX428" fmla="*/ 2774950 w 2804159"/>
                <a:gd name="connsiteY428" fmla="*/ 707390 h 1858010"/>
                <a:gd name="connsiteX429" fmla="*/ 2800350 w 2804159"/>
                <a:gd name="connsiteY429" fmla="*/ 756920 h 1858010"/>
                <a:gd name="connsiteX430" fmla="*/ 2804160 w 2804159"/>
                <a:gd name="connsiteY430" fmla="*/ 760730 h 1858010"/>
                <a:gd name="connsiteX431" fmla="*/ 2799080 w 2804159"/>
                <a:gd name="connsiteY431" fmla="*/ 764540 h 1858010"/>
                <a:gd name="connsiteX432" fmla="*/ 2788920 w 2804159"/>
                <a:gd name="connsiteY432" fmla="*/ 772161 h 1858010"/>
                <a:gd name="connsiteX433" fmla="*/ 2773680 w 2804159"/>
                <a:gd name="connsiteY433" fmla="*/ 795020 h 1858010"/>
                <a:gd name="connsiteX434" fmla="*/ 2722880 w 2804159"/>
                <a:gd name="connsiteY434" fmla="*/ 808990 h 1858010"/>
                <a:gd name="connsiteX435" fmla="*/ 2717800 w 2804159"/>
                <a:gd name="connsiteY435" fmla="*/ 821690 h 1858010"/>
                <a:gd name="connsiteX436" fmla="*/ 2744470 w 2804159"/>
                <a:gd name="connsiteY436" fmla="*/ 869950 h 1858010"/>
                <a:gd name="connsiteX437" fmla="*/ 2715260 w 2804159"/>
                <a:gd name="connsiteY437" fmla="*/ 911861 h 1858010"/>
                <a:gd name="connsiteX438" fmla="*/ 2715260 w 2804159"/>
                <a:gd name="connsiteY438" fmla="*/ 923290 h 1858010"/>
                <a:gd name="connsiteX439" fmla="*/ 2724150 w 2804159"/>
                <a:gd name="connsiteY439" fmla="*/ 930911 h 1858010"/>
                <a:gd name="connsiteX440" fmla="*/ 2757170 w 2804159"/>
                <a:gd name="connsiteY440" fmla="*/ 966470 h 1858010"/>
                <a:gd name="connsiteX441" fmla="*/ 2758440 w 2804159"/>
                <a:gd name="connsiteY441" fmla="*/ 981711 h 1858010"/>
                <a:gd name="connsiteX442" fmla="*/ 2753360 w 2804159"/>
                <a:gd name="connsiteY442" fmla="*/ 989330 h 1858010"/>
                <a:gd name="connsiteX443" fmla="*/ 2753360 w 2804159"/>
                <a:gd name="connsiteY443" fmla="*/ 1005840 h 1858010"/>
                <a:gd name="connsiteX444" fmla="*/ 2764790 w 2804159"/>
                <a:gd name="connsiteY444" fmla="*/ 1012190 h 1858010"/>
                <a:gd name="connsiteX445" fmla="*/ 2764790 w 2804159"/>
                <a:gd name="connsiteY445" fmla="*/ 1012190 h 1858010"/>
                <a:gd name="connsiteX446" fmla="*/ 2753360 w 2804159"/>
                <a:gd name="connsiteY446" fmla="*/ 1041400 h 1858010"/>
                <a:gd name="connsiteX447" fmla="*/ 2735580 w 2804159"/>
                <a:gd name="connsiteY447" fmla="*/ 1069340 h 1858010"/>
                <a:gd name="connsiteX448" fmla="*/ 2735580 w 2804159"/>
                <a:gd name="connsiteY448" fmla="*/ 1083311 h 1858010"/>
                <a:gd name="connsiteX449" fmla="*/ 2675890 w 2804159"/>
                <a:gd name="connsiteY449" fmla="*/ 1087121 h 1858010"/>
                <a:gd name="connsiteX450" fmla="*/ 2665730 w 2804159"/>
                <a:gd name="connsiteY450" fmla="*/ 1087121 h 1858010"/>
                <a:gd name="connsiteX451" fmla="*/ 2622550 w 2804159"/>
                <a:gd name="connsiteY451" fmla="*/ 1087121 h 1858010"/>
                <a:gd name="connsiteX452" fmla="*/ 2604770 w 2804159"/>
                <a:gd name="connsiteY452" fmla="*/ 1087121 h 1858010"/>
                <a:gd name="connsiteX453" fmla="*/ 2586990 w 2804159"/>
                <a:gd name="connsiteY453" fmla="*/ 1104900 h 1858010"/>
                <a:gd name="connsiteX454" fmla="*/ 2578100 w 2804159"/>
                <a:gd name="connsiteY454" fmla="*/ 1126490 h 1858010"/>
                <a:gd name="connsiteX455" fmla="*/ 2523490 w 2804159"/>
                <a:gd name="connsiteY455" fmla="*/ 1145540 h 1858010"/>
                <a:gd name="connsiteX456" fmla="*/ 2509520 w 2804159"/>
                <a:gd name="connsiteY456" fmla="*/ 1158240 h 1858010"/>
                <a:gd name="connsiteX457" fmla="*/ 2503170 w 2804159"/>
                <a:gd name="connsiteY457" fmla="*/ 1223011 h 1858010"/>
                <a:gd name="connsiteX458" fmla="*/ 2501900 w 2804159"/>
                <a:gd name="connsiteY458" fmla="*/ 1230630 h 1858010"/>
                <a:gd name="connsiteX459" fmla="*/ 2498090 w 2804159"/>
                <a:gd name="connsiteY459" fmla="*/ 1257300 h 1858010"/>
                <a:gd name="connsiteX460" fmla="*/ 2454910 w 2804159"/>
                <a:gd name="connsiteY460" fmla="*/ 1263650 h 1858010"/>
                <a:gd name="connsiteX461" fmla="*/ 2362200 w 2804159"/>
                <a:gd name="connsiteY461" fmla="*/ 1296671 h 1858010"/>
                <a:gd name="connsiteX462" fmla="*/ 2355850 w 2804159"/>
                <a:gd name="connsiteY462" fmla="*/ 1295400 h 1858010"/>
                <a:gd name="connsiteX463" fmla="*/ 2349500 w 2804159"/>
                <a:gd name="connsiteY463" fmla="*/ 1295400 h 1858010"/>
                <a:gd name="connsiteX464" fmla="*/ 2340610 w 2804159"/>
                <a:gd name="connsiteY464" fmla="*/ 1297940 h 1858010"/>
                <a:gd name="connsiteX465" fmla="*/ 2321560 w 2804159"/>
                <a:gd name="connsiteY465" fmla="*/ 1309371 h 1858010"/>
                <a:gd name="connsiteX466" fmla="*/ 2282190 w 2804159"/>
                <a:gd name="connsiteY466" fmla="*/ 1338580 h 1858010"/>
                <a:gd name="connsiteX467" fmla="*/ 2273300 w 2804159"/>
                <a:gd name="connsiteY467" fmla="*/ 1338580 h 1858010"/>
                <a:gd name="connsiteX468" fmla="*/ 2265680 w 2804159"/>
                <a:gd name="connsiteY468" fmla="*/ 1330961 h 1858010"/>
                <a:gd name="connsiteX469" fmla="*/ 2260600 w 2804159"/>
                <a:gd name="connsiteY469" fmla="*/ 1330961 h 1858010"/>
                <a:gd name="connsiteX470" fmla="*/ 2250440 w 2804159"/>
                <a:gd name="connsiteY470" fmla="*/ 1334771 h 1858010"/>
                <a:gd name="connsiteX471" fmla="*/ 2180590 w 2804159"/>
                <a:gd name="connsiteY471" fmla="*/ 1360171 h 1858010"/>
                <a:gd name="connsiteX472" fmla="*/ 2106930 w 2804159"/>
                <a:gd name="connsiteY472" fmla="*/ 1381761 h 1858010"/>
                <a:gd name="connsiteX473" fmla="*/ 2101850 w 2804159"/>
                <a:gd name="connsiteY473" fmla="*/ 1386840 h 1858010"/>
                <a:gd name="connsiteX474" fmla="*/ 2075180 w 2804159"/>
                <a:gd name="connsiteY474" fmla="*/ 1405890 h 1858010"/>
                <a:gd name="connsiteX475" fmla="*/ 2075180 w 2804159"/>
                <a:gd name="connsiteY475" fmla="*/ 1405890 h 1858010"/>
                <a:gd name="connsiteX476" fmla="*/ 2072640 w 2804159"/>
                <a:gd name="connsiteY476" fmla="*/ 1395730 h 1858010"/>
                <a:gd name="connsiteX477" fmla="*/ 2072640 w 2804159"/>
                <a:gd name="connsiteY477" fmla="*/ 1389380 h 1858010"/>
                <a:gd name="connsiteX478" fmla="*/ 2049780 w 2804159"/>
                <a:gd name="connsiteY478" fmla="*/ 1362711 h 1858010"/>
                <a:gd name="connsiteX479" fmla="*/ 2037080 w 2804159"/>
                <a:gd name="connsiteY479" fmla="*/ 1369061 h 1858010"/>
                <a:gd name="connsiteX480" fmla="*/ 2030730 w 2804159"/>
                <a:gd name="connsiteY480" fmla="*/ 1408430 h 1858010"/>
                <a:gd name="connsiteX481" fmla="*/ 2016760 w 2804159"/>
                <a:gd name="connsiteY481" fmla="*/ 1421130 h 1858010"/>
                <a:gd name="connsiteX482" fmla="*/ 1988820 w 2804159"/>
                <a:gd name="connsiteY482" fmla="*/ 1456690 h 1858010"/>
                <a:gd name="connsiteX483" fmla="*/ 1963420 w 2804159"/>
                <a:gd name="connsiteY483" fmla="*/ 1475740 h 1858010"/>
                <a:gd name="connsiteX484" fmla="*/ 1957070 w 2804159"/>
                <a:gd name="connsiteY484" fmla="*/ 1471930 h 1858010"/>
                <a:gd name="connsiteX485" fmla="*/ 1949450 w 2804159"/>
                <a:gd name="connsiteY485" fmla="*/ 1469390 h 1858010"/>
                <a:gd name="connsiteX486" fmla="*/ 1944370 w 2804159"/>
                <a:gd name="connsiteY486" fmla="*/ 1469390 h 1858010"/>
                <a:gd name="connsiteX487" fmla="*/ 1940560 w 2804159"/>
                <a:gd name="connsiteY487" fmla="*/ 1471930 h 1858010"/>
                <a:gd name="connsiteX488" fmla="*/ 1940560 w 2804159"/>
                <a:gd name="connsiteY488" fmla="*/ 1471930 h 1858010"/>
                <a:gd name="connsiteX489" fmla="*/ 1917700 w 2804159"/>
                <a:gd name="connsiteY489" fmla="*/ 1460500 h 1858010"/>
                <a:gd name="connsiteX490" fmla="*/ 1898650 w 2804159"/>
                <a:gd name="connsiteY490" fmla="*/ 1471930 h 1858010"/>
                <a:gd name="connsiteX491" fmla="*/ 1896110 w 2804159"/>
                <a:gd name="connsiteY491" fmla="*/ 1471930 h 1858010"/>
                <a:gd name="connsiteX492" fmla="*/ 1883410 w 2804159"/>
                <a:gd name="connsiteY492" fmla="*/ 1466850 h 1858010"/>
                <a:gd name="connsiteX493" fmla="*/ 1874520 w 2804159"/>
                <a:gd name="connsiteY493" fmla="*/ 1463040 h 1858010"/>
                <a:gd name="connsiteX494" fmla="*/ 1868170 w 2804159"/>
                <a:gd name="connsiteY494" fmla="*/ 1463040 h 1858010"/>
                <a:gd name="connsiteX495" fmla="*/ 1860550 w 2804159"/>
                <a:gd name="connsiteY495" fmla="*/ 1474471 h 1858010"/>
                <a:gd name="connsiteX496" fmla="*/ 1855470 w 2804159"/>
                <a:gd name="connsiteY496" fmla="*/ 1474471 h 1858010"/>
                <a:gd name="connsiteX497" fmla="*/ 1851660 w 2804159"/>
                <a:gd name="connsiteY497" fmla="*/ 1468121 h 1858010"/>
                <a:gd name="connsiteX498" fmla="*/ 1840230 w 2804159"/>
                <a:gd name="connsiteY498" fmla="*/ 1461771 h 1858010"/>
                <a:gd name="connsiteX499" fmla="*/ 1837690 w 2804159"/>
                <a:gd name="connsiteY499" fmla="*/ 1461771 h 1858010"/>
                <a:gd name="connsiteX500" fmla="*/ 1813560 w 2804159"/>
                <a:gd name="connsiteY500" fmla="*/ 1452880 h 1858010"/>
                <a:gd name="connsiteX501" fmla="*/ 1802130 w 2804159"/>
                <a:gd name="connsiteY501" fmla="*/ 1454150 h 1858010"/>
                <a:gd name="connsiteX502" fmla="*/ 1791970 w 2804159"/>
                <a:gd name="connsiteY502" fmla="*/ 1466850 h 1858010"/>
                <a:gd name="connsiteX503" fmla="*/ 1784350 w 2804159"/>
                <a:gd name="connsiteY503" fmla="*/ 1482090 h 1858010"/>
                <a:gd name="connsiteX504" fmla="*/ 1780540 w 2804159"/>
                <a:gd name="connsiteY504" fmla="*/ 1482090 h 1858010"/>
                <a:gd name="connsiteX505" fmla="*/ 1756410 w 2804159"/>
                <a:gd name="connsiteY505" fmla="*/ 1499871 h 1858010"/>
                <a:gd name="connsiteX506" fmla="*/ 1747520 w 2804159"/>
                <a:gd name="connsiteY506" fmla="*/ 1490980 h 1858010"/>
                <a:gd name="connsiteX507" fmla="*/ 1696720 w 2804159"/>
                <a:gd name="connsiteY507" fmla="*/ 1468121 h 1858010"/>
                <a:gd name="connsiteX508" fmla="*/ 1681480 w 2804159"/>
                <a:gd name="connsiteY508" fmla="*/ 1482090 h 1858010"/>
                <a:gd name="connsiteX509" fmla="*/ 1681480 w 2804159"/>
                <a:gd name="connsiteY509" fmla="*/ 1488440 h 1858010"/>
                <a:gd name="connsiteX510" fmla="*/ 1672590 w 2804159"/>
                <a:gd name="connsiteY510" fmla="*/ 1488440 h 1858010"/>
                <a:gd name="connsiteX511" fmla="*/ 1654810 w 2804159"/>
                <a:gd name="connsiteY511" fmla="*/ 1488440 h 1858010"/>
                <a:gd name="connsiteX512" fmla="*/ 1634490 w 2804159"/>
                <a:gd name="connsiteY512" fmla="*/ 1488440 h 1858010"/>
                <a:gd name="connsiteX513" fmla="*/ 1607820 w 2804159"/>
                <a:gd name="connsiteY513" fmla="*/ 1494790 h 1858010"/>
                <a:gd name="connsiteX514" fmla="*/ 1568450 w 2804159"/>
                <a:gd name="connsiteY514" fmla="*/ 1473200 h 1858010"/>
                <a:gd name="connsiteX515" fmla="*/ 1540510 w 2804159"/>
                <a:gd name="connsiteY515" fmla="*/ 1455421 h 1858010"/>
                <a:gd name="connsiteX516" fmla="*/ 1548130 w 2804159"/>
                <a:gd name="connsiteY516" fmla="*/ 1447800 h 1858010"/>
                <a:gd name="connsiteX517" fmla="*/ 1551940 w 2804159"/>
                <a:gd name="connsiteY517" fmla="*/ 1427480 h 1858010"/>
                <a:gd name="connsiteX518" fmla="*/ 1578610 w 2804159"/>
                <a:gd name="connsiteY518" fmla="*/ 1427480 h 1858010"/>
                <a:gd name="connsiteX519" fmla="*/ 1591310 w 2804159"/>
                <a:gd name="connsiteY519" fmla="*/ 1418590 h 1858010"/>
                <a:gd name="connsiteX520" fmla="*/ 1588770 w 2804159"/>
                <a:gd name="connsiteY520" fmla="*/ 1403350 h 1858010"/>
                <a:gd name="connsiteX521" fmla="*/ 1568450 w 2804159"/>
                <a:gd name="connsiteY521" fmla="*/ 1386840 h 1858010"/>
                <a:gd name="connsiteX522" fmla="*/ 1530350 w 2804159"/>
                <a:gd name="connsiteY522" fmla="*/ 1347471 h 1858010"/>
                <a:gd name="connsiteX523" fmla="*/ 1516380 w 2804159"/>
                <a:gd name="connsiteY523" fmla="*/ 1334771 h 1858010"/>
                <a:gd name="connsiteX524" fmla="*/ 1516380 w 2804159"/>
                <a:gd name="connsiteY524" fmla="*/ 1334771 h 1858010"/>
                <a:gd name="connsiteX525" fmla="*/ 1502410 w 2804159"/>
                <a:gd name="connsiteY525" fmla="*/ 1348740 h 1858010"/>
                <a:gd name="connsiteX526" fmla="*/ 1451610 w 2804159"/>
                <a:gd name="connsiteY526" fmla="*/ 1374140 h 1858010"/>
                <a:gd name="connsiteX527" fmla="*/ 1427480 w 2804159"/>
                <a:gd name="connsiteY527" fmla="*/ 1374140 h 1858010"/>
                <a:gd name="connsiteX528" fmla="*/ 1402080 w 2804159"/>
                <a:gd name="connsiteY528" fmla="*/ 1374140 h 1858010"/>
                <a:gd name="connsiteX529" fmla="*/ 1316990 w 2804159"/>
                <a:gd name="connsiteY529" fmla="*/ 1408430 h 1858010"/>
                <a:gd name="connsiteX530" fmla="*/ 1322070 w 2804159"/>
                <a:gd name="connsiteY530" fmla="*/ 1427480 h 1858010"/>
                <a:gd name="connsiteX531" fmla="*/ 1314450 w 2804159"/>
                <a:gd name="connsiteY531" fmla="*/ 1446530 h 1858010"/>
                <a:gd name="connsiteX532" fmla="*/ 1308100 w 2804159"/>
                <a:gd name="connsiteY532" fmla="*/ 1459230 h 1858010"/>
                <a:gd name="connsiteX533" fmla="*/ 1296670 w 2804159"/>
                <a:gd name="connsiteY533" fmla="*/ 1477011 h 1858010"/>
                <a:gd name="connsiteX534" fmla="*/ 1294130 w 2804159"/>
                <a:gd name="connsiteY534" fmla="*/ 1468121 h 1858010"/>
                <a:gd name="connsiteX535" fmla="*/ 1280160 w 2804159"/>
                <a:gd name="connsiteY535" fmla="*/ 1455421 h 1858010"/>
                <a:gd name="connsiteX536" fmla="*/ 1273810 w 2804159"/>
                <a:gd name="connsiteY536" fmla="*/ 1455421 h 1858010"/>
                <a:gd name="connsiteX537" fmla="*/ 1270000 w 2804159"/>
                <a:gd name="connsiteY537" fmla="*/ 1447800 h 1858010"/>
                <a:gd name="connsiteX538" fmla="*/ 1253490 w 2804159"/>
                <a:gd name="connsiteY538" fmla="*/ 1428750 h 1858010"/>
                <a:gd name="connsiteX539" fmla="*/ 1247140 w 2804159"/>
                <a:gd name="connsiteY539" fmla="*/ 1427480 h 1858010"/>
                <a:gd name="connsiteX540" fmla="*/ 1239520 w 2804159"/>
                <a:gd name="connsiteY540" fmla="*/ 1430021 h 1858010"/>
                <a:gd name="connsiteX541" fmla="*/ 1233170 w 2804159"/>
                <a:gd name="connsiteY541" fmla="*/ 1442721 h 1858010"/>
                <a:gd name="connsiteX542" fmla="*/ 1226820 w 2804159"/>
                <a:gd name="connsiteY542" fmla="*/ 1452880 h 1858010"/>
                <a:gd name="connsiteX543" fmla="*/ 1235710 w 2804159"/>
                <a:gd name="connsiteY543" fmla="*/ 1469390 h 1858010"/>
                <a:gd name="connsiteX544" fmla="*/ 1267460 w 2804159"/>
                <a:gd name="connsiteY544" fmla="*/ 1508761 h 1858010"/>
                <a:gd name="connsiteX545" fmla="*/ 1223010 w 2804159"/>
                <a:gd name="connsiteY545" fmla="*/ 1559561 h 1858010"/>
                <a:gd name="connsiteX546" fmla="*/ 1186180 w 2804159"/>
                <a:gd name="connsiteY546" fmla="*/ 1586230 h 1858010"/>
                <a:gd name="connsiteX547" fmla="*/ 1164590 w 2804159"/>
                <a:gd name="connsiteY547" fmla="*/ 1567180 h 1858010"/>
                <a:gd name="connsiteX548" fmla="*/ 1159510 w 2804159"/>
                <a:gd name="connsiteY548" fmla="*/ 1567180 h 1858010"/>
                <a:gd name="connsiteX549" fmla="*/ 1151890 w 2804159"/>
                <a:gd name="connsiteY549" fmla="*/ 1569721 h 1858010"/>
                <a:gd name="connsiteX550" fmla="*/ 1145540 w 2804159"/>
                <a:gd name="connsiteY550" fmla="*/ 1579880 h 1858010"/>
                <a:gd name="connsiteX551" fmla="*/ 1146810 w 2804159"/>
                <a:gd name="connsiteY551" fmla="*/ 1621790 h 1858010"/>
                <a:gd name="connsiteX552" fmla="*/ 1146810 w 2804159"/>
                <a:gd name="connsiteY552" fmla="*/ 1644650 h 1858010"/>
                <a:gd name="connsiteX553" fmla="*/ 1145540 w 2804159"/>
                <a:gd name="connsiteY553" fmla="*/ 1651000 h 1858010"/>
                <a:gd name="connsiteX554" fmla="*/ 1134110 w 2804159"/>
                <a:gd name="connsiteY554" fmla="*/ 1645921 h 1858010"/>
                <a:gd name="connsiteX555" fmla="*/ 1134110 w 2804159"/>
                <a:gd name="connsiteY555" fmla="*/ 1645921 h 1858010"/>
                <a:gd name="connsiteX556" fmla="*/ 1062990 w 2804159"/>
                <a:gd name="connsiteY556" fmla="*/ 1664971 h 1858010"/>
                <a:gd name="connsiteX557" fmla="*/ 1054100 w 2804159"/>
                <a:gd name="connsiteY557" fmla="*/ 1671321 h 1858010"/>
                <a:gd name="connsiteX558" fmla="*/ 1047750 w 2804159"/>
                <a:gd name="connsiteY558" fmla="*/ 1675130 h 1858010"/>
                <a:gd name="connsiteX559" fmla="*/ 1036320 w 2804159"/>
                <a:gd name="connsiteY559" fmla="*/ 1672590 h 1858010"/>
                <a:gd name="connsiteX560" fmla="*/ 1028700 w 2804159"/>
                <a:gd name="connsiteY560" fmla="*/ 1670050 h 1858010"/>
                <a:gd name="connsiteX561" fmla="*/ 1013460 w 2804159"/>
                <a:gd name="connsiteY561" fmla="*/ 1680211 h 1858010"/>
                <a:gd name="connsiteX562" fmla="*/ 1010920 w 2804159"/>
                <a:gd name="connsiteY562" fmla="*/ 1686561 h 1858010"/>
                <a:gd name="connsiteX563" fmla="*/ 1007110 w 2804159"/>
                <a:gd name="connsiteY563" fmla="*/ 1694180 h 1858010"/>
                <a:gd name="connsiteX564" fmla="*/ 1005840 w 2804159"/>
                <a:gd name="connsiteY564" fmla="*/ 1694180 h 1858010"/>
                <a:gd name="connsiteX565" fmla="*/ 1165860 w 2804159"/>
                <a:gd name="connsiteY565" fmla="*/ 1673861 h 1858010"/>
                <a:gd name="connsiteX566" fmla="*/ 1151890 w 2804159"/>
                <a:gd name="connsiteY566" fmla="*/ 1651000 h 1858010"/>
                <a:gd name="connsiteX567" fmla="*/ 1159510 w 2804159"/>
                <a:gd name="connsiteY567" fmla="*/ 1654811 h 1858010"/>
                <a:gd name="connsiteX568" fmla="*/ 1167130 w 2804159"/>
                <a:gd name="connsiteY568" fmla="*/ 1654811 h 1858010"/>
                <a:gd name="connsiteX569" fmla="*/ 1167130 w 2804159"/>
                <a:gd name="connsiteY569" fmla="*/ 1654811 h 1858010"/>
                <a:gd name="connsiteX570" fmla="*/ 1164590 w 2804159"/>
                <a:gd name="connsiteY570" fmla="*/ 1673861 h 185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</a:cxnLst>
              <a:rect l="l" t="t" r="r" b="b"/>
              <a:pathLst>
                <a:path w="2804159" h="1858010">
                  <a:moveTo>
                    <a:pt x="1823720" y="1856740"/>
                  </a:moveTo>
                  <a:cubicBezTo>
                    <a:pt x="1808480" y="1856740"/>
                    <a:pt x="1790700" y="1846580"/>
                    <a:pt x="1776730" y="1833880"/>
                  </a:cubicBezTo>
                  <a:cubicBezTo>
                    <a:pt x="1808480" y="1799590"/>
                    <a:pt x="1799590" y="1746250"/>
                    <a:pt x="1791970" y="1700530"/>
                  </a:cubicBezTo>
                  <a:lnTo>
                    <a:pt x="1791970" y="1694180"/>
                  </a:lnTo>
                  <a:cubicBezTo>
                    <a:pt x="1789430" y="1687830"/>
                    <a:pt x="1785620" y="1684021"/>
                    <a:pt x="1779270" y="1682750"/>
                  </a:cubicBezTo>
                  <a:cubicBezTo>
                    <a:pt x="1775460" y="1682750"/>
                    <a:pt x="1772920" y="1682750"/>
                    <a:pt x="1769110" y="1682750"/>
                  </a:cubicBezTo>
                  <a:cubicBezTo>
                    <a:pt x="1755140" y="1682750"/>
                    <a:pt x="1747520" y="1687830"/>
                    <a:pt x="1741170" y="1692911"/>
                  </a:cubicBezTo>
                  <a:cubicBezTo>
                    <a:pt x="1738630" y="1694180"/>
                    <a:pt x="1737360" y="1695450"/>
                    <a:pt x="1734820" y="1696721"/>
                  </a:cubicBezTo>
                  <a:cubicBezTo>
                    <a:pt x="1731010" y="1691640"/>
                    <a:pt x="1725930" y="1689100"/>
                    <a:pt x="1722120" y="1686561"/>
                  </a:cubicBezTo>
                  <a:cubicBezTo>
                    <a:pt x="1714500" y="1681480"/>
                    <a:pt x="1713230" y="1680211"/>
                    <a:pt x="1713230" y="1672590"/>
                  </a:cubicBezTo>
                  <a:cubicBezTo>
                    <a:pt x="1713230" y="1668780"/>
                    <a:pt x="1713230" y="1664971"/>
                    <a:pt x="1710690" y="1662430"/>
                  </a:cubicBezTo>
                  <a:cubicBezTo>
                    <a:pt x="1703070" y="1653540"/>
                    <a:pt x="1692910" y="1648461"/>
                    <a:pt x="1680210" y="1648461"/>
                  </a:cubicBezTo>
                  <a:cubicBezTo>
                    <a:pt x="1667510" y="1648461"/>
                    <a:pt x="1659890" y="1651000"/>
                    <a:pt x="1651000" y="1653540"/>
                  </a:cubicBezTo>
                  <a:cubicBezTo>
                    <a:pt x="1643380" y="1656080"/>
                    <a:pt x="1635760" y="1657350"/>
                    <a:pt x="1630680" y="1657350"/>
                  </a:cubicBezTo>
                  <a:cubicBezTo>
                    <a:pt x="1625600" y="1657350"/>
                    <a:pt x="1628140" y="1657350"/>
                    <a:pt x="1626870" y="1657350"/>
                  </a:cubicBezTo>
                  <a:cubicBezTo>
                    <a:pt x="1629410" y="1654811"/>
                    <a:pt x="1631950" y="1652271"/>
                    <a:pt x="1635760" y="1651000"/>
                  </a:cubicBezTo>
                  <a:cubicBezTo>
                    <a:pt x="1656080" y="1644650"/>
                    <a:pt x="1670050" y="1631950"/>
                    <a:pt x="1684020" y="1620521"/>
                  </a:cubicBezTo>
                  <a:cubicBezTo>
                    <a:pt x="1703070" y="1605280"/>
                    <a:pt x="1718310" y="1591311"/>
                    <a:pt x="1748790" y="1590040"/>
                  </a:cubicBezTo>
                  <a:cubicBezTo>
                    <a:pt x="1755140" y="1590040"/>
                    <a:pt x="1761490" y="1584961"/>
                    <a:pt x="1762760" y="1577340"/>
                  </a:cubicBezTo>
                  <a:cubicBezTo>
                    <a:pt x="1762760" y="1572261"/>
                    <a:pt x="1767840" y="1570990"/>
                    <a:pt x="1783080" y="1567180"/>
                  </a:cubicBezTo>
                  <a:cubicBezTo>
                    <a:pt x="1798320" y="1563371"/>
                    <a:pt x="1819910" y="1559561"/>
                    <a:pt x="1824990" y="1536700"/>
                  </a:cubicBezTo>
                  <a:cubicBezTo>
                    <a:pt x="1824990" y="1532890"/>
                    <a:pt x="1824990" y="1529080"/>
                    <a:pt x="1823720" y="1526540"/>
                  </a:cubicBezTo>
                  <a:cubicBezTo>
                    <a:pt x="1823720" y="1524000"/>
                    <a:pt x="1824990" y="1521461"/>
                    <a:pt x="1824990" y="1518921"/>
                  </a:cubicBezTo>
                  <a:cubicBezTo>
                    <a:pt x="1824990" y="1516380"/>
                    <a:pt x="1824990" y="1515111"/>
                    <a:pt x="1824990" y="1512571"/>
                  </a:cubicBezTo>
                  <a:cubicBezTo>
                    <a:pt x="1830070" y="1515111"/>
                    <a:pt x="1835150" y="1517650"/>
                    <a:pt x="1841500" y="1518921"/>
                  </a:cubicBezTo>
                  <a:cubicBezTo>
                    <a:pt x="1847850" y="1520190"/>
                    <a:pt x="1855470" y="1521461"/>
                    <a:pt x="1861820" y="1522730"/>
                  </a:cubicBezTo>
                  <a:cubicBezTo>
                    <a:pt x="1891030" y="1527811"/>
                    <a:pt x="1903730" y="1532890"/>
                    <a:pt x="1906270" y="1548130"/>
                  </a:cubicBezTo>
                  <a:cubicBezTo>
                    <a:pt x="1906270" y="1553211"/>
                    <a:pt x="1910080" y="1557021"/>
                    <a:pt x="1913890" y="1558290"/>
                  </a:cubicBezTo>
                  <a:cubicBezTo>
                    <a:pt x="1916430" y="1558290"/>
                    <a:pt x="1917700" y="1559561"/>
                    <a:pt x="1920240" y="1560830"/>
                  </a:cubicBezTo>
                  <a:cubicBezTo>
                    <a:pt x="1920240" y="1564640"/>
                    <a:pt x="1922780" y="1569721"/>
                    <a:pt x="1926590" y="1570990"/>
                  </a:cubicBezTo>
                  <a:cubicBezTo>
                    <a:pt x="1929130" y="1572261"/>
                    <a:pt x="1931670" y="1573530"/>
                    <a:pt x="1934210" y="1573530"/>
                  </a:cubicBezTo>
                  <a:cubicBezTo>
                    <a:pt x="1936750" y="1573530"/>
                    <a:pt x="1938020" y="1573530"/>
                    <a:pt x="1940560" y="1573530"/>
                  </a:cubicBezTo>
                  <a:cubicBezTo>
                    <a:pt x="1944370" y="1572261"/>
                    <a:pt x="1946910" y="1572261"/>
                    <a:pt x="1948180" y="1572261"/>
                  </a:cubicBezTo>
                  <a:cubicBezTo>
                    <a:pt x="1951990" y="1573530"/>
                    <a:pt x="1951990" y="1577340"/>
                    <a:pt x="1949450" y="1582421"/>
                  </a:cubicBezTo>
                  <a:cubicBezTo>
                    <a:pt x="1946910" y="1587500"/>
                    <a:pt x="1948180" y="1592580"/>
                    <a:pt x="1950720" y="1596390"/>
                  </a:cubicBezTo>
                  <a:cubicBezTo>
                    <a:pt x="1953260" y="1600200"/>
                    <a:pt x="1958340" y="1602740"/>
                    <a:pt x="1962150" y="1602740"/>
                  </a:cubicBezTo>
                  <a:cubicBezTo>
                    <a:pt x="1965960" y="1602740"/>
                    <a:pt x="1962150" y="1602740"/>
                    <a:pt x="1963420" y="1602740"/>
                  </a:cubicBezTo>
                  <a:cubicBezTo>
                    <a:pt x="1967230" y="1602740"/>
                    <a:pt x="1971040" y="1601471"/>
                    <a:pt x="1973580" y="1598930"/>
                  </a:cubicBezTo>
                  <a:cubicBezTo>
                    <a:pt x="1974850" y="1598930"/>
                    <a:pt x="1977390" y="1601471"/>
                    <a:pt x="1978660" y="1601471"/>
                  </a:cubicBezTo>
                  <a:cubicBezTo>
                    <a:pt x="1991360" y="1605280"/>
                    <a:pt x="2000250" y="1614171"/>
                    <a:pt x="2005330" y="1630680"/>
                  </a:cubicBezTo>
                  <a:cubicBezTo>
                    <a:pt x="1997710" y="1635761"/>
                    <a:pt x="1995170" y="1644650"/>
                    <a:pt x="1993900" y="1649730"/>
                  </a:cubicBezTo>
                  <a:cubicBezTo>
                    <a:pt x="1988820" y="1653540"/>
                    <a:pt x="1987550" y="1661161"/>
                    <a:pt x="1990090" y="1667511"/>
                  </a:cubicBezTo>
                  <a:cubicBezTo>
                    <a:pt x="1992630" y="1672590"/>
                    <a:pt x="1997710" y="1677671"/>
                    <a:pt x="2002790" y="1677671"/>
                  </a:cubicBezTo>
                  <a:lnTo>
                    <a:pt x="2006600" y="1677671"/>
                  </a:lnTo>
                  <a:cubicBezTo>
                    <a:pt x="2012950" y="1680211"/>
                    <a:pt x="2018030" y="1681480"/>
                    <a:pt x="2024380" y="1682750"/>
                  </a:cubicBezTo>
                  <a:cubicBezTo>
                    <a:pt x="2039620" y="1686561"/>
                    <a:pt x="2043430" y="1687830"/>
                    <a:pt x="2043430" y="1692911"/>
                  </a:cubicBezTo>
                  <a:cubicBezTo>
                    <a:pt x="2043430" y="1699261"/>
                    <a:pt x="2051050" y="1705611"/>
                    <a:pt x="2057400" y="1705611"/>
                  </a:cubicBezTo>
                  <a:cubicBezTo>
                    <a:pt x="2063750" y="1705611"/>
                    <a:pt x="2057400" y="1705611"/>
                    <a:pt x="2057400" y="1705611"/>
                  </a:cubicBezTo>
                  <a:cubicBezTo>
                    <a:pt x="2095500" y="1704340"/>
                    <a:pt x="2115820" y="1685290"/>
                    <a:pt x="2133600" y="1667511"/>
                  </a:cubicBezTo>
                  <a:cubicBezTo>
                    <a:pt x="2133600" y="1667511"/>
                    <a:pt x="2133600" y="1667511"/>
                    <a:pt x="2133600" y="1667511"/>
                  </a:cubicBezTo>
                  <a:cubicBezTo>
                    <a:pt x="2141220" y="1673861"/>
                    <a:pt x="2152650" y="1676400"/>
                    <a:pt x="2157730" y="1676400"/>
                  </a:cubicBezTo>
                  <a:cubicBezTo>
                    <a:pt x="2157730" y="1676400"/>
                    <a:pt x="2165350" y="1677671"/>
                    <a:pt x="2166620" y="1677671"/>
                  </a:cubicBezTo>
                  <a:cubicBezTo>
                    <a:pt x="2169160" y="1677671"/>
                    <a:pt x="2172970" y="1677671"/>
                    <a:pt x="2175510" y="1675130"/>
                  </a:cubicBezTo>
                  <a:cubicBezTo>
                    <a:pt x="2179320" y="1672590"/>
                    <a:pt x="2180590" y="1668780"/>
                    <a:pt x="2180590" y="1664971"/>
                  </a:cubicBezTo>
                  <a:cubicBezTo>
                    <a:pt x="2180590" y="1659890"/>
                    <a:pt x="2190750" y="1649730"/>
                    <a:pt x="2199640" y="1649730"/>
                  </a:cubicBezTo>
                  <a:cubicBezTo>
                    <a:pt x="2202180" y="1653540"/>
                    <a:pt x="2211070" y="1657350"/>
                    <a:pt x="2214880" y="1657350"/>
                  </a:cubicBezTo>
                  <a:cubicBezTo>
                    <a:pt x="2218690" y="1657350"/>
                    <a:pt x="2222500" y="1657350"/>
                    <a:pt x="2222500" y="1657350"/>
                  </a:cubicBezTo>
                  <a:cubicBezTo>
                    <a:pt x="2222500" y="1658621"/>
                    <a:pt x="2222500" y="1659890"/>
                    <a:pt x="2221230" y="1662430"/>
                  </a:cubicBezTo>
                  <a:cubicBezTo>
                    <a:pt x="2219960" y="1675130"/>
                    <a:pt x="2214880" y="1684021"/>
                    <a:pt x="2211070" y="1695450"/>
                  </a:cubicBezTo>
                  <a:lnTo>
                    <a:pt x="2208530" y="1700530"/>
                  </a:lnTo>
                  <a:cubicBezTo>
                    <a:pt x="2205990" y="1705611"/>
                    <a:pt x="2207260" y="1710690"/>
                    <a:pt x="2209800" y="1714500"/>
                  </a:cubicBezTo>
                  <a:cubicBezTo>
                    <a:pt x="2209800" y="1720850"/>
                    <a:pt x="2190750" y="1725930"/>
                    <a:pt x="2160270" y="1725930"/>
                  </a:cubicBezTo>
                  <a:lnTo>
                    <a:pt x="2145030" y="1725930"/>
                  </a:lnTo>
                  <a:cubicBezTo>
                    <a:pt x="2139950" y="1725930"/>
                    <a:pt x="2137410" y="1723390"/>
                    <a:pt x="2131060" y="1718311"/>
                  </a:cubicBezTo>
                  <a:cubicBezTo>
                    <a:pt x="2123440" y="1711961"/>
                    <a:pt x="2114550" y="1704340"/>
                    <a:pt x="2096770" y="1704340"/>
                  </a:cubicBezTo>
                  <a:cubicBezTo>
                    <a:pt x="2078990" y="1704340"/>
                    <a:pt x="2090420" y="1704340"/>
                    <a:pt x="2086610" y="1704340"/>
                  </a:cubicBezTo>
                  <a:lnTo>
                    <a:pt x="2075180" y="1704340"/>
                  </a:lnTo>
                  <a:cubicBezTo>
                    <a:pt x="2072640" y="1704340"/>
                    <a:pt x="2070100" y="1704340"/>
                    <a:pt x="2067560" y="1705611"/>
                  </a:cubicBezTo>
                  <a:cubicBezTo>
                    <a:pt x="2053590" y="1713230"/>
                    <a:pt x="2052320" y="1724661"/>
                    <a:pt x="2052320" y="1732280"/>
                  </a:cubicBezTo>
                  <a:cubicBezTo>
                    <a:pt x="2049780" y="1732280"/>
                    <a:pt x="2047240" y="1733550"/>
                    <a:pt x="2045970" y="1734821"/>
                  </a:cubicBezTo>
                  <a:cubicBezTo>
                    <a:pt x="2043430" y="1737361"/>
                    <a:pt x="2039620" y="1739900"/>
                    <a:pt x="2037080" y="1742440"/>
                  </a:cubicBezTo>
                  <a:cubicBezTo>
                    <a:pt x="2030730" y="1748790"/>
                    <a:pt x="2026920" y="1751330"/>
                    <a:pt x="2020570" y="1752600"/>
                  </a:cubicBezTo>
                  <a:cubicBezTo>
                    <a:pt x="2020570" y="1752600"/>
                    <a:pt x="2019300" y="1752600"/>
                    <a:pt x="2018030" y="1752600"/>
                  </a:cubicBezTo>
                  <a:cubicBezTo>
                    <a:pt x="2010410" y="1752600"/>
                    <a:pt x="2005330" y="1756411"/>
                    <a:pt x="2001520" y="1760221"/>
                  </a:cubicBezTo>
                  <a:cubicBezTo>
                    <a:pt x="2001520" y="1760221"/>
                    <a:pt x="2000250" y="1760221"/>
                    <a:pt x="2000250" y="1760221"/>
                  </a:cubicBezTo>
                  <a:cubicBezTo>
                    <a:pt x="1992630" y="1760221"/>
                    <a:pt x="1987550" y="1762761"/>
                    <a:pt x="1982470" y="1766571"/>
                  </a:cubicBezTo>
                  <a:cubicBezTo>
                    <a:pt x="1978660" y="1755140"/>
                    <a:pt x="1971040" y="1752600"/>
                    <a:pt x="1964690" y="1752600"/>
                  </a:cubicBezTo>
                  <a:cubicBezTo>
                    <a:pt x="1964690" y="1752600"/>
                    <a:pt x="1964690" y="1752600"/>
                    <a:pt x="1964690" y="1752600"/>
                  </a:cubicBezTo>
                  <a:cubicBezTo>
                    <a:pt x="1959610" y="1752600"/>
                    <a:pt x="1955800" y="1755140"/>
                    <a:pt x="1953260" y="1758950"/>
                  </a:cubicBezTo>
                  <a:cubicBezTo>
                    <a:pt x="1953260" y="1758950"/>
                    <a:pt x="1953260" y="1758950"/>
                    <a:pt x="1953260" y="1760221"/>
                  </a:cubicBezTo>
                  <a:cubicBezTo>
                    <a:pt x="1950720" y="1760221"/>
                    <a:pt x="1948180" y="1758950"/>
                    <a:pt x="1944370" y="1758950"/>
                  </a:cubicBezTo>
                  <a:cubicBezTo>
                    <a:pt x="1940560" y="1758950"/>
                    <a:pt x="1938020" y="1758950"/>
                    <a:pt x="1935480" y="1758950"/>
                  </a:cubicBezTo>
                  <a:cubicBezTo>
                    <a:pt x="1925320" y="1762761"/>
                    <a:pt x="1917700" y="1769111"/>
                    <a:pt x="1911350" y="1775461"/>
                  </a:cubicBezTo>
                  <a:cubicBezTo>
                    <a:pt x="1906270" y="1779271"/>
                    <a:pt x="1899920" y="1785621"/>
                    <a:pt x="1897380" y="1785621"/>
                  </a:cubicBezTo>
                  <a:cubicBezTo>
                    <a:pt x="1894840" y="1783080"/>
                    <a:pt x="1889760" y="1781811"/>
                    <a:pt x="1885950" y="1781811"/>
                  </a:cubicBezTo>
                  <a:cubicBezTo>
                    <a:pt x="1882140" y="1781811"/>
                    <a:pt x="1879600" y="1781811"/>
                    <a:pt x="1877060" y="1784350"/>
                  </a:cubicBezTo>
                  <a:cubicBezTo>
                    <a:pt x="1871980" y="1789430"/>
                    <a:pt x="1868170" y="1795780"/>
                    <a:pt x="1871980" y="1800861"/>
                  </a:cubicBezTo>
                  <a:cubicBezTo>
                    <a:pt x="1875790" y="1807211"/>
                    <a:pt x="1878330" y="1817371"/>
                    <a:pt x="1875790" y="1823721"/>
                  </a:cubicBezTo>
                  <a:cubicBezTo>
                    <a:pt x="1871980" y="1830071"/>
                    <a:pt x="1863090" y="1833880"/>
                    <a:pt x="1854200" y="1835150"/>
                  </a:cubicBezTo>
                  <a:cubicBezTo>
                    <a:pt x="1850390" y="1835150"/>
                    <a:pt x="1846580" y="1838961"/>
                    <a:pt x="1844040" y="1842771"/>
                  </a:cubicBezTo>
                  <a:cubicBezTo>
                    <a:pt x="1836420" y="1856740"/>
                    <a:pt x="1827530" y="1858011"/>
                    <a:pt x="1821180" y="1858011"/>
                  </a:cubicBezTo>
                  <a:close/>
                  <a:moveTo>
                    <a:pt x="1009650" y="1681480"/>
                  </a:moveTo>
                  <a:cubicBezTo>
                    <a:pt x="1003300" y="1681480"/>
                    <a:pt x="995680" y="1676400"/>
                    <a:pt x="989330" y="1671321"/>
                  </a:cubicBezTo>
                  <a:cubicBezTo>
                    <a:pt x="984250" y="1667511"/>
                    <a:pt x="977900" y="1661161"/>
                    <a:pt x="971550" y="1653540"/>
                  </a:cubicBezTo>
                  <a:cubicBezTo>
                    <a:pt x="974090" y="1653540"/>
                    <a:pt x="975360" y="1653540"/>
                    <a:pt x="977900" y="1654811"/>
                  </a:cubicBezTo>
                  <a:cubicBezTo>
                    <a:pt x="979170" y="1654811"/>
                    <a:pt x="980440" y="1654811"/>
                    <a:pt x="981710" y="1654811"/>
                  </a:cubicBezTo>
                  <a:cubicBezTo>
                    <a:pt x="984250" y="1654811"/>
                    <a:pt x="988060" y="1654811"/>
                    <a:pt x="989330" y="1652271"/>
                  </a:cubicBezTo>
                  <a:cubicBezTo>
                    <a:pt x="993140" y="1649730"/>
                    <a:pt x="995680" y="1645921"/>
                    <a:pt x="995680" y="1640840"/>
                  </a:cubicBezTo>
                  <a:cubicBezTo>
                    <a:pt x="995680" y="1633221"/>
                    <a:pt x="995680" y="1625600"/>
                    <a:pt x="994410" y="1617980"/>
                  </a:cubicBezTo>
                  <a:cubicBezTo>
                    <a:pt x="993140" y="1604011"/>
                    <a:pt x="991870" y="1598930"/>
                    <a:pt x="998220" y="1593850"/>
                  </a:cubicBezTo>
                  <a:cubicBezTo>
                    <a:pt x="1000760" y="1591311"/>
                    <a:pt x="1004570" y="1590040"/>
                    <a:pt x="1008380" y="1588771"/>
                  </a:cubicBezTo>
                  <a:cubicBezTo>
                    <a:pt x="1016000" y="1584961"/>
                    <a:pt x="1026160" y="1579880"/>
                    <a:pt x="1031240" y="1568450"/>
                  </a:cubicBezTo>
                  <a:cubicBezTo>
                    <a:pt x="1033780" y="1563371"/>
                    <a:pt x="1033780" y="1557021"/>
                    <a:pt x="1033780" y="1551940"/>
                  </a:cubicBezTo>
                  <a:cubicBezTo>
                    <a:pt x="1052830" y="1548130"/>
                    <a:pt x="1064260" y="1539240"/>
                    <a:pt x="1070610" y="1521461"/>
                  </a:cubicBezTo>
                  <a:cubicBezTo>
                    <a:pt x="1073150" y="1516380"/>
                    <a:pt x="1071880" y="1510030"/>
                    <a:pt x="1070610" y="1507490"/>
                  </a:cubicBezTo>
                  <a:cubicBezTo>
                    <a:pt x="1071880" y="1506221"/>
                    <a:pt x="1076960" y="1502411"/>
                    <a:pt x="1076960" y="1499871"/>
                  </a:cubicBezTo>
                  <a:cubicBezTo>
                    <a:pt x="1079500" y="1490980"/>
                    <a:pt x="1079500" y="1482090"/>
                    <a:pt x="1076960" y="1470661"/>
                  </a:cubicBezTo>
                  <a:cubicBezTo>
                    <a:pt x="1074420" y="1459230"/>
                    <a:pt x="1075690" y="1457961"/>
                    <a:pt x="1078230" y="1450340"/>
                  </a:cubicBezTo>
                  <a:cubicBezTo>
                    <a:pt x="1079500" y="1446530"/>
                    <a:pt x="1082040" y="1441450"/>
                    <a:pt x="1083310" y="1435100"/>
                  </a:cubicBezTo>
                  <a:lnTo>
                    <a:pt x="1085850" y="1426211"/>
                  </a:lnTo>
                  <a:cubicBezTo>
                    <a:pt x="1085850" y="1423671"/>
                    <a:pt x="1087120" y="1419861"/>
                    <a:pt x="1087120" y="1419861"/>
                  </a:cubicBezTo>
                  <a:cubicBezTo>
                    <a:pt x="1087120" y="1419861"/>
                    <a:pt x="1087120" y="1419861"/>
                    <a:pt x="1088390" y="1419861"/>
                  </a:cubicBezTo>
                  <a:cubicBezTo>
                    <a:pt x="1090930" y="1419861"/>
                    <a:pt x="1093470" y="1419861"/>
                    <a:pt x="1097280" y="1418590"/>
                  </a:cubicBezTo>
                  <a:cubicBezTo>
                    <a:pt x="1098550" y="1423671"/>
                    <a:pt x="1099820" y="1428750"/>
                    <a:pt x="1103630" y="1433830"/>
                  </a:cubicBezTo>
                  <a:cubicBezTo>
                    <a:pt x="1103630" y="1433830"/>
                    <a:pt x="1106170" y="1437640"/>
                    <a:pt x="1107440" y="1437640"/>
                  </a:cubicBezTo>
                  <a:cubicBezTo>
                    <a:pt x="1109980" y="1440180"/>
                    <a:pt x="1113790" y="1441450"/>
                    <a:pt x="1117600" y="1441450"/>
                  </a:cubicBezTo>
                  <a:cubicBezTo>
                    <a:pt x="1121410" y="1441450"/>
                    <a:pt x="1121410" y="1441450"/>
                    <a:pt x="1122680" y="1441450"/>
                  </a:cubicBezTo>
                  <a:cubicBezTo>
                    <a:pt x="1125220" y="1441450"/>
                    <a:pt x="1126490" y="1438911"/>
                    <a:pt x="1129030" y="1437640"/>
                  </a:cubicBezTo>
                  <a:cubicBezTo>
                    <a:pt x="1129030" y="1437640"/>
                    <a:pt x="1130300" y="1437640"/>
                    <a:pt x="1131570" y="1437640"/>
                  </a:cubicBezTo>
                  <a:cubicBezTo>
                    <a:pt x="1136650" y="1441450"/>
                    <a:pt x="1140460" y="1442721"/>
                    <a:pt x="1141730" y="1443990"/>
                  </a:cubicBezTo>
                  <a:cubicBezTo>
                    <a:pt x="1146810" y="1446530"/>
                    <a:pt x="1153160" y="1447800"/>
                    <a:pt x="1160780" y="1447800"/>
                  </a:cubicBezTo>
                  <a:cubicBezTo>
                    <a:pt x="1165860" y="1450340"/>
                    <a:pt x="1174750" y="1451611"/>
                    <a:pt x="1184910" y="1451611"/>
                  </a:cubicBezTo>
                  <a:cubicBezTo>
                    <a:pt x="1195070" y="1451611"/>
                    <a:pt x="1193800" y="1449071"/>
                    <a:pt x="1196340" y="1445261"/>
                  </a:cubicBezTo>
                  <a:cubicBezTo>
                    <a:pt x="1198880" y="1447800"/>
                    <a:pt x="1202690" y="1449071"/>
                    <a:pt x="1206500" y="1449071"/>
                  </a:cubicBezTo>
                  <a:cubicBezTo>
                    <a:pt x="1210310" y="1449071"/>
                    <a:pt x="1206500" y="1449071"/>
                    <a:pt x="1207770" y="1449071"/>
                  </a:cubicBezTo>
                  <a:lnTo>
                    <a:pt x="1207770" y="1442721"/>
                  </a:lnTo>
                  <a:cubicBezTo>
                    <a:pt x="1209040" y="1442721"/>
                    <a:pt x="1212850" y="1441450"/>
                    <a:pt x="1214120" y="1440180"/>
                  </a:cubicBezTo>
                  <a:cubicBezTo>
                    <a:pt x="1229360" y="1431290"/>
                    <a:pt x="1229360" y="1407161"/>
                    <a:pt x="1225550" y="1356361"/>
                  </a:cubicBezTo>
                  <a:cubicBezTo>
                    <a:pt x="1225550" y="1346200"/>
                    <a:pt x="1225550" y="1338580"/>
                    <a:pt x="1225550" y="1334771"/>
                  </a:cubicBezTo>
                  <a:cubicBezTo>
                    <a:pt x="1225550" y="1327150"/>
                    <a:pt x="1220470" y="1320800"/>
                    <a:pt x="1212850" y="1319530"/>
                  </a:cubicBezTo>
                  <a:lnTo>
                    <a:pt x="1207770" y="1319530"/>
                  </a:lnTo>
                  <a:cubicBezTo>
                    <a:pt x="1207770" y="1319530"/>
                    <a:pt x="1197610" y="1311911"/>
                    <a:pt x="1197610" y="1311911"/>
                  </a:cubicBezTo>
                  <a:cubicBezTo>
                    <a:pt x="1195070" y="1310640"/>
                    <a:pt x="1193800" y="1309371"/>
                    <a:pt x="1191260" y="1309371"/>
                  </a:cubicBezTo>
                  <a:lnTo>
                    <a:pt x="1181100" y="1309371"/>
                  </a:lnTo>
                  <a:cubicBezTo>
                    <a:pt x="1181100" y="1309371"/>
                    <a:pt x="1181100" y="1305561"/>
                    <a:pt x="1181100" y="1305561"/>
                  </a:cubicBezTo>
                  <a:cubicBezTo>
                    <a:pt x="1181100" y="1303021"/>
                    <a:pt x="1178560" y="1294130"/>
                    <a:pt x="1165860" y="1287780"/>
                  </a:cubicBezTo>
                  <a:cubicBezTo>
                    <a:pt x="1165860" y="1258571"/>
                    <a:pt x="1167130" y="1219200"/>
                    <a:pt x="1167130" y="1217930"/>
                  </a:cubicBezTo>
                  <a:cubicBezTo>
                    <a:pt x="1167130" y="1214121"/>
                    <a:pt x="1167130" y="1210311"/>
                    <a:pt x="1163320" y="1207771"/>
                  </a:cubicBezTo>
                  <a:cubicBezTo>
                    <a:pt x="1159510" y="1205230"/>
                    <a:pt x="1156970" y="1202690"/>
                    <a:pt x="1153160" y="1202690"/>
                  </a:cubicBezTo>
                  <a:lnTo>
                    <a:pt x="1130300" y="1202690"/>
                  </a:lnTo>
                  <a:cubicBezTo>
                    <a:pt x="1130300" y="1202690"/>
                    <a:pt x="1127760" y="1195071"/>
                    <a:pt x="1127760" y="1195071"/>
                  </a:cubicBezTo>
                  <a:cubicBezTo>
                    <a:pt x="1126490" y="1191261"/>
                    <a:pt x="1123950" y="1187450"/>
                    <a:pt x="1120140" y="1186180"/>
                  </a:cubicBezTo>
                  <a:cubicBezTo>
                    <a:pt x="1116330" y="1184911"/>
                    <a:pt x="1112520" y="1182371"/>
                    <a:pt x="1109980" y="1181100"/>
                  </a:cubicBezTo>
                  <a:cubicBezTo>
                    <a:pt x="1109980" y="1173480"/>
                    <a:pt x="1109980" y="1155700"/>
                    <a:pt x="1109980" y="1140461"/>
                  </a:cubicBezTo>
                  <a:cubicBezTo>
                    <a:pt x="1109980" y="1120140"/>
                    <a:pt x="1109980" y="1074421"/>
                    <a:pt x="1109980" y="1074421"/>
                  </a:cubicBezTo>
                  <a:cubicBezTo>
                    <a:pt x="1109980" y="1068071"/>
                    <a:pt x="1106170" y="1062990"/>
                    <a:pt x="1101090" y="1060450"/>
                  </a:cubicBezTo>
                  <a:cubicBezTo>
                    <a:pt x="1099820" y="1060450"/>
                    <a:pt x="1088390" y="1056640"/>
                    <a:pt x="1064260" y="1054100"/>
                  </a:cubicBezTo>
                  <a:cubicBezTo>
                    <a:pt x="1056640" y="1036320"/>
                    <a:pt x="1040130" y="1012190"/>
                    <a:pt x="1026160" y="1012190"/>
                  </a:cubicBezTo>
                  <a:cubicBezTo>
                    <a:pt x="1019810" y="1012190"/>
                    <a:pt x="1012190" y="1014730"/>
                    <a:pt x="1004570" y="1017270"/>
                  </a:cubicBezTo>
                  <a:cubicBezTo>
                    <a:pt x="1004570" y="1016000"/>
                    <a:pt x="1003300" y="1014730"/>
                    <a:pt x="1003300" y="1013461"/>
                  </a:cubicBezTo>
                  <a:cubicBezTo>
                    <a:pt x="1000760" y="1008380"/>
                    <a:pt x="995680" y="1004570"/>
                    <a:pt x="990600" y="1004570"/>
                  </a:cubicBezTo>
                  <a:cubicBezTo>
                    <a:pt x="990600" y="1004570"/>
                    <a:pt x="990600" y="1004570"/>
                    <a:pt x="990600" y="1004570"/>
                  </a:cubicBezTo>
                  <a:cubicBezTo>
                    <a:pt x="985520" y="1004570"/>
                    <a:pt x="979170" y="1008380"/>
                    <a:pt x="977900" y="1013461"/>
                  </a:cubicBezTo>
                  <a:lnTo>
                    <a:pt x="977900" y="1017270"/>
                  </a:lnTo>
                  <a:cubicBezTo>
                    <a:pt x="976630" y="1017270"/>
                    <a:pt x="975360" y="1016000"/>
                    <a:pt x="975360" y="1016000"/>
                  </a:cubicBezTo>
                  <a:lnTo>
                    <a:pt x="966470" y="1002030"/>
                  </a:lnTo>
                  <a:cubicBezTo>
                    <a:pt x="963930" y="998220"/>
                    <a:pt x="958850" y="995680"/>
                    <a:pt x="953770" y="995680"/>
                  </a:cubicBezTo>
                  <a:cubicBezTo>
                    <a:pt x="948690" y="995680"/>
                    <a:pt x="949960" y="995680"/>
                    <a:pt x="948690" y="995680"/>
                  </a:cubicBezTo>
                  <a:cubicBezTo>
                    <a:pt x="948690" y="995680"/>
                    <a:pt x="944880" y="995680"/>
                    <a:pt x="942340" y="995680"/>
                  </a:cubicBezTo>
                  <a:cubicBezTo>
                    <a:pt x="935990" y="981711"/>
                    <a:pt x="918210" y="965200"/>
                    <a:pt x="889000" y="948690"/>
                  </a:cubicBezTo>
                  <a:cubicBezTo>
                    <a:pt x="869950" y="938530"/>
                    <a:pt x="852170" y="932180"/>
                    <a:pt x="838200" y="932180"/>
                  </a:cubicBezTo>
                  <a:cubicBezTo>
                    <a:pt x="824230" y="932180"/>
                    <a:pt x="833120" y="932180"/>
                    <a:pt x="833120" y="932180"/>
                  </a:cubicBezTo>
                  <a:cubicBezTo>
                    <a:pt x="824230" y="933450"/>
                    <a:pt x="819150" y="941070"/>
                    <a:pt x="815340" y="946150"/>
                  </a:cubicBezTo>
                  <a:cubicBezTo>
                    <a:pt x="808990" y="946150"/>
                    <a:pt x="802640" y="944880"/>
                    <a:pt x="800100" y="943611"/>
                  </a:cubicBezTo>
                  <a:cubicBezTo>
                    <a:pt x="800100" y="943611"/>
                    <a:pt x="800100" y="943611"/>
                    <a:pt x="800100" y="943611"/>
                  </a:cubicBezTo>
                  <a:cubicBezTo>
                    <a:pt x="795020" y="943611"/>
                    <a:pt x="791210" y="946150"/>
                    <a:pt x="787400" y="949961"/>
                  </a:cubicBezTo>
                  <a:lnTo>
                    <a:pt x="784860" y="953770"/>
                  </a:lnTo>
                  <a:lnTo>
                    <a:pt x="763270" y="947420"/>
                  </a:lnTo>
                  <a:cubicBezTo>
                    <a:pt x="762000" y="947420"/>
                    <a:pt x="742950" y="941070"/>
                    <a:pt x="730250" y="941070"/>
                  </a:cubicBezTo>
                  <a:cubicBezTo>
                    <a:pt x="717550" y="941070"/>
                    <a:pt x="699770" y="946150"/>
                    <a:pt x="698500" y="946150"/>
                  </a:cubicBezTo>
                  <a:cubicBezTo>
                    <a:pt x="692150" y="947420"/>
                    <a:pt x="687070" y="953770"/>
                    <a:pt x="687070" y="960120"/>
                  </a:cubicBezTo>
                  <a:cubicBezTo>
                    <a:pt x="687070" y="960120"/>
                    <a:pt x="687070" y="985520"/>
                    <a:pt x="687070" y="986790"/>
                  </a:cubicBezTo>
                  <a:cubicBezTo>
                    <a:pt x="685800" y="986790"/>
                    <a:pt x="683260" y="986790"/>
                    <a:pt x="680720" y="986790"/>
                  </a:cubicBezTo>
                  <a:cubicBezTo>
                    <a:pt x="646430" y="986790"/>
                    <a:pt x="628650" y="1016000"/>
                    <a:pt x="613410" y="1041400"/>
                  </a:cubicBezTo>
                  <a:lnTo>
                    <a:pt x="608330" y="1050290"/>
                  </a:lnTo>
                  <a:cubicBezTo>
                    <a:pt x="561340" y="1062990"/>
                    <a:pt x="485140" y="1064261"/>
                    <a:pt x="483870" y="1064261"/>
                  </a:cubicBezTo>
                  <a:cubicBezTo>
                    <a:pt x="480060" y="1064261"/>
                    <a:pt x="474980" y="1066800"/>
                    <a:pt x="472440" y="1069340"/>
                  </a:cubicBezTo>
                  <a:cubicBezTo>
                    <a:pt x="472440" y="1069340"/>
                    <a:pt x="450850" y="1096011"/>
                    <a:pt x="441960" y="1104900"/>
                  </a:cubicBezTo>
                  <a:cubicBezTo>
                    <a:pt x="434340" y="1112521"/>
                    <a:pt x="429260" y="1113790"/>
                    <a:pt x="427990" y="1113790"/>
                  </a:cubicBezTo>
                  <a:cubicBezTo>
                    <a:pt x="426720" y="1113790"/>
                    <a:pt x="425450" y="1113790"/>
                    <a:pt x="424180" y="1112521"/>
                  </a:cubicBezTo>
                  <a:cubicBezTo>
                    <a:pt x="424180" y="1108711"/>
                    <a:pt x="424180" y="1103630"/>
                    <a:pt x="424180" y="1099821"/>
                  </a:cubicBezTo>
                  <a:cubicBezTo>
                    <a:pt x="424180" y="1092200"/>
                    <a:pt x="419100" y="1085850"/>
                    <a:pt x="411480" y="1084580"/>
                  </a:cubicBezTo>
                  <a:cubicBezTo>
                    <a:pt x="402590" y="1083311"/>
                    <a:pt x="392430" y="1080771"/>
                    <a:pt x="389890" y="1079500"/>
                  </a:cubicBezTo>
                  <a:lnTo>
                    <a:pt x="389890" y="1079500"/>
                  </a:lnTo>
                  <a:cubicBezTo>
                    <a:pt x="391160" y="1079500"/>
                    <a:pt x="387350" y="1068071"/>
                    <a:pt x="383540" y="1059180"/>
                  </a:cubicBezTo>
                  <a:cubicBezTo>
                    <a:pt x="382270" y="1055371"/>
                    <a:pt x="378460" y="1051561"/>
                    <a:pt x="374650" y="1050290"/>
                  </a:cubicBezTo>
                  <a:cubicBezTo>
                    <a:pt x="373380" y="1050290"/>
                    <a:pt x="372110" y="1050290"/>
                    <a:pt x="369570" y="1050290"/>
                  </a:cubicBezTo>
                  <a:cubicBezTo>
                    <a:pt x="367030" y="1050290"/>
                    <a:pt x="364490" y="1050290"/>
                    <a:pt x="361950" y="1052830"/>
                  </a:cubicBezTo>
                  <a:cubicBezTo>
                    <a:pt x="361950" y="1052830"/>
                    <a:pt x="350520" y="1060450"/>
                    <a:pt x="332740" y="1062990"/>
                  </a:cubicBezTo>
                  <a:cubicBezTo>
                    <a:pt x="326390" y="1062990"/>
                    <a:pt x="320040" y="1064261"/>
                    <a:pt x="314960" y="1064261"/>
                  </a:cubicBezTo>
                  <a:cubicBezTo>
                    <a:pt x="307340" y="1064261"/>
                    <a:pt x="299720" y="1064261"/>
                    <a:pt x="295910" y="1064261"/>
                  </a:cubicBezTo>
                  <a:cubicBezTo>
                    <a:pt x="295910" y="1064261"/>
                    <a:pt x="295910" y="1064261"/>
                    <a:pt x="295910" y="1064261"/>
                  </a:cubicBezTo>
                  <a:cubicBezTo>
                    <a:pt x="295910" y="1064261"/>
                    <a:pt x="294640" y="1062990"/>
                    <a:pt x="293370" y="1061721"/>
                  </a:cubicBezTo>
                  <a:cubicBezTo>
                    <a:pt x="287020" y="1056640"/>
                    <a:pt x="281940" y="1051561"/>
                    <a:pt x="273050" y="1051561"/>
                  </a:cubicBezTo>
                  <a:cubicBezTo>
                    <a:pt x="264160" y="1051561"/>
                    <a:pt x="264160" y="1052830"/>
                    <a:pt x="257810" y="1056640"/>
                  </a:cubicBezTo>
                  <a:cubicBezTo>
                    <a:pt x="250190" y="1052830"/>
                    <a:pt x="238760" y="1047750"/>
                    <a:pt x="231140" y="1047750"/>
                  </a:cubicBezTo>
                  <a:lnTo>
                    <a:pt x="231140" y="1047750"/>
                  </a:lnTo>
                  <a:cubicBezTo>
                    <a:pt x="226060" y="1047750"/>
                    <a:pt x="215900" y="1043940"/>
                    <a:pt x="208280" y="1041400"/>
                  </a:cubicBezTo>
                  <a:cubicBezTo>
                    <a:pt x="207010" y="1041400"/>
                    <a:pt x="204470" y="1041400"/>
                    <a:pt x="201930" y="1041400"/>
                  </a:cubicBezTo>
                  <a:cubicBezTo>
                    <a:pt x="196850" y="1041400"/>
                    <a:pt x="193040" y="1043940"/>
                    <a:pt x="190500" y="1047750"/>
                  </a:cubicBezTo>
                  <a:cubicBezTo>
                    <a:pt x="185420" y="1046480"/>
                    <a:pt x="168910" y="1032511"/>
                    <a:pt x="154940" y="1021080"/>
                  </a:cubicBezTo>
                  <a:cubicBezTo>
                    <a:pt x="152400" y="1018540"/>
                    <a:pt x="148590" y="1017270"/>
                    <a:pt x="146050" y="1017270"/>
                  </a:cubicBezTo>
                  <a:cubicBezTo>
                    <a:pt x="143510" y="1017270"/>
                    <a:pt x="142240" y="1017270"/>
                    <a:pt x="140970" y="1017270"/>
                  </a:cubicBezTo>
                  <a:cubicBezTo>
                    <a:pt x="135890" y="1019811"/>
                    <a:pt x="132080" y="1024890"/>
                    <a:pt x="132080" y="1029970"/>
                  </a:cubicBezTo>
                  <a:cubicBezTo>
                    <a:pt x="132080" y="1035050"/>
                    <a:pt x="129540" y="1042670"/>
                    <a:pt x="128270" y="1043940"/>
                  </a:cubicBezTo>
                  <a:cubicBezTo>
                    <a:pt x="124460" y="1043940"/>
                    <a:pt x="119380" y="1045211"/>
                    <a:pt x="114300" y="1045211"/>
                  </a:cubicBezTo>
                  <a:lnTo>
                    <a:pt x="105410" y="1027430"/>
                  </a:lnTo>
                  <a:cubicBezTo>
                    <a:pt x="102870" y="1022350"/>
                    <a:pt x="97790" y="1018540"/>
                    <a:pt x="92710" y="1018540"/>
                  </a:cubicBezTo>
                  <a:cubicBezTo>
                    <a:pt x="87630" y="1018540"/>
                    <a:pt x="71120" y="1021080"/>
                    <a:pt x="71120" y="1021080"/>
                  </a:cubicBezTo>
                  <a:cubicBezTo>
                    <a:pt x="66040" y="1004570"/>
                    <a:pt x="59690" y="994411"/>
                    <a:pt x="52070" y="990600"/>
                  </a:cubicBezTo>
                  <a:cubicBezTo>
                    <a:pt x="49530" y="990600"/>
                    <a:pt x="43180" y="988061"/>
                    <a:pt x="40640" y="988061"/>
                  </a:cubicBezTo>
                  <a:cubicBezTo>
                    <a:pt x="35560" y="988061"/>
                    <a:pt x="31750" y="990600"/>
                    <a:pt x="29210" y="990600"/>
                  </a:cubicBezTo>
                  <a:lnTo>
                    <a:pt x="29210" y="995680"/>
                  </a:lnTo>
                  <a:cubicBezTo>
                    <a:pt x="27940" y="991870"/>
                    <a:pt x="24130" y="975361"/>
                    <a:pt x="21590" y="958850"/>
                  </a:cubicBezTo>
                  <a:cubicBezTo>
                    <a:pt x="21590" y="951230"/>
                    <a:pt x="13970" y="946150"/>
                    <a:pt x="7620" y="946150"/>
                  </a:cubicBezTo>
                  <a:cubicBezTo>
                    <a:pt x="7620" y="946150"/>
                    <a:pt x="5080" y="946150"/>
                    <a:pt x="0" y="946150"/>
                  </a:cubicBezTo>
                  <a:cubicBezTo>
                    <a:pt x="0" y="941070"/>
                    <a:pt x="1270" y="938530"/>
                    <a:pt x="5080" y="932180"/>
                  </a:cubicBezTo>
                  <a:cubicBezTo>
                    <a:pt x="7620" y="927100"/>
                    <a:pt x="10160" y="922020"/>
                    <a:pt x="12700" y="914400"/>
                  </a:cubicBezTo>
                  <a:cubicBezTo>
                    <a:pt x="31750" y="896620"/>
                    <a:pt x="44450" y="875030"/>
                    <a:pt x="48260" y="855980"/>
                  </a:cubicBezTo>
                  <a:cubicBezTo>
                    <a:pt x="49530" y="847090"/>
                    <a:pt x="54610" y="836930"/>
                    <a:pt x="58420" y="828040"/>
                  </a:cubicBezTo>
                  <a:cubicBezTo>
                    <a:pt x="58420" y="825500"/>
                    <a:pt x="60960" y="822961"/>
                    <a:pt x="62230" y="820420"/>
                  </a:cubicBezTo>
                  <a:cubicBezTo>
                    <a:pt x="64770" y="821690"/>
                    <a:pt x="67310" y="822961"/>
                    <a:pt x="68580" y="824230"/>
                  </a:cubicBezTo>
                  <a:cubicBezTo>
                    <a:pt x="73660" y="826770"/>
                    <a:pt x="77470" y="829311"/>
                    <a:pt x="80010" y="829311"/>
                  </a:cubicBezTo>
                  <a:cubicBezTo>
                    <a:pt x="87630" y="831850"/>
                    <a:pt x="101600" y="833120"/>
                    <a:pt x="105410" y="833120"/>
                  </a:cubicBezTo>
                  <a:cubicBezTo>
                    <a:pt x="105410" y="833120"/>
                    <a:pt x="105410" y="833120"/>
                    <a:pt x="105410" y="833120"/>
                  </a:cubicBezTo>
                  <a:cubicBezTo>
                    <a:pt x="109220" y="833120"/>
                    <a:pt x="111760" y="833120"/>
                    <a:pt x="114300" y="829311"/>
                  </a:cubicBezTo>
                  <a:cubicBezTo>
                    <a:pt x="116840" y="826770"/>
                    <a:pt x="119380" y="822961"/>
                    <a:pt x="119380" y="819150"/>
                  </a:cubicBezTo>
                  <a:lnTo>
                    <a:pt x="119380" y="801370"/>
                  </a:lnTo>
                  <a:cubicBezTo>
                    <a:pt x="120650" y="796290"/>
                    <a:pt x="119380" y="791211"/>
                    <a:pt x="114300" y="788670"/>
                  </a:cubicBezTo>
                  <a:cubicBezTo>
                    <a:pt x="111760" y="787400"/>
                    <a:pt x="106680" y="783590"/>
                    <a:pt x="105410" y="779780"/>
                  </a:cubicBezTo>
                  <a:cubicBezTo>
                    <a:pt x="99060" y="770890"/>
                    <a:pt x="95250" y="764540"/>
                    <a:pt x="93980" y="759461"/>
                  </a:cubicBezTo>
                  <a:cubicBezTo>
                    <a:pt x="92710" y="751840"/>
                    <a:pt x="92710" y="737870"/>
                    <a:pt x="93980" y="732790"/>
                  </a:cubicBezTo>
                  <a:cubicBezTo>
                    <a:pt x="93980" y="726440"/>
                    <a:pt x="93980" y="718820"/>
                    <a:pt x="91440" y="706120"/>
                  </a:cubicBezTo>
                  <a:cubicBezTo>
                    <a:pt x="91440" y="699770"/>
                    <a:pt x="88900" y="692150"/>
                    <a:pt x="88900" y="687070"/>
                  </a:cubicBezTo>
                  <a:cubicBezTo>
                    <a:pt x="88900" y="685800"/>
                    <a:pt x="88900" y="684530"/>
                    <a:pt x="95250" y="679450"/>
                  </a:cubicBezTo>
                  <a:cubicBezTo>
                    <a:pt x="99060" y="675640"/>
                    <a:pt x="102870" y="671830"/>
                    <a:pt x="107950" y="666750"/>
                  </a:cubicBezTo>
                  <a:cubicBezTo>
                    <a:pt x="115570" y="655320"/>
                    <a:pt x="138430" y="623570"/>
                    <a:pt x="148590" y="605790"/>
                  </a:cubicBezTo>
                  <a:cubicBezTo>
                    <a:pt x="158750" y="589280"/>
                    <a:pt x="182880" y="561340"/>
                    <a:pt x="204470" y="538480"/>
                  </a:cubicBezTo>
                  <a:cubicBezTo>
                    <a:pt x="222250" y="519430"/>
                    <a:pt x="245110" y="494030"/>
                    <a:pt x="256540" y="492761"/>
                  </a:cubicBezTo>
                  <a:cubicBezTo>
                    <a:pt x="266700" y="491490"/>
                    <a:pt x="289560" y="486411"/>
                    <a:pt x="300990" y="471170"/>
                  </a:cubicBezTo>
                  <a:cubicBezTo>
                    <a:pt x="307340" y="462280"/>
                    <a:pt x="309880" y="447040"/>
                    <a:pt x="309880" y="417830"/>
                  </a:cubicBezTo>
                  <a:cubicBezTo>
                    <a:pt x="309880" y="388620"/>
                    <a:pt x="304800" y="391161"/>
                    <a:pt x="294640" y="384811"/>
                  </a:cubicBezTo>
                  <a:cubicBezTo>
                    <a:pt x="294640" y="383540"/>
                    <a:pt x="298450" y="379730"/>
                    <a:pt x="300990" y="378461"/>
                  </a:cubicBezTo>
                  <a:cubicBezTo>
                    <a:pt x="308610" y="374650"/>
                    <a:pt x="317500" y="369570"/>
                    <a:pt x="316230" y="358140"/>
                  </a:cubicBezTo>
                  <a:cubicBezTo>
                    <a:pt x="316230" y="351790"/>
                    <a:pt x="309880" y="346711"/>
                    <a:pt x="303530" y="345440"/>
                  </a:cubicBezTo>
                  <a:cubicBezTo>
                    <a:pt x="302260" y="345440"/>
                    <a:pt x="297180" y="342900"/>
                    <a:pt x="293370" y="341630"/>
                  </a:cubicBezTo>
                  <a:cubicBezTo>
                    <a:pt x="290830" y="335280"/>
                    <a:pt x="283210" y="318770"/>
                    <a:pt x="273050" y="290830"/>
                  </a:cubicBezTo>
                  <a:cubicBezTo>
                    <a:pt x="273050" y="288290"/>
                    <a:pt x="270510" y="287020"/>
                    <a:pt x="269240" y="285750"/>
                  </a:cubicBezTo>
                  <a:cubicBezTo>
                    <a:pt x="245110" y="262890"/>
                    <a:pt x="243840" y="241300"/>
                    <a:pt x="243840" y="240030"/>
                  </a:cubicBezTo>
                  <a:cubicBezTo>
                    <a:pt x="243840" y="232411"/>
                    <a:pt x="243840" y="210820"/>
                    <a:pt x="242570" y="200661"/>
                  </a:cubicBezTo>
                  <a:cubicBezTo>
                    <a:pt x="241300" y="195580"/>
                    <a:pt x="240030" y="190500"/>
                    <a:pt x="238760" y="184150"/>
                  </a:cubicBezTo>
                  <a:cubicBezTo>
                    <a:pt x="238760" y="184150"/>
                    <a:pt x="238760" y="184150"/>
                    <a:pt x="238760" y="182880"/>
                  </a:cubicBezTo>
                  <a:cubicBezTo>
                    <a:pt x="238760" y="182880"/>
                    <a:pt x="241300" y="182880"/>
                    <a:pt x="242570" y="182880"/>
                  </a:cubicBezTo>
                  <a:cubicBezTo>
                    <a:pt x="246380" y="182880"/>
                    <a:pt x="251460" y="182880"/>
                    <a:pt x="255270" y="182880"/>
                  </a:cubicBezTo>
                  <a:cubicBezTo>
                    <a:pt x="273050" y="201930"/>
                    <a:pt x="279400" y="201930"/>
                    <a:pt x="283210" y="201930"/>
                  </a:cubicBezTo>
                  <a:lnTo>
                    <a:pt x="283210" y="201930"/>
                  </a:lnTo>
                  <a:cubicBezTo>
                    <a:pt x="293370" y="200661"/>
                    <a:pt x="297180" y="195580"/>
                    <a:pt x="314960" y="179070"/>
                  </a:cubicBezTo>
                  <a:cubicBezTo>
                    <a:pt x="321310" y="172720"/>
                    <a:pt x="327660" y="167640"/>
                    <a:pt x="330200" y="165100"/>
                  </a:cubicBezTo>
                  <a:cubicBezTo>
                    <a:pt x="337820" y="160020"/>
                    <a:pt x="346710" y="149861"/>
                    <a:pt x="347980" y="148590"/>
                  </a:cubicBezTo>
                  <a:cubicBezTo>
                    <a:pt x="347980" y="147320"/>
                    <a:pt x="350520" y="144780"/>
                    <a:pt x="350520" y="143511"/>
                  </a:cubicBezTo>
                  <a:cubicBezTo>
                    <a:pt x="350520" y="143511"/>
                    <a:pt x="351790" y="138430"/>
                    <a:pt x="354330" y="127000"/>
                  </a:cubicBezTo>
                  <a:cubicBezTo>
                    <a:pt x="356870" y="127000"/>
                    <a:pt x="359410" y="127000"/>
                    <a:pt x="363220" y="127000"/>
                  </a:cubicBezTo>
                  <a:cubicBezTo>
                    <a:pt x="370840" y="127000"/>
                    <a:pt x="378460" y="127000"/>
                    <a:pt x="384810" y="127000"/>
                  </a:cubicBezTo>
                  <a:cubicBezTo>
                    <a:pt x="392430" y="127000"/>
                    <a:pt x="400050" y="127000"/>
                    <a:pt x="407670" y="127000"/>
                  </a:cubicBezTo>
                  <a:cubicBezTo>
                    <a:pt x="422910" y="127000"/>
                    <a:pt x="434340" y="125730"/>
                    <a:pt x="443230" y="120650"/>
                  </a:cubicBezTo>
                  <a:cubicBezTo>
                    <a:pt x="458470" y="114300"/>
                    <a:pt x="472440" y="105411"/>
                    <a:pt x="480060" y="101600"/>
                  </a:cubicBezTo>
                  <a:cubicBezTo>
                    <a:pt x="482600" y="101600"/>
                    <a:pt x="485140" y="104140"/>
                    <a:pt x="487680" y="104140"/>
                  </a:cubicBezTo>
                  <a:cubicBezTo>
                    <a:pt x="508000" y="110490"/>
                    <a:pt x="524510" y="114300"/>
                    <a:pt x="538480" y="114300"/>
                  </a:cubicBezTo>
                  <a:cubicBezTo>
                    <a:pt x="552450" y="114300"/>
                    <a:pt x="543560" y="114300"/>
                    <a:pt x="546100" y="114300"/>
                  </a:cubicBezTo>
                  <a:cubicBezTo>
                    <a:pt x="561340" y="111761"/>
                    <a:pt x="568960" y="105411"/>
                    <a:pt x="572770" y="101600"/>
                  </a:cubicBezTo>
                  <a:cubicBezTo>
                    <a:pt x="572770" y="101600"/>
                    <a:pt x="581660" y="109220"/>
                    <a:pt x="586740" y="113030"/>
                  </a:cubicBezTo>
                  <a:cubicBezTo>
                    <a:pt x="599440" y="121920"/>
                    <a:pt x="604520" y="125730"/>
                    <a:pt x="610870" y="127000"/>
                  </a:cubicBezTo>
                  <a:cubicBezTo>
                    <a:pt x="624840" y="127000"/>
                    <a:pt x="638810" y="127000"/>
                    <a:pt x="648970" y="127000"/>
                  </a:cubicBezTo>
                  <a:lnTo>
                    <a:pt x="648970" y="130811"/>
                  </a:lnTo>
                  <a:cubicBezTo>
                    <a:pt x="651510" y="137161"/>
                    <a:pt x="656590" y="140970"/>
                    <a:pt x="662940" y="142240"/>
                  </a:cubicBezTo>
                  <a:cubicBezTo>
                    <a:pt x="662940" y="142240"/>
                    <a:pt x="701040" y="146050"/>
                    <a:pt x="708660" y="146050"/>
                  </a:cubicBezTo>
                  <a:cubicBezTo>
                    <a:pt x="708660" y="146050"/>
                    <a:pt x="713740" y="152400"/>
                    <a:pt x="716280" y="154940"/>
                  </a:cubicBezTo>
                  <a:cubicBezTo>
                    <a:pt x="721360" y="160020"/>
                    <a:pt x="725170" y="163830"/>
                    <a:pt x="731520" y="163830"/>
                  </a:cubicBezTo>
                  <a:lnTo>
                    <a:pt x="731520" y="163830"/>
                  </a:lnTo>
                  <a:cubicBezTo>
                    <a:pt x="735330" y="163830"/>
                    <a:pt x="737870" y="163830"/>
                    <a:pt x="740410" y="161290"/>
                  </a:cubicBezTo>
                  <a:cubicBezTo>
                    <a:pt x="746760" y="161290"/>
                    <a:pt x="759460" y="158750"/>
                    <a:pt x="767080" y="157480"/>
                  </a:cubicBezTo>
                  <a:cubicBezTo>
                    <a:pt x="769620" y="171450"/>
                    <a:pt x="770890" y="184150"/>
                    <a:pt x="770890" y="184150"/>
                  </a:cubicBezTo>
                  <a:cubicBezTo>
                    <a:pt x="770890" y="191770"/>
                    <a:pt x="777240" y="198120"/>
                    <a:pt x="784860" y="198120"/>
                  </a:cubicBezTo>
                  <a:lnTo>
                    <a:pt x="795020" y="198120"/>
                  </a:lnTo>
                  <a:cubicBezTo>
                    <a:pt x="808990" y="198120"/>
                    <a:pt x="819150" y="198120"/>
                    <a:pt x="826770" y="195580"/>
                  </a:cubicBezTo>
                  <a:cubicBezTo>
                    <a:pt x="831850" y="194311"/>
                    <a:pt x="839470" y="191770"/>
                    <a:pt x="845820" y="189230"/>
                  </a:cubicBezTo>
                  <a:cubicBezTo>
                    <a:pt x="845820" y="190500"/>
                    <a:pt x="845820" y="191770"/>
                    <a:pt x="845820" y="193040"/>
                  </a:cubicBezTo>
                  <a:cubicBezTo>
                    <a:pt x="845820" y="208280"/>
                    <a:pt x="855980" y="220980"/>
                    <a:pt x="858520" y="223520"/>
                  </a:cubicBezTo>
                  <a:cubicBezTo>
                    <a:pt x="861060" y="226061"/>
                    <a:pt x="864870" y="228600"/>
                    <a:pt x="868680" y="228600"/>
                  </a:cubicBezTo>
                  <a:cubicBezTo>
                    <a:pt x="872490" y="228600"/>
                    <a:pt x="868680" y="228600"/>
                    <a:pt x="868680" y="228600"/>
                  </a:cubicBezTo>
                  <a:cubicBezTo>
                    <a:pt x="873760" y="228600"/>
                    <a:pt x="877570" y="226061"/>
                    <a:pt x="880110" y="222250"/>
                  </a:cubicBezTo>
                  <a:cubicBezTo>
                    <a:pt x="883920" y="217170"/>
                    <a:pt x="890270" y="207011"/>
                    <a:pt x="894080" y="199390"/>
                  </a:cubicBezTo>
                  <a:cubicBezTo>
                    <a:pt x="896620" y="199390"/>
                    <a:pt x="901700" y="201930"/>
                    <a:pt x="906780" y="201930"/>
                  </a:cubicBezTo>
                  <a:cubicBezTo>
                    <a:pt x="911860" y="201930"/>
                    <a:pt x="916940" y="201930"/>
                    <a:pt x="916940" y="201930"/>
                  </a:cubicBezTo>
                  <a:cubicBezTo>
                    <a:pt x="916940" y="201930"/>
                    <a:pt x="939800" y="191770"/>
                    <a:pt x="941070" y="191770"/>
                  </a:cubicBezTo>
                  <a:cubicBezTo>
                    <a:pt x="943610" y="198120"/>
                    <a:pt x="951230" y="204470"/>
                    <a:pt x="969010" y="204470"/>
                  </a:cubicBezTo>
                  <a:cubicBezTo>
                    <a:pt x="986790" y="204470"/>
                    <a:pt x="974090" y="204470"/>
                    <a:pt x="976630" y="204470"/>
                  </a:cubicBezTo>
                  <a:cubicBezTo>
                    <a:pt x="979170" y="204470"/>
                    <a:pt x="982980" y="204470"/>
                    <a:pt x="986790" y="204470"/>
                  </a:cubicBezTo>
                  <a:cubicBezTo>
                    <a:pt x="990600" y="204470"/>
                    <a:pt x="990600" y="204470"/>
                    <a:pt x="991870" y="204470"/>
                  </a:cubicBezTo>
                  <a:cubicBezTo>
                    <a:pt x="991870" y="214630"/>
                    <a:pt x="993140" y="226061"/>
                    <a:pt x="999490" y="233680"/>
                  </a:cubicBezTo>
                  <a:cubicBezTo>
                    <a:pt x="1004570" y="240030"/>
                    <a:pt x="1010920" y="242570"/>
                    <a:pt x="1018540" y="243840"/>
                  </a:cubicBezTo>
                  <a:lnTo>
                    <a:pt x="1018540" y="243840"/>
                  </a:lnTo>
                  <a:cubicBezTo>
                    <a:pt x="1035050" y="243840"/>
                    <a:pt x="1041400" y="229870"/>
                    <a:pt x="1046480" y="218440"/>
                  </a:cubicBezTo>
                  <a:cubicBezTo>
                    <a:pt x="1049020" y="213361"/>
                    <a:pt x="1051560" y="207011"/>
                    <a:pt x="1054100" y="204470"/>
                  </a:cubicBezTo>
                  <a:cubicBezTo>
                    <a:pt x="1057910" y="200661"/>
                    <a:pt x="1068070" y="195580"/>
                    <a:pt x="1079500" y="191770"/>
                  </a:cubicBezTo>
                  <a:cubicBezTo>
                    <a:pt x="1087120" y="208280"/>
                    <a:pt x="1096010" y="227330"/>
                    <a:pt x="1096010" y="237490"/>
                  </a:cubicBezTo>
                  <a:cubicBezTo>
                    <a:pt x="1096010" y="245111"/>
                    <a:pt x="1102360" y="250190"/>
                    <a:pt x="1109980" y="251461"/>
                  </a:cubicBezTo>
                  <a:lnTo>
                    <a:pt x="1116330" y="251461"/>
                  </a:lnTo>
                  <a:cubicBezTo>
                    <a:pt x="1140460" y="251461"/>
                    <a:pt x="1156970" y="242570"/>
                    <a:pt x="1160780" y="226061"/>
                  </a:cubicBezTo>
                  <a:cubicBezTo>
                    <a:pt x="1160780" y="223520"/>
                    <a:pt x="1163320" y="219711"/>
                    <a:pt x="1165860" y="217170"/>
                  </a:cubicBezTo>
                  <a:lnTo>
                    <a:pt x="1168400" y="217170"/>
                  </a:lnTo>
                  <a:lnTo>
                    <a:pt x="1168400" y="222250"/>
                  </a:lnTo>
                  <a:cubicBezTo>
                    <a:pt x="1168400" y="226061"/>
                    <a:pt x="1170940" y="229870"/>
                    <a:pt x="1174750" y="231140"/>
                  </a:cubicBezTo>
                  <a:cubicBezTo>
                    <a:pt x="1177290" y="232411"/>
                    <a:pt x="1179830" y="233680"/>
                    <a:pt x="1183640" y="233680"/>
                  </a:cubicBezTo>
                  <a:cubicBezTo>
                    <a:pt x="1187450" y="233680"/>
                    <a:pt x="1184910" y="233680"/>
                    <a:pt x="1186180" y="233680"/>
                  </a:cubicBezTo>
                  <a:cubicBezTo>
                    <a:pt x="1186180" y="233680"/>
                    <a:pt x="1215390" y="229870"/>
                    <a:pt x="1239520" y="227330"/>
                  </a:cubicBezTo>
                  <a:cubicBezTo>
                    <a:pt x="1249680" y="234950"/>
                    <a:pt x="1250950" y="241300"/>
                    <a:pt x="1252220" y="245111"/>
                  </a:cubicBezTo>
                  <a:cubicBezTo>
                    <a:pt x="1252220" y="248920"/>
                    <a:pt x="1256030" y="256540"/>
                    <a:pt x="1263650" y="261620"/>
                  </a:cubicBezTo>
                  <a:cubicBezTo>
                    <a:pt x="1272540" y="266700"/>
                    <a:pt x="1291590" y="274320"/>
                    <a:pt x="1291590" y="274320"/>
                  </a:cubicBezTo>
                  <a:lnTo>
                    <a:pt x="1303020" y="281940"/>
                  </a:lnTo>
                  <a:cubicBezTo>
                    <a:pt x="1305560" y="283211"/>
                    <a:pt x="1308100" y="284480"/>
                    <a:pt x="1310640" y="284480"/>
                  </a:cubicBezTo>
                  <a:cubicBezTo>
                    <a:pt x="1314450" y="284480"/>
                    <a:pt x="1318260" y="283211"/>
                    <a:pt x="1320800" y="280670"/>
                  </a:cubicBezTo>
                  <a:cubicBezTo>
                    <a:pt x="1323340" y="278130"/>
                    <a:pt x="1334770" y="265430"/>
                    <a:pt x="1336040" y="234950"/>
                  </a:cubicBezTo>
                  <a:cubicBezTo>
                    <a:pt x="1336040" y="214630"/>
                    <a:pt x="1329690" y="204470"/>
                    <a:pt x="1325880" y="198120"/>
                  </a:cubicBezTo>
                  <a:cubicBezTo>
                    <a:pt x="1323340" y="194311"/>
                    <a:pt x="1323340" y="194311"/>
                    <a:pt x="1323340" y="193040"/>
                  </a:cubicBezTo>
                  <a:cubicBezTo>
                    <a:pt x="1323340" y="184150"/>
                    <a:pt x="1323340" y="173990"/>
                    <a:pt x="1323340" y="167640"/>
                  </a:cubicBezTo>
                  <a:cubicBezTo>
                    <a:pt x="1329690" y="160020"/>
                    <a:pt x="1339850" y="146050"/>
                    <a:pt x="1342390" y="137161"/>
                  </a:cubicBezTo>
                  <a:cubicBezTo>
                    <a:pt x="1342390" y="132080"/>
                    <a:pt x="1352550" y="120650"/>
                    <a:pt x="1356360" y="119380"/>
                  </a:cubicBezTo>
                  <a:cubicBezTo>
                    <a:pt x="1365250" y="114300"/>
                    <a:pt x="1375410" y="100330"/>
                    <a:pt x="1379220" y="95250"/>
                  </a:cubicBezTo>
                  <a:cubicBezTo>
                    <a:pt x="1381760" y="91440"/>
                    <a:pt x="1381760" y="87630"/>
                    <a:pt x="1381760" y="83820"/>
                  </a:cubicBezTo>
                  <a:cubicBezTo>
                    <a:pt x="1381760" y="81280"/>
                    <a:pt x="1381760" y="78740"/>
                    <a:pt x="1380490" y="77470"/>
                  </a:cubicBezTo>
                  <a:cubicBezTo>
                    <a:pt x="1389380" y="81280"/>
                    <a:pt x="1400810" y="85090"/>
                    <a:pt x="1410970" y="88900"/>
                  </a:cubicBezTo>
                  <a:cubicBezTo>
                    <a:pt x="1412240" y="88900"/>
                    <a:pt x="1416050" y="88900"/>
                    <a:pt x="1418590" y="88900"/>
                  </a:cubicBezTo>
                  <a:cubicBezTo>
                    <a:pt x="1431290" y="88900"/>
                    <a:pt x="1438910" y="80011"/>
                    <a:pt x="1442720" y="69850"/>
                  </a:cubicBezTo>
                  <a:cubicBezTo>
                    <a:pt x="1447800" y="68580"/>
                    <a:pt x="1454150" y="66040"/>
                    <a:pt x="1456690" y="66040"/>
                  </a:cubicBezTo>
                  <a:lnTo>
                    <a:pt x="1460500" y="66040"/>
                  </a:lnTo>
                  <a:cubicBezTo>
                    <a:pt x="1469390" y="68580"/>
                    <a:pt x="1487170" y="71120"/>
                    <a:pt x="1501140" y="71120"/>
                  </a:cubicBezTo>
                  <a:cubicBezTo>
                    <a:pt x="1507490" y="76200"/>
                    <a:pt x="1515110" y="81280"/>
                    <a:pt x="1520190" y="85090"/>
                  </a:cubicBezTo>
                  <a:lnTo>
                    <a:pt x="1525270" y="88900"/>
                  </a:lnTo>
                  <a:cubicBezTo>
                    <a:pt x="1527810" y="91440"/>
                    <a:pt x="1532890" y="92711"/>
                    <a:pt x="1536700" y="92711"/>
                  </a:cubicBezTo>
                  <a:cubicBezTo>
                    <a:pt x="1544320" y="92711"/>
                    <a:pt x="1592580" y="80011"/>
                    <a:pt x="1601470" y="62230"/>
                  </a:cubicBezTo>
                  <a:cubicBezTo>
                    <a:pt x="1606550" y="52070"/>
                    <a:pt x="1610360" y="33020"/>
                    <a:pt x="1610360" y="15240"/>
                  </a:cubicBezTo>
                  <a:cubicBezTo>
                    <a:pt x="1616710" y="16511"/>
                    <a:pt x="1620520" y="19050"/>
                    <a:pt x="1623060" y="20320"/>
                  </a:cubicBezTo>
                  <a:cubicBezTo>
                    <a:pt x="1629410" y="27940"/>
                    <a:pt x="1649730" y="38100"/>
                    <a:pt x="1668780" y="38100"/>
                  </a:cubicBezTo>
                  <a:cubicBezTo>
                    <a:pt x="1687830" y="38100"/>
                    <a:pt x="1692910" y="33020"/>
                    <a:pt x="1700530" y="25400"/>
                  </a:cubicBezTo>
                  <a:cubicBezTo>
                    <a:pt x="1711960" y="13970"/>
                    <a:pt x="1719580" y="5080"/>
                    <a:pt x="1724660" y="0"/>
                  </a:cubicBezTo>
                  <a:cubicBezTo>
                    <a:pt x="1727200" y="0"/>
                    <a:pt x="1731010" y="0"/>
                    <a:pt x="1734820" y="0"/>
                  </a:cubicBezTo>
                  <a:cubicBezTo>
                    <a:pt x="1742440" y="0"/>
                    <a:pt x="1747520" y="0"/>
                    <a:pt x="1750060" y="0"/>
                  </a:cubicBezTo>
                  <a:cubicBezTo>
                    <a:pt x="1751330" y="7620"/>
                    <a:pt x="1752600" y="13970"/>
                    <a:pt x="1752600" y="13970"/>
                  </a:cubicBezTo>
                  <a:cubicBezTo>
                    <a:pt x="1752600" y="17780"/>
                    <a:pt x="1756410" y="20320"/>
                    <a:pt x="1760220" y="22861"/>
                  </a:cubicBezTo>
                  <a:cubicBezTo>
                    <a:pt x="1762760" y="22861"/>
                    <a:pt x="1764030" y="24130"/>
                    <a:pt x="1766570" y="24130"/>
                  </a:cubicBezTo>
                  <a:cubicBezTo>
                    <a:pt x="1769110" y="24130"/>
                    <a:pt x="1769110" y="24130"/>
                    <a:pt x="1770380" y="24130"/>
                  </a:cubicBezTo>
                  <a:cubicBezTo>
                    <a:pt x="1770380" y="24130"/>
                    <a:pt x="1799590" y="15240"/>
                    <a:pt x="1817370" y="8890"/>
                  </a:cubicBezTo>
                  <a:cubicBezTo>
                    <a:pt x="1841500" y="30480"/>
                    <a:pt x="1846580" y="39370"/>
                    <a:pt x="1847850" y="43180"/>
                  </a:cubicBezTo>
                  <a:lnTo>
                    <a:pt x="1847850" y="48261"/>
                  </a:lnTo>
                  <a:cubicBezTo>
                    <a:pt x="1846580" y="60961"/>
                    <a:pt x="1844040" y="77470"/>
                    <a:pt x="1858010" y="101600"/>
                  </a:cubicBezTo>
                  <a:cubicBezTo>
                    <a:pt x="1869440" y="120650"/>
                    <a:pt x="1887220" y="129540"/>
                    <a:pt x="1897380" y="133350"/>
                  </a:cubicBezTo>
                  <a:cubicBezTo>
                    <a:pt x="1897380" y="138430"/>
                    <a:pt x="1898650" y="143511"/>
                    <a:pt x="1898650" y="147320"/>
                  </a:cubicBezTo>
                  <a:cubicBezTo>
                    <a:pt x="1852930" y="151130"/>
                    <a:pt x="1850390" y="163830"/>
                    <a:pt x="1849120" y="167640"/>
                  </a:cubicBezTo>
                  <a:cubicBezTo>
                    <a:pt x="1845310" y="179070"/>
                    <a:pt x="1855470" y="186690"/>
                    <a:pt x="1863090" y="193040"/>
                  </a:cubicBezTo>
                  <a:cubicBezTo>
                    <a:pt x="1866900" y="195580"/>
                    <a:pt x="1877060" y="203200"/>
                    <a:pt x="1877060" y="207011"/>
                  </a:cubicBezTo>
                  <a:cubicBezTo>
                    <a:pt x="1877060" y="210820"/>
                    <a:pt x="1875790" y="213361"/>
                    <a:pt x="1871980" y="217170"/>
                  </a:cubicBezTo>
                  <a:cubicBezTo>
                    <a:pt x="1868170" y="220980"/>
                    <a:pt x="1863090" y="227330"/>
                    <a:pt x="1863090" y="237490"/>
                  </a:cubicBezTo>
                  <a:cubicBezTo>
                    <a:pt x="1863090" y="241300"/>
                    <a:pt x="1864360" y="243840"/>
                    <a:pt x="1866900" y="246380"/>
                  </a:cubicBezTo>
                  <a:cubicBezTo>
                    <a:pt x="1870710" y="250190"/>
                    <a:pt x="1874520" y="252730"/>
                    <a:pt x="1877060" y="254000"/>
                  </a:cubicBezTo>
                  <a:cubicBezTo>
                    <a:pt x="1877060" y="257811"/>
                    <a:pt x="1877060" y="260350"/>
                    <a:pt x="1875790" y="261620"/>
                  </a:cubicBezTo>
                  <a:cubicBezTo>
                    <a:pt x="1873250" y="265430"/>
                    <a:pt x="1871980" y="270511"/>
                    <a:pt x="1874520" y="275590"/>
                  </a:cubicBezTo>
                  <a:cubicBezTo>
                    <a:pt x="1875790" y="280670"/>
                    <a:pt x="1880870" y="283211"/>
                    <a:pt x="1884680" y="284480"/>
                  </a:cubicBezTo>
                  <a:cubicBezTo>
                    <a:pt x="1893570" y="285750"/>
                    <a:pt x="1902460" y="287020"/>
                    <a:pt x="1907540" y="287020"/>
                  </a:cubicBezTo>
                  <a:lnTo>
                    <a:pt x="1925320" y="287020"/>
                  </a:lnTo>
                  <a:cubicBezTo>
                    <a:pt x="1935480" y="287020"/>
                    <a:pt x="1936750" y="287020"/>
                    <a:pt x="1938020" y="288290"/>
                  </a:cubicBezTo>
                  <a:cubicBezTo>
                    <a:pt x="1946910" y="298450"/>
                    <a:pt x="1948180" y="304800"/>
                    <a:pt x="1949450" y="304800"/>
                  </a:cubicBezTo>
                  <a:cubicBezTo>
                    <a:pt x="1950720" y="308611"/>
                    <a:pt x="1954530" y="312420"/>
                    <a:pt x="1958340" y="313690"/>
                  </a:cubicBezTo>
                  <a:cubicBezTo>
                    <a:pt x="1959610" y="313690"/>
                    <a:pt x="1960880" y="313690"/>
                    <a:pt x="1962150" y="313690"/>
                  </a:cubicBezTo>
                  <a:cubicBezTo>
                    <a:pt x="1964690" y="313690"/>
                    <a:pt x="1967230" y="313690"/>
                    <a:pt x="1969770" y="311150"/>
                  </a:cubicBezTo>
                  <a:cubicBezTo>
                    <a:pt x="1979930" y="304800"/>
                    <a:pt x="1991360" y="298450"/>
                    <a:pt x="1995170" y="297180"/>
                  </a:cubicBezTo>
                  <a:cubicBezTo>
                    <a:pt x="2000250" y="297180"/>
                    <a:pt x="2004060" y="294640"/>
                    <a:pt x="2009140" y="292100"/>
                  </a:cubicBezTo>
                  <a:cubicBezTo>
                    <a:pt x="2009140" y="292100"/>
                    <a:pt x="2010410" y="292100"/>
                    <a:pt x="2011680" y="292100"/>
                  </a:cubicBezTo>
                  <a:cubicBezTo>
                    <a:pt x="2011680" y="295911"/>
                    <a:pt x="2011680" y="299720"/>
                    <a:pt x="2012950" y="302261"/>
                  </a:cubicBezTo>
                  <a:cubicBezTo>
                    <a:pt x="2014220" y="314961"/>
                    <a:pt x="2015490" y="320040"/>
                    <a:pt x="2016760" y="323850"/>
                  </a:cubicBezTo>
                  <a:cubicBezTo>
                    <a:pt x="2018030" y="327661"/>
                    <a:pt x="2020570" y="332740"/>
                    <a:pt x="2040890" y="339090"/>
                  </a:cubicBezTo>
                  <a:lnTo>
                    <a:pt x="2040890" y="350520"/>
                  </a:lnTo>
                  <a:cubicBezTo>
                    <a:pt x="2040890" y="354330"/>
                    <a:pt x="2040890" y="359411"/>
                    <a:pt x="2044700" y="361950"/>
                  </a:cubicBezTo>
                  <a:cubicBezTo>
                    <a:pt x="2044700" y="361950"/>
                    <a:pt x="2059940" y="375920"/>
                    <a:pt x="2062480" y="393700"/>
                  </a:cubicBezTo>
                  <a:cubicBezTo>
                    <a:pt x="2063750" y="403861"/>
                    <a:pt x="2063750" y="410211"/>
                    <a:pt x="2063750" y="415290"/>
                  </a:cubicBezTo>
                  <a:cubicBezTo>
                    <a:pt x="2057400" y="419100"/>
                    <a:pt x="2049780" y="424180"/>
                    <a:pt x="2047240" y="434340"/>
                  </a:cubicBezTo>
                  <a:cubicBezTo>
                    <a:pt x="2044700" y="440690"/>
                    <a:pt x="2044700" y="449580"/>
                    <a:pt x="2052320" y="461011"/>
                  </a:cubicBezTo>
                  <a:cubicBezTo>
                    <a:pt x="2066290" y="480061"/>
                    <a:pt x="2091690" y="513080"/>
                    <a:pt x="2091690" y="513080"/>
                  </a:cubicBezTo>
                  <a:cubicBezTo>
                    <a:pt x="2094230" y="516890"/>
                    <a:pt x="2099310" y="518161"/>
                    <a:pt x="2103120" y="518161"/>
                  </a:cubicBezTo>
                  <a:cubicBezTo>
                    <a:pt x="2106930" y="518161"/>
                    <a:pt x="2105660" y="518161"/>
                    <a:pt x="2106930" y="518161"/>
                  </a:cubicBezTo>
                  <a:cubicBezTo>
                    <a:pt x="2110740" y="518161"/>
                    <a:pt x="2131060" y="511811"/>
                    <a:pt x="2139950" y="500380"/>
                  </a:cubicBezTo>
                  <a:cubicBezTo>
                    <a:pt x="2142490" y="499111"/>
                    <a:pt x="2155190" y="494030"/>
                    <a:pt x="2166620" y="494030"/>
                  </a:cubicBezTo>
                  <a:cubicBezTo>
                    <a:pt x="2178050" y="494030"/>
                    <a:pt x="2171700" y="494030"/>
                    <a:pt x="2171700" y="494030"/>
                  </a:cubicBezTo>
                  <a:cubicBezTo>
                    <a:pt x="2174240" y="496570"/>
                    <a:pt x="2180590" y="508000"/>
                    <a:pt x="2184400" y="514350"/>
                  </a:cubicBezTo>
                  <a:cubicBezTo>
                    <a:pt x="2185670" y="516890"/>
                    <a:pt x="2188210" y="519430"/>
                    <a:pt x="2190750" y="520700"/>
                  </a:cubicBezTo>
                  <a:cubicBezTo>
                    <a:pt x="2193290" y="520700"/>
                    <a:pt x="2204720" y="527050"/>
                    <a:pt x="2216150" y="527050"/>
                  </a:cubicBezTo>
                  <a:cubicBezTo>
                    <a:pt x="2227580" y="527050"/>
                    <a:pt x="2222500" y="527050"/>
                    <a:pt x="2226310" y="525780"/>
                  </a:cubicBezTo>
                  <a:cubicBezTo>
                    <a:pt x="2228850" y="527050"/>
                    <a:pt x="2231390" y="528320"/>
                    <a:pt x="2233930" y="529590"/>
                  </a:cubicBezTo>
                  <a:cubicBezTo>
                    <a:pt x="2241550" y="533400"/>
                    <a:pt x="2247900" y="537211"/>
                    <a:pt x="2251710" y="542290"/>
                  </a:cubicBezTo>
                  <a:cubicBezTo>
                    <a:pt x="2254250" y="546100"/>
                    <a:pt x="2258060" y="547370"/>
                    <a:pt x="2261870" y="548640"/>
                  </a:cubicBezTo>
                  <a:cubicBezTo>
                    <a:pt x="2261870" y="548640"/>
                    <a:pt x="2261870" y="548640"/>
                    <a:pt x="2263140" y="548640"/>
                  </a:cubicBezTo>
                  <a:cubicBezTo>
                    <a:pt x="2266950" y="548640"/>
                    <a:pt x="2270760" y="547370"/>
                    <a:pt x="2273300" y="544830"/>
                  </a:cubicBezTo>
                  <a:cubicBezTo>
                    <a:pt x="2286000" y="533400"/>
                    <a:pt x="2296160" y="524511"/>
                    <a:pt x="2301240" y="520700"/>
                  </a:cubicBezTo>
                  <a:cubicBezTo>
                    <a:pt x="2308860" y="520700"/>
                    <a:pt x="2322830" y="518161"/>
                    <a:pt x="2331720" y="516890"/>
                  </a:cubicBezTo>
                  <a:cubicBezTo>
                    <a:pt x="2331720" y="516890"/>
                    <a:pt x="2359660" y="509270"/>
                    <a:pt x="2379980" y="499111"/>
                  </a:cubicBezTo>
                  <a:cubicBezTo>
                    <a:pt x="2379980" y="499111"/>
                    <a:pt x="2379980" y="500380"/>
                    <a:pt x="2379980" y="501650"/>
                  </a:cubicBezTo>
                  <a:cubicBezTo>
                    <a:pt x="2382520" y="510540"/>
                    <a:pt x="2390140" y="513080"/>
                    <a:pt x="2400300" y="515620"/>
                  </a:cubicBezTo>
                  <a:cubicBezTo>
                    <a:pt x="2400300" y="515620"/>
                    <a:pt x="2401570" y="515620"/>
                    <a:pt x="2402840" y="515620"/>
                  </a:cubicBezTo>
                  <a:cubicBezTo>
                    <a:pt x="2402840" y="518161"/>
                    <a:pt x="2402840" y="521970"/>
                    <a:pt x="2402840" y="524511"/>
                  </a:cubicBezTo>
                  <a:cubicBezTo>
                    <a:pt x="2402840" y="532130"/>
                    <a:pt x="2402840" y="542290"/>
                    <a:pt x="2402840" y="552450"/>
                  </a:cubicBezTo>
                  <a:cubicBezTo>
                    <a:pt x="2402840" y="556261"/>
                    <a:pt x="2405380" y="560070"/>
                    <a:pt x="2409190" y="562611"/>
                  </a:cubicBezTo>
                  <a:cubicBezTo>
                    <a:pt x="2421890" y="571500"/>
                    <a:pt x="2452370" y="591820"/>
                    <a:pt x="2461260" y="617220"/>
                  </a:cubicBezTo>
                  <a:cubicBezTo>
                    <a:pt x="2463800" y="622300"/>
                    <a:pt x="2468880" y="626111"/>
                    <a:pt x="2475230" y="626111"/>
                  </a:cubicBezTo>
                  <a:cubicBezTo>
                    <a:pt x="2481580" y="626111"/>
                    <a:pt x="2477770" y="626111"/>
                    <a:pt x="2479040" y="626111"/>
                  </a:cubicBezTo>
                  <a:cubicBezTo>
                    <a:pt x="2498090" y="619761"/>
                    <a:pt x="2512060" y="607061"/>
                    <a:pt x="2518410" y="591820"/>
                  </a:cubicBezTo>
                  <a:cubicBezTo>
                    <a:pt x="2518410" y="594361"/>
                    <a:pt x="2520950" y="598170"/>
                    <a:pt x="2522220" y="600711"/>
                  </a:cubicBezTo>
                  <a:cubicBezTo>
                    <a:pt x="2524760" y="605790"/>
                    <a:pt x="2528570" y="608330"/>
                    <a:pt x="2533650" y="609600"/>
                  </a:cubicBezTo>
                  <a:cubicBezTo>
                    <a:pt x="2538730" y="609600"/>
                    <a:pt x="2543810" y="609600"/>
                    <a:pt x="2548890" y="609600"/>
                  </a:cubicBezTo>
                  <a:cubicBezTo>
                    <a:pt x="2560320" y="609600"/>
                    <a:pt x="2567940" y="608330"/>
                    <a:pt x="2574290" y="607061"/>
                  </a:cubicBezTo>
                  <a:cubicBezTo>
                    <a:pt x="2584450" y="614680"/>
                    <a:pt x="2598420" y="627380"/>
                    <a:pt x="2602230" y="637540"/>
                  </a:cubicBezTo>
                  <a:cubicBezTo>
                    <a:pt x="2604770" y="642620"/>
                    <a:pt x="2609850" y="646430"/>
                    <a:pt x="2614930" y="646430"/>
                  </a:cubicBezTo>
                  <a:cubicBezTo>
                    <a:pt x="2620010" y="646430"/>
                    <a:pt x="2617470" y="646430"/>
                    <a:pt x="2618740" y="646430"/>
                  </a:cubicBezTo>
                  <a:cubicBezTo>
                    <a:pt x="2631440" y="642620"/>
                    <a:pt x="2641600" y="637540"/>
                    <a:pt x="2650490" y="635000"/>
                  </a:cubicBezTo>
                  <a:cubicBezTo>
                    <a:pt x="2653030" y="641350"/>
                    <a:pt x="2655570" y="648970"/>
                    <a:pt x="2661920" y="654050"/>
                  </a:cubicBezTo>
                  <a:cubicBezTo>
                    <a:pt x="2669540" y="660400"/>
                    <a:pt x="2683510" y="662940"/>
                    <a:pt x="2701290" y="664211"/>
                  </a:cubicBezTo>
                  <a:cubicBezTo>
                    <a:pt x="2705100" y="664211"/>
                    <a:pt x="2708910" y="664211"/>
                    <a:pt x="2711450" y="664211"/>
                  </a:cubicBezTo>
                  <a:cubicBezTo>
                    <a:pt x="2712720" y="665480"/>
                    <a:pt x="2719070" y="678180"/>
                    <a:pt x="2720340" y="684530"/>
                  </a:cubicBezTo>
                  <a:cubicBezTo>
                    <a:pt x="2724150" y="703580"/>
                    <a:pt x="2753360" y="709930"/>
                    <a:pt x="2764790" y="709930"/>
                  </a:cubicBezTo>
                  <a:cubicBezTo>
                    <a:pt x="2776220" y="709930"/>
                    <a:pt x="2771140" y="709930"/>
                    <a:pt x="2774950" y="707390"/>
                  </a:cubicBezTo>
                  <a:cubicBezTo>
                    <a:pt x="2774950" y="731520"/>
                    <a:pt x="2790190" y="746761"/>
                    <a:pt x="2800350" y="756920"/>
                  </a:cubicBezTo>
                  <a:cubicBezTo>
                    <a:pt x="2800350" y="756920"/>
                    <a:pt x="2802890" y="759461"/>
                    <a:pt x="2804160" y="760730"/>
                  </a:cubicBezTo>
                  <a:cubicBezTo>
                    <a:pt x="2802890" y="760730"/>
                    <a:pt x="2800350" y="763270"/>
                    <a:pt x="2799080" y="764540"/>
                  </a:cubicBezTo>
                  <a:cubicBezTo>
                    <a:pt x="2795270" y="767080"/>
                    <a:pt x="2792730" y="769620"/>
                    <a:pt x="2788920" y="772161"/>
                  </a:cubicBezTo>
                  <a:cubicBezTo>
                    <a:pt x="2781300" y="778511"/>
                    <a:pt x="2776220" y="787400"/>
                    <a:pt x="2773680" y="795020"/>
                  </a:cubicBezTo>
                  <a:cubicBezTo>
                    <a:pt x="2758440" y="795020"/>
                    <a:pt x="2734310" y="798830"/>
                    <a:pt x="2722880" y="808990"/>
                  </a:cubicBezTo>
                  <a:cubicBezTo>
                    <a:pt x="2719070" y="811530"/>
                    <a:pt x="2717800" y="816611"/>
                    <a:pt x="2717800" y="821690"/>
                  </a:cubicBezTo>
                  <a:cubicBezTo>
                    <a:pt x="2719070" y="838200"/>
                    <a:pt x="2729230" y="859790"/>
                    <a:pt x="2744470" y="869950"/>
                  </a:cubicBezTo>
                  <a:cubicBezTo>
                    <a:pt x="2731770" y="880111"/>
                    <a:pt x="2720340" y="899161"/>
                    <a:pt x="2715260" y="911861"/>
                  </a:cubicBezTo>
                  <a:cubicBezTo>
                    <a:pt x="2713990" y="915670"/>
                    <a:pt x="2715260" y="919480"/>
                    <a:pt x="2715260" y="923290"/>
                  </a:cubicBezTo>
                  <a:cubicBezTo>
                    <a:pt x="2716530" y="927100"/>
                    <a:pt x="2720340" y="929640"/>
                    <a:pt x="2724150" y="930911"/>
                  </a:cubicBezTo>
                  <a:cubicBezTo>
                    <a:pt x="2745740" y="937261"/>
                    <a:pt x="2754630" y="960120"/>
                    <a:pt x="2757170" y="966470"/>
                  </a:cubicBezTo>
                  <a:cubicBezTo>
                    <a:pt x="2757170" y="969011"/>
                    <a:pt x="2757170" y="976630"/>
                    <a:pt x="2758440" y="981711"/>
                  </a:cubicBezTo>
                  <a:lnTo>
                    <a:pt x="2753360" y="989330"/>
                  </a:lnTo>
                  <a:cubicBezTo>
                    <a:pt x="2750820" y="994411"/>
                    <a:pt x="2750820" y="1000761"/>
                    <a:pt x="2753360" y="1005840"/>
                  </a:cubicBezTo>
                  <a:cubicBezTo>
                    <a:pt x="2755900" y="1009650"/>
                    <a:pt x="2760980" y="1012190"/>
                    <a:pt x="2764790" y="1012190"/>
                  </a:cubicBezTo>
                  <a:cubicBezTo>
                    <a:pt x="2768600" y="1012190"/>
                    <a:pt x="2764790" y="1012190"/>
                    <a:pt x="2764790" y="1012190"/>
                  </a:cubicBezTo>
                  <a:cubicBezTo>
                    <a:pt x="2762250" y="1022350"/>
                    <a:pt x="2757170" y="1037590"/>
                    <a:pt x="2753360" y="1041400"/>
                  </a:cubicBezTo>
                  <a:cubicBezTo>
                    <a:pt x="2739390" y="1054100"/>
                    <a:pt x="2735580" y="1068071"/>
                    <a:pt x="2735580" y="1069340"/>
                  </a:cubicBezTo>
                  <a:lnTo>
                    <a:pt x="2735580" y="1083311"/>
                  </a:lnTo>
                  <a:cubicBezTo>
                    <a:pt x="2720340" y="1084580"/>
                    <a:pt x="2696210" y="1087121"/>
                    <a:pt x="2675890" y="1087121"/>
                  </a:cubicBezTo>
                  <a:cubicBezTo>
                    <a:pt x="2655570" y="1087121"/>
                    <a:pt x="2668270" y="1087121"/>
                    <a:pt x="2665730" y="1087121"/>
                  </a:cubicBezTo>
                  <a:cubicBezTo>
                    <a:pt x="2649220" y="1087121"/>
                    <a:pt x="2633980" y="1087121"/>
                    <a:pt x="2622550" y="1087121"/>
                  </a:cubicBezTo>
                  <a:lnTo>
                    <a:pt x="2604770" y="1087121"/>
                  </a:lnTo>
                  <a:cubicBezTo>
                    <a:pt x="2594610" y="1087121"/>
                    <a:pt x="2588260" y="1093471"/>
                    <a:pt x="2586990" y="1104900"/>
                  </a:cubicBezTo>
                  <a:cubicBezTo>
                    <a:pt x="2586990" y="1111250"/>
                    <a:pt x="2584450" y="1121411"/>
                    <a:pt x="2578100" y="1126490"/>
                  </a:cubicBezTo>
                  <a:cubicBezTo>
                    <a:pt x="2560320" y="1136650"/>
                    <a:pt x="2531110" y="1145540"/>
                    <a:pt x="2523490" y="1145540"/>
                  </a:cubicBezTo>
                  <a:cubicBezTo>
                    <a:pt x="2515870" y="1145540"/>
                    <a:pt x="2510790" y="1150621"/>
                    <a:pt x="2509520" y="1158240"/>
                  </a:cubicBezTo>
                  <a:cubicBezTo>
                    <a:pt x="2505710" y="1182371"/>
                    <a:pt x="2503170" y="1219200"/>
                    <a:pt x="2503170" y="1223011"/>
                  </a:cubicBezTo>
                  <a:cubicBezTo>
                    <a:pt x="2503170" y="1223011"/>
                    <a:pt x="2503170" y="1226821"/>
                    <a:pt x="2501900" y="1230630"/>
                  </a:cubicBezTo>
                  <a:cubicBezTo>
                    <a:pt x="2499360" y="1240790"/>
                    <a:pt x="2498090" y="1249680"/>
                    <a:pt x="2498090" y="1257300"/>
                  </a:cubicBezTo>
                  <a:cubicBezTo>
                    <a:pt x="2489200" y="1262380"/>
                    <a:pt x="2471420" y="1263650"/>
                    <a:pt x="2454910" y="1263650"/>
                  </a:cubicBezTo>
                  <a:cubicBezTo>
                    <a:pt x="2423160" y="1264921"/>
                    <a:pt x="2379980" y="1267461"/>
                    <a:pt x="2362200" y="1296671"/>
                  </a:cubicBezTo>
                  <a:cubicBezTo>
                    <a:pt x="2359660" y="1296671"/>
                    <a:pt x="2358390" y="1295400"/>
                    <a:pt x="2355850" y="1295400"/>
                  </a:cubicBezTo>
                  <a:lnTo>
                    <a:pt x="2349500" y="1295400"/>
                  </a:lnTo>
                  <a:cubicBezTo>
                    <a:pt x="2346960" y="1295400"/>
                    <a:pt x="2343150" y="1295400"/>
                    <a:pt x="2340610" y="1297940"/>
                  </a:cubicBezTo>
                  <a:cubicBezTo>
                    <a:pt x="2334260" y="1301750"/>
                    <a:pt x="2327910" y="1305561"/>
                    <a:pt x="2321560" y="1309371"/>
                  </a:cubicBezTo>
                  <a:cubicBezTo>
                    <a:pt x="2307590" y="1316990"/>
                    <a:pt x="2292350" y="1324611"/>
                    <a:pt x="2282190" y="1338580"/>
                  </a:cubicBezTo>
                  <a:cubicBezTo>
                    <a:pt x="2279650" y="1338580"/>
                    <a:pt x="2273300" y="1338580"/>
                    <a:pt x="2273300" y="1338580"/>
                  </a:cubicBezTo>
                  <a:cubicBezTo>
                    <a:pt x="2272030" y="1336040"/>
                    <a:pt x="2269490" y="1332230"/>
                    <a:pt x="2265680" y="1330961"/>
                  </a:cubicBezTo>
                  <a:cubicBezTo>
                    <a:pt x="2264410" y="1330961"/>
                    <a:pt x="2261870" y="1330961"/>
                    <a:pt x="2260600" y="1330961"/>
                  </a:cubicBezTo>
                  <a:cubicBezTo>
                    <a:pt x="2256790" y="1330961"/>
                    <a:pt x="2252980" y="1332230"/>
                    <a:pt x="2250440" y="1334771"/>
                  </a:cubicBezTo>
                  <a:cubicBezTo>
                    <a:pt x="2228850" y="1355090"/>
                    <a:pt x="2205990" y="1357630"/>
                    <a:pt x="2180590" y="1360171"/>
                  </a:cubicBezTo>
                  <a:cubicBezTo>
                    <a:pt x="2157730" y="1362711"/>
                    <a:pt x="2132330" y="1365250"/>
                    <a:pt x="2106930" y="1381761"/>
                  </a:cubicBezTo>
                  <a:cubicBezTo>
                    <a:pt x="2105660" y="1383030"/>
                    <a:pt x="2103120" y="1384300"/>
                    <a:pt x="2101850" y="1386840"/>
                  </a:cubicBezTo>
                  <a:cubicBezTo>
                    <a:pt x="2095500" y="1398271"/>
                    <a:pt x="2087880" y="1404621"/>
                    <a:pt x="2075180" y="1405890"/>
                  </a:cubicBezTo>
                  <a:cubicBezTo>
                    <a:pt x="2075180" y="1405890"/>
                    <a:pt x="2075180" y="1405890"/>
                    <a:pt x="2075180" y="1405890"/>
                  </a:cubicBezTo>
                  <a:cubicBezTo>
                    <a:pt x="2072640" y="1402080"/>
                    <a:pt x="2072640" y="1400811"/>
                    <a:pt x="2072640" y="1395730"/>
                  </a:cubicBezTo>
                  <a:cubicBezTo>
                    <a:pt x="2072640" y="1393190"/>
                    <a:pt x="2072640" y="1390650"/>
                    <a:pt x="2072640" y="1389380"/>
                  </a:cubicBezTo>
                  <a:cubicBezTo>
                    <a:pt x="2070100" y="1381761"/>
                    <a:pt x="2065020" y="1362711"/>
                    <a:pt x="2049780" y="1362711"/>
                  </a:cubicBezTo>
                  <a:cubicBezTo>
                    <a:pt x="2034540" y="1362711"/>
                    <a:pt x="2039620" y="1365250"/>
                    <a:pt x="2037080" y="1369061"/>
                  </a:cubicBezTo>
                  <a:cubicBezTo>
                    <a:pt x="2030730" y="1375411"/>
                    <a:pt x="2029460" y="1389380"/>
                    <a:pt x="2030730" y="1408430"/>
                  </a:cubicBezTo>
                  <a:cubicBezTo>
                    <a:pt x="2024380" y="1409700"/>
                    <a:pt x="2018030" y="1416050"/>
                    <a:pt x="2016760" y="1421130"/>
                  </a:cubicBezTo>
                  <a:cubicBezTo>
                    <a:pt x="2016760" y="1438911"/>
                    <a:pt x="2005330" y="1445261"/>
                    <a:pt x="1988820" y="1456690"/>
                  </a:cubicBezTo>
                  <a:cubicBezTo>
                    <a:pt x="1979930" y="1461771"/>
                    <a:pt x="1971040" y="1468121"/>
                    <a:pt x="1963420" y="1475740"/>
                  </a:cubicBezTo>
                  <a:cubicBezTo>
                    <a:pt x="1960880" y="1475740"/>
                    <a:pt x="1959610" y="1473200"/>
                    <a:pt x="1957070" y="1471930"/>
                  </a:cubicBezTo>
                  <a:cubicBezTo>
                    <a:pt x="1954530" y="1470661"/>
                    <a:pt x="1951990" y="1469390"/>
                    <a:pt x="1949450" y="1469390"/>
                  </a:cubicBezTo>
                  <a:cubicBezTo>
                    <a:pt x="1946910" y="1469390"/>
                    <a:pt x="1945640" y="1469390"/>
                    <a:pt x="1944370" y="1469390"/>
                  </a:cubicBezTo>
                  <a:cubicBezTo>
                    <a:pt x="1943100" y="1469390"/>
                    <a:pt x="1941830" y="1470661"/>
                    <a:pt x="1940560" y="1471930"/>
                  </a:cubicBezTo>
                  <a:cubicBezTo>
                    <a:pt x="1940560" y="1471930"/>
                    <a:pt x="1940560" y="1471930"/>
                    <a:pt x="1940560" y="1471930"/>
                  </a:cubicBezTo>
                  <a:cubicBezTo>
                    <a:pt x="1934210" y="1466850"/>
                    <a:pt x="1926590" y="1460500"/>
                    <a:pt x="1917700" y="1460500"/>
                  </a:cubicBezTo>
                  <a:cubicBezTo>
                    <a:pt x="1908810" y="1460500"/>
                    <a:pt x="1905000" y="1461771"/>
                    <a:pt x="1898650" y="1471930"/>
                  </a:cubicBezTo>
                  <a:cubicBezTo>
                    <a:pt x="1898650" y="1471930"/>
                    <a:pt x="1897380" y="1471930"/>
                    <a:pt x="1896110" y="1471930"/>
                  </a:cubicBezTo>
                  <a:cubicBezTo>
                    <a:pt x="1891030" y="1470661"/>
                    <a:pt x="1884680" y="1468121"/>
                    <a:pt x="1883410" y="1466850"/>
                  </a:cubicBezTo>
                  <a:cubicBezTo>
                    <a:pt x="1880870" y="1464311"/>
                    <a:pt x="1877060" y="1463040"/>
                    <a:pt x="1874520" y="1463040"/>
                  </a:cubicBezTo>
                  <a:cubicBezTo>
                    <a:pt x="1871980" y="1463040"/>
                    <a:pt x="1870710" y="1463040"/>
                    <a:pt x="1868170" y="1463040"/>
                  </a:cubicBezTo>
                  <a:cubicBezTo>
                    <a:pt x="1863090" y="1465580"/>
                    <a:pt x="1860550" y="1469390"/>
                    <a:pt x="1860550" y="1474471"/>
                  </a:cubicBezTo>
                  <a:cubicBezTo>
                    <a:pt x="1859280" y="1474471"/>
                    <a:pt x="1858010" y="1474471"/>
                    <a:pt x="1855470" y="1474471"/>
                  </a:cubicBezTo>
                  <a:cubicBezTo>
                    <a:pt x="1854200" y="1471930"/>
                    <a:pt x="1852930" y="1470661"/>
                    <a:pt x="1851660" y="1468121"/>
                  </a:cubicBezTo>
                  <a:cubicBezTo>
                    <a:pt x="1849120" y="1464311"/>
                    <a:pt x="1844040" y="1461771"/>
                    <a:pt x="1840230" y="1461771"/>
                  </a:cubicBezTo>
                  <a:cubicBezTo>
                    <a:pt x="1836420" y="1461771"/>
                    <a:pt x="1838960" y="1461771"/>
                    <a:pt x="1837690" y="1461771"/>
                  </a:cubicBezTo>
                  <a:cubicBezTo>
                    <a:pt x="1828800" y="1457961"/>
                    <a:pt x="1822450" y="1452880"/>
                    <a:pt x="1813560" y="1452880"/>
                  </a:cubicBezTo>
                  <a:cubicBezTo>
                    <a:pt x="1804670" y="1452880"/>
                    <a:pt x="1805940" y="1452880"/>
                    <a:pt x="1802130" y="1454150"/>
                  </a:cubicBezTo>
                  <a:cubicBezTo>
                    <a:pt x="1795780" y="1455421"/>
                    <a:pt x="1791970" y="1461771"/>
                    <a:pt x="1791970" y="1466850"/>
                  </a:cubicBezTo>
                  <a:cubicBezTo>
                    <a:pt x="1789430" y="1470661"/>
                    <a:pt x="1785620" y="1474471"/>
                    <a:pt x="1784350" y="1482090"/>
                  </a:cubicBezTo>
                  <a:cubicBezTo>
                    <a:pt x="1784350" y="1482090"/>
                    <a:pt x="1781810" y="1482090"/>
                    <a:pt x="1780540" y="1482090"/>
                  </a:cubicBezTo>
                  <a:cubicBezTo>
                    <a:pt x="1764030" y="1482090"/>
                    <a:pt x="1757680" y="1493521"/>
                    <a:pt x="1756410" y="1499871"/>
                  </a:cubicBezTo>
                  <a:cubicBezTo>
                    <a:pt x="1753870" y="1497330"/>
                    <a:pt x="1751330" y="1494790"/>
                    <a:pt x="1747520" y="1490980"/>
                  </a:cubicBezTo>
                  <a:cubicBezTo>
                    <a:pt x="1736090" y="1480821"/>
                    <a:pt x="1722120" y="1468121"/>
                    <a:pt x="1696720" y="1468121"/>
                  </a:cubicBezTo>
                  <a:cubicBezTo>
                    <a:pt x="1671320" y="1468121"/>
                    <a:pt x="1681480" y="1474471"/>
                    <a:pt x="1681480" y="1482090"/>
                  </a:cubicBezTo>
                  <a:lnTo>
                    <a:pt x="1681480" y="1488440"/>
                  </a:lnTo>
                  <a:cubicBezTo>
                    <a:pt x="1681480" y="1488440"/>
                    <a:pt x="1678940" y="1488440"/>
                    <a:pt x="1672590" y="1488440"/>
                  </a:cubicBezTo>
                  <a:cubicBezTo>
                    <a:pt x="1666240" y="1488440"/>
                    <a:pt x="1661160" y="1488440"/>
                    <a:pt x="1654810" y="1488440"/>
                  </a:cubicBezTo>
                  <a:cubicBezTo>
                    <a:pt x="1648460" y="1488440"/>
                    <a:pt x="1640840" y="1488440"/>
                    <a:pt x="1634490" y="1488440"/>
                  </a:cubicBezTo>
                  <a:cubicBezTo>
                    <a:pt x="1628140" y="1488440"/>
                    <a:pt x="1617980" y="1488440"/>
                    <a:pt x="1607820" y="1494790"/>
                  </a:cubicBezTo>
                  <a:cubicBezTo>
                    <a:pt x="1592580" y="1490980"/>
                    <a:pt x="1581150" y="1483361"/>
                    <a:pt x="1568450" y="1473200"/>
                  </a:cubicBezTo>
                  <a:cubicBezTo>
                    <a:pt x="1559560" y="1466850"/>
                    <a:pt x="1550670" y="1460500"/>
                    <a:pt x="1540510" y="1455421"/>
                  </a:cubicBezTo>
                  <a:cubicBezTo>
                    <a:pt x="1543050" y="1454150"/>
                    <a:pt x="1545590" y="1451611"/>
                    <a:pt x="1548130" y="1447800"/>
                  </a:cubicBezTo>
                  <a:cubicBezTo>
                    <a:pt x="1551940" y="1442721"/>
                    <a:pt x="1553210" y="1435100"/>
                    <a:pt x="1551940" y="1427480"/>
                  </a:cubicBezTo>
                  <a:cubicBezTo>
                    <a:pt x="1551940" y="1427480"/>
                    <a:pt x="1578610" y="1427480"/>
                    <a:pt x="1578610" y="1427480"/>
                  </a:cubicBezTo>
                  <a:cubicBezTo>
                    <a:pt x="1584960" y="1427480"/>
                    <a:pt x="1590040" y="1423671"/>
                    <a:pt x="1591310" y="1418590"/>
                  </a:cubicBezTo>
                  <a:cubicBezTo>
                    <a:pt x="1593850" y="1413511"/>
                    <a:pt x="1591310" y="1407161"/>
                    <a:pt x="1588770" y="1403350"/>
                  </a:cubicBezTo>
                  <a:cubicBezTo>
                    <a:pt x="1583690" y="1398271"/>
                    <a:pt x="1577340" y="1393190"/>
                    <a:pt x="1568450" y="1386840"/>
                  </a:cubicBezTo>
                  <a:cubicBezTo>
                    <a:pt x="1554480" y="1375411"/>
                    <a:pt x="1531620" y="1358900"/>
                    <a:pt x="1530350" y="1347471"/>
                  </a:cubicBezTo>
                  <a:cubicBezTo>
                    <a:pt x="1530350" y="1339850"/>
                    <a:pt x="1522730" y="1334771"/>
                    <a:pt x="1516380" y="1334771"/>
                  </a:cubicBezTo>
                  <a:cubicBezTo>
                    <a:pt x="1510030" y="1334771"/>
                    <a:pt x="1516380" y="1334771"/>
                    <a:pt x="1516380" y="1334771"/>
                  </a:cubicBezTo>
                  <a:cubicBezTo>
                    <a:pt x="1508760" y="1334771"/>
                    <a:pt x="1502410" y="1341121"/>
                    <a:pt x="1502410" y="1348740"/>
                  </a:cubicBezTo>
                  <a:cubicBezTo>
                    <a:pt x="1502410" y="1362711"/>
                    <a:pt x="1498600" y="1374140"/>
                    <a:pt x="1451610" y="1374140"/>
                  </a:cubicBezTo>
                  <a:cubicBezTo>
                    <a:pt x="1404620" y="1374140"/>
                    <a:pt x="1436370" y="1374140"/>
                    <a:pt x="1427480" y="1374140"/>
                  </a:cubicBezTo>
                  <a:cubicBezTo>
                    <a:pt x="1418590" y="1374140"/>
                    <a:pt x="1410970" y="1374140"/>
                    <a:pt x="1402080" y="1374140"/>
                  </a:cubicBezTo>
                  <a:cubicBezTo>
                    <a:pt x="1369060" y="1374140"/>
                    <a:pt x="1332230" y="1377950"/>
                    <a:pt x="1316990" y="1408430"/>
                  </a:cubicBezTo>
                  <a:cubicBezTo>
                    <a:pt x="1313180" y="1414780"/>
                    <a:pt x="1316990" y="1423671"/>
                    <a:pt x="1322070" y="1427480"/>
                  </a:cubicBezTo>
                  <a:cubicBezTo>
                    <a:pt x="1323340" y="1431290"/>
                    <a:pt x="1316990" y="1441450"/>
                    <a:pt x="1314450" y="1446530"/>
                  </a:cubicBezTo>
                  <a:cubicBezTo>
                    <a:pt x="1311910" y="1451611"/>
                    <a:pt x="1309370" y="1455421"/>
                    <a:pt x="1308100" y="1459230"/>
                  </a:cubicBezTo>
                  <a:cubicBezTo>
                    <a:pt x="1304290" y="1466850"/>
                    <a:pt x="1300480" y="1474471"/>
                    <a:pt x="1296670" y="1477011"/>
                  </a:cubicBezTo>
                  <a:cubicBezTo>
                    <a:pt x="1296670" y="1474471"/>
                    <a:pt x="1295400" y="1471930"/>
                    <a:pt x="1294130" y="1468121"/>
                  </a:cubicBezTo>
                  <a:cubicBezTo>
                    <a:pt x="1294130" y="1460500"/>
                    <a:pt x="1286510" y="1455421"/>
                    <a:pt x="1280160" y="1455421"/>
                  </a:cubicBezTo>
                  <a:lnTo>
                    <a:pt x="1273810" y="1455421"/>
                  </a:lnTo>
                  <a:cubicBezTo>
                    <a:pt x="1273810" y="1455421"/>
                    <a:pt x="1273810" y="1455421"/>
                    <a:pt x="1270000" y="1447800"/>
                  </a:cubicBezTo>
                  <a:cubicBezTo>
                    <a:pt x="1266190" y="1441450"/>
                    <a:pt x="1262380" y="1433830"/>
                    <a:pt x="1253490" y="1428750"/>
                  </a:cubicBezTo>
                  <a:cubicBezTo>
                    <a:pt x="1250950" y="1428750"/>
                    <a:pt x="1249680" y="1427480"/>
                    <a:pt x="1247140" y="1427480"/>
                  </a:cubicBezTo>
                  <a:cubicBezTo>
                    <a:pt x="1244600" y="1427480"/>
                    <a:pt x="1242060" y="1427480"/>
                    <a:pt x="1239520" y="1430021"/>
                  </a:cubicBezTo>
                  <a:cubicBezTo>
                    <a:pt x="1235710" y="1432561"/>
                    <a:pt x="1233170" y="1437640"/>
                    <a:pt x="1233170" y="1442721"/>
                  </a:cubicBezTo>
                  <a:cubicBezTo>
                    <a:pt x="1230630" y="1442721"/>
                    <a:pt x="1228090" y="1447800"/>
                    <a:pt x="1226820" y="1452880"/>
                  </a:cubicBezTo>
                  <a:cubicBezTo>
                    <a:pt x="1225550" y="1459230"/>
                    <a:pt x="1229360" y="1466850"/>
                    <a:pt x="1235710" y="1469390"/>
                  </a:cubicBezTo>
                  <a:cubicBezTo>
                    <a:pt x="1256030" y="1478280"/>
                    <a:pt x="1267460" y="1492250"/>
                    <a:pt x="1267460" y="1508761"/>
                  </a:cubicBezTo>
                  <a:cubicBezTo>
                    <a:pt x="1267460" y="1530350"/>
                    <a:pt x="1248410" y="1550671"/>
                    <a:pt x="1223010" y="1559561"/>
                  </a:cubicBezTo>
                  <a:cubicBezTo>
                    <a:pt x="1205230" y="1562100"/>
                    <a:pt x="1193800" y="1574800"/>
                    <a:pt x="1186180" y="1586230"/>
                  </a:cubicBezTo>
                  <a:cubicBezTo>
                    <a:pt x="1182370" y="1578611"/>
                    <a:pt x="1174750" y="1570990"/>
                    <a:pt x="1164590" y="1567180"/>
                  </a:cubicBezTo>
                  <a:cubicBezTo>
                    <a:pt x="1163320" y="1567180"/>
                    <a:pt x="1162050" y="1567180"/>
                    <a:pt x="1159510" y="1567180"/>
                  </a:cubicBezTo>
                  <a:cubicBezTo>
                    <a:pt x="1156970" y="1567180"/>
                    <a:pt x="1154430" y="1567180"/>
                    <a:pt x="1151890" y="1569721"/>
                  </a:cubicBezTo>
                  <a:cubicBezTo>
                    <a:pt x="1148080" y="1572261"/>
                    <a:pt x="1145540" y="1576071"/>
                    <a:pt x="1145540" y="1579880"/>
                  </a:cubicBezTo>
                  <a:cubicBezTo>
                    <a:pt x="1143000" y="1597661"/>
                    <a:pt x="1145540" y="1610361"/>
                    <a:pt x="1146810" y="1621790"/>
                  </a:cubicBezTo>
                  <a:cubicBezTo>
                    <a:pt x="1148080" y="1633221"/>
                    <a:pt x="1149350" y="1638300"/>
                    <a:pt x="1146810" y="1644650"/>
                  </a:cubicBezTo>
                  <a:cubicBezTo>
                    <a:pt x="1146810" y="1647190"/>
                    <a:pt x="1145540" y="1648461"/>
                    <a:pt x="1145540" y="1651000"/>
                  </a:cubicBezTo>
                  <a:cubicBezTo>
                    <a:pt x="1143000" y="1647190"/>
                    <a:pt x="1139190" y="1645921"/>
                    <a:pt x="1134110" y="1645921"/>
                  </a:cubicBezTo>
                  <a:cubicBezTo>
                    <a:pt x="1129030" y="1645921"/>
                    <a:pt x="1134110" y="1645921"/>
                    <a:pt x="1134110" y="1645921"/>
                  </a:cubicBezTo>
                  <a:cubicBezTo>
                    <a:pt x="1108710" y="1645921"/>
                    <a:pt x="1083310" y="1652271"/>
                    <a:pt x="1062990" y="1664971"/>
                  </a:cubicBezTo>
                  <a:cubicBezTo>
                    <a:pt x="1059180" y="1666240"/>
                    <a:pt x="1056640" y="1668780"/>
                    <a:pt x="1054100" y="1671321"/>
                  </a:cubicBezTo>
                  <a:cubicBezTo>
                    <a:pt x="1050290" y="1675130"/>
                    <a:pt x="1049020" y="1675130"/>
                    <a:pt x="1047750" y="1675130"/>
                  </a:cubicBezTo>
                  <a:cubicBezTo>
                    <a:pt x="1040130" y="1675130"/>
                    <a:pt x="1037590" y="1672590"/>
                    <a:pt x="1036320" y="1672590"/>
                  </a:cubicBezTo>
                  <a:cubicBezTo>
                    <a:pt x="1033780" y="1672590"/>
                    <a:pt x="1031240" y="1670050"/>
                    <a:pt x="1028700" y="1670050"/>
                  </a:cubicBezTo>
                  <a:cubicBezTo>
                    <a:pt x="1023620" y="1670050"/>
                    <a:pt x="1016000" y="1675130"/>
                    <a:pt x="1013460" y="1680211"/>
                  </a:cubicBezTo>
                  <a:cubicBezTo>
                    <a:pt x="1013460" y="1680211"/>
                    <a:pt x="1012190" y="1682750"/>
                    <a:pt x="1010920" y="1686561"/>
                  </a:cubicBezTo>
                  <a:cubicBezTo>
                    <a:pt x="1009650" y="1689100"/>
                    <a:pt x="1008380" y="1691640"/>
                    <a:pt x="1007110" y="1694180"/>
                  </a:cubicBezTo>
                  <a:cubicBezTo>
                    <a:pt x="1007110" y="1694180"/>
                    <a:pt x="1007110" y="1694180"/>
                    <a:pt x="1005840" y="1694180"/>
                  </a:cubicBezTo>
                  <a:close/>
                  <a:moveTo>
                    <a:pt x="1165860" y="1673861"/>
                  </a:moveTo>
                  <a:cubicBezTo>
                    <a:pt x="1160780" y="1666240"/>
                    <a:pt x="1155700" y="1658621"/>
                    <a:pt x="1151890" y="1651000"/>
                  </a:cubicBezTo>
                  <a:cubicBezTo>
                    <a:pt x="1154430" y="1652271"/>
                    <a:pt x="1156970" y="1653540"/>
                    <a:pt x="1159510" y="1654811"/>
                  </a:cubicBezTo>
                  <a:cubicBezTo>
                    <a:pt x="1162050" y="1654811"/>
                    <a:pt x="1164590" y="1654811"/>
                    <a:pt x="1167130" y="1654811"/>
                  </a:cubicBezTo>
                  <a:cubicBezTo>
                    <a:pt x="1167130" y="1654811"/>
                    <a:pt x="1167130" y="1654811"/>
                    <a:pt x="1167130" y="1654811"/>
                  </a:cubicBezTo>
                  <a:cubicBezTo>
                    <a:pt x="1167130" y="1661161"/>
                    <a:pt x="1167130" y="1667511"/>
                    <a:pt x="1164590" y="1673861"/>
                  </a:cubicBezTo>
                  <a:close/>
                </a:path>
              </a:pathLst>
            </a:custGeom>
            <a:solidFill>
              <a:srgbClr val="C6E8F6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40A32494-FF5A-95D8-01B0-522428275A9F}"/>
                </a:ext>
              </a:extLst>
            </p:cNvPr>
            <p:cNvSpPr/>
            <p:nvPr/>
          </p:nvSpPr>
          <p:spPr>
            <a:xfrm>
              <a:off x="9882604" y="4317947"/>
              <a:ext cx="14686" cy="16945"/>
            </a:xfrm>
            <a:custGeom>
              <a:avLst/>
              <a:gdLst>
                <a:gd name="connsiteX0" fmla="*/ 16511 w 16510"/>
                <a:gd name="connsiteY0" fmla="*/ 13970 h 19050"/>
                <a:gd name="connsiteX1" fmla="*/ 0 w 16510"/>
                <a:gd name="connsiteY1" fmla="*/ 0 h 19050"/>
                <a:gd name="connsiteX2" fmla="*/ 0 w 16510"/>
                <a:gd name="connsiteY2" fmla="*/ 19050 h 19050"/>
                <a:gd name="connsiteX3" fmla="*/ 16511 w 16510"/>
                <a:gd name="connsiteY3" fmla="*/ 1524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0" h="19050">
                  <a:moveTo>
                    <a:pt x="16511" y="13970"/>
                  </a:moveTo>
                  <a:cubicBezTo>
                    <a:pt x="10161" y="8890"/>
                    <a:pt x="3811" y="2540"/>
                    <a:pt x="0" y="0"/>
                  </a:cubicBezTo>
                  <a:cubicBezTo>
                    <a:pt x="0" y="6350"/>
                    <a:pt x="0" y="12700"/>
                    <a:pt x="0" y="19050"/>
                  </a:cubicBezTo>
                  <a:cubicBezTo>
                    <a:pt x="5080" y="17780"/>
                    <a:pt x="11430" y="16510"/>
                    <a:pt x="16511" y="15240"/>
                  </a:cubicBezTo>
                  <a:close/>
                </a:path>
              </a:pathLst>
            </a:custGeom>
            <a:solidFill>
              <a:srgbClr val="003865">
                <a:alpha val="20000"/>
              </a:srgbClr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429E2937-169B-7F79-16DB-0A7E2F9037B4}"/>
                </a:ext>
              </a:extLst>
            </p:cNvPr>
            <p:cNvSpPr/>
            <p:nvPr/>
          </p:nvSpPr>
          <p:spPr>
            <a:xfrm>
              <a:off x="9525625" y="3919170"/>
              <a:ext cx="430282" cy="591953"/>
            </a:xfrm>
            <a:custGeom>
              <a:avLst/>
              <a:gdLst>
                <a:gd name="connsiteX0" fmla="*/ 228600 w 483728"/>
                <a:gd name="connsiteY0" fmla="*/ 660400 h 665479"/>
                <a:gd name="connsiteX1" fmla="*/ 228600 w 483728"/>
                <a:gd name="connsiteY1" fmla="*/ 660400 h 665479"/>
                <a:gd name="connsiteX2" fmla="*/ 228600 w 483728"/>
                <a:gd name="connsiteY2" fmla="*/ 642620 h 665479"/>
                <a:gd name="connsiteX3" fmla="*/ 228600 w 483728"/>
                <a:gd name="connsiteY3" fmla="*/ 635000 h 665479"/>
                <a:gd name="connsiteX4" fmla="*/ 228600 w 483728"/>
                <a:gd name="connsiteY4" fmla="*/ 609600 h 665479"/>
                <a:gd name="connsiteX5" fmla="*/ 224790 w 483728"/>
                <a:gd name="connsiteY5" fmla="*/ 580390 h 665479"/>
                <a:gd name="connsiteX6" fmla="*/ 219710 w 483728"/>
                <a:gd name="connsiteY6" fmla="*/ 546100 h 665479"/>
                <a:gd name="connsiteX7" fmla="*/ 226060 w 483728"/>
                <a:gd name="connsiteY7" fmla="*/ 494030 h 665479"/>
                <a:gd name="connsiteX8" fmla="*/ 240030 w 483728"/>
                <a:gd name="connsiteY8" fmla="*/ 478790 h 665479"/>
                <a:gd name="connsiteX9" fmla="*/ 243840 w 483728"/>
                <a:gd name="connsiteY9" fmla="*/ 453390 h 665479"/>
                <a:gd name="connsiteX10" fmla="*/ 243840 w 483728"/>
                <a:gd name="connsiteY10" fmla="*/ 433070 h 665479"/>
                <a:gd name="connsiteX11" fmla="*/ 234950 w 483728"/>
                <a:gd name="connsiteY11" fmla="*/ 398780 h 665479"/>
                <a:gd name="connsiteX12" fmla="*/ 231140 w 483728"/>
                <a:gd name="connsiteY12" fmla="*/ 387350 h 665479"/>
                <a:gd name="connsiteX13" fmla="*/ 219710 w 483728"/>
                <a:gd name="connsiteY13" fmla="*/ 364490 h 665479"/>
                <a:gd name="connsiteX14" fmla="*/ 214630 w 483728"/>
                <a:gd name="connsiteY14" fmla="*/ 336550 h 665479"/>
                <a:gd name="connsiteX15" fmla="*/ 208280 w 483728"/>
                <a:gd name="connsiteY15" fmla="*/ 326390 h 665479"/>
                <a:gd name="connsiteX16" fmla="*/ 180340 w 483728"/>
                <a:gd name="connsiteY16" fmla="*/ 311150 h 665479"/>
                <a:gd name="connsiteX17" fmla="*/ 168910 w 483728"/>
                <a:gd name="connsiteY17" fmla="*/ 299720 h 665479"/>
                <a:gd name="connsiteX18" fmla="*/ 165100 w 483728"/>
                <a:gd name="connsiteY18" fmla="*/ 275590 h 665479"/>
                <a:gd name="connsiteX19" fmla="*/ 156210 w 483728"/>
                <a:gd name="connsiteY19" fmla="*/ 257810 h 665479"/>
                <a:gd name="connsiteX20" fmla="*/ 143510 w 483728"/>
                <a:gd name="connsiteY20" fmla="*/ 250190 h 665479"/>
                <a:gd name="connsiteX21" fmla="*/ 138430 w 483728"/>
                <a:gd name="connsiteY21" fmla="*/ 250190 h 665479"/>
                <a:gd name="connsiteX22" fmla="*/ 130810 w 483728"/>
                <a:gd name="connsiteY22" fmla="*/ 217170 h 665479"/>
                <a:gd name="connsiteX23" fmla="*/ 113030 w 483728"/>
                <a:gd name="connsiteY23" fmla="*/ 207010 h 665479"/>
                <a:gd name="connsiteX24" fmla="*/ 93980 w 483728"/>
                <a:gd name="connsiteY24" fmla="*/ 186690 h 665479"/>
                <a:gd name="connsiteX25" fmla="*/ 87630 w 483728"/>
                <a:gd name="connsiteY25" fmla="*/ 173990 h 665479"/>
                <a:gd name="connsiteX26" fmla="*/ 93980 w 483728"/>
                <a:gd name="connsiteY26" fmla="*/ 149860 h 665479"/>
                <a:gd name="connsiteX27" fmla="*/ 91440 w 483728"/>
                <a:gd name="connsiteY27" fmla="*/ 137160 h 665479"/>
                <a:gd name="connsiteX28" fmla="*/ 74930 w 483728"/>
                <a:gd name="connsiteY28" fmla="*/ 109220 h 665479"/>
                <a:gd name="connsiteX29" fmla="*/ 34290 w 483728"/>
                <a:gd name="connsiteY29" fmla="*/ 44450 h 665479"/>
                <a:gd name="connsiteX30" fmla="*/ 1270 w 483728"/>
                <a:gd name="connsiteY30" fmla="*/ 30480 h 665479"/>
                <a:gd name="connsiteX31" fmla="*/ 0 w 483728"/>
                <a:gd name="connsiteY31" fmla="*/ 25400 h 665479"/>
                <a:gd name="connsiteX32" fmla="*/ 0 w 483728"/>
                <a:gd name="connsiteY32" fmla="*/ 15240 h 665479"/>
                <a:gd name="connsiteX33" fmla="*/ 13970 w 483728"/>
                <a:gd name="connsiteY33" fmla="*/ 13970 h 665479"/>
                <a:gd name="connsiteX34" fmla="*/ 38100 w 483728"/>
                <a:gd name="connsiteY34" fmla="*/ 19050 h 665479"/>
                <a:gd name="connsiteX35" fmla="*/ 71120 w 483728"/>
                <a:gd name="connsiteY35" fmla="*/ 27940 h 665479"/>
                <a:gd name="connsiteX36" fmla="*/ 74930 w 483728"/>
                <a:gd name="connsiteY36" fmla="*/ 27940 h 665479"/>
                <a:gd name="connsiteX37" fmla="*/ 87630 w 483728"/>
                <a:gd name="connsiteY37" fmla="*/ 21590 h 665479"/>
                <a:gd name="connsiteX38" fmla="*/ 91440 w 483728"/>
                <a:gd name="connsiteY38" fmla="*/ 16510 h 665479"/>
                <a:gd name="connsiteX39" fmla="*/ 97790 w 483728"/>
                <a:gd name="connsiteY39" fmla="*/ 17780 h 665479"/>
                <a:gd name="connsiteX40" fmla="*/ 104140 w 483728"/>
                <a:gd name="connsiteY40" fmla="*/ 17780 h 665479"/>
                <a:gd name="connsiteX41" fmla="*/ 123190 w 483728"/>
                <a:gd name="connsiteY41" fmla="*/ 3810 h 665479"/>
                <a:gd name="connsiteX42" fmla="*/ 125730 w 483728"/>
                <a:gd name="connsiteY42" fmla="*/ 0 h 665479"/>
                <a:gd name="connsiteX43" fmla="*/ 158750 w 483728"/>
                <a:gd name="connsiteY43" fmla="*/ 15240 h 665479"/>
                <a:gd name="connsiteX44" fmla="*/ 199390 w 483728"/>
                <a:gd name="connsiteY44" fmla="*/ 49530 h 665479"/>
                <a:gd name="connsiteX45" fmla="*/ 226060 w 483728"/>
                <a:gd name="connsiteY45" fmla="*/ 66040 h 665479"/>
                <a:gd name="connsiteX46" fmla="*/ 231140 w 483728"/>
                <a:gd name="connsiteY46" fmla="*/ 66040 h 665479"/>
                <a:gd name="connsiteX47" fmla="*/ 234950 w 483728"/>
                <a:gd name="connsiteY47" fmla="*/ 72390 h 665479"/>
                <a:gd name="connsiteX48" fmla="*/ 251460 w 483728"/>
                <a:gd name="connsiteY48" fmla="*/ 93980 h 665479"/>
                <a:gd name="connsiteX49" fmla="*/ 262890 w 483728"/>
                <a:gd name="connsiteY49" fmla="*/ 99060 h 665479"/>
                <a:gd name="connsiteX50" fmla="*/ 264160 w 483728"/>
                <a:gd name="connsiteY50" fmla="*/ 99060 h 665479"/>
                <a:gd name="connsiteX51" fmla="*/ 275590 w 483728"/>
                <a:gd name="connsiteY51" fmla="*/ 90170 h 665479"/>
                <a:gd name="connsiteX52" fmla="*/ 278130 w 483728"/>
                <a:gd name="connsiteY52" fmla="*/ 85090 h 665479"/>
                <a:gd name="connsiteX53" fmla="*/ 285750 w 483728"/>
                <a:gd name="connsiteY53" fmla="*/ 86360 h 665479"/>
                <a:gd name="connsiteX54" fmla="*/ 292100 w 483728"/>
                <a:gd name="connsiteY54" fmla="*/ 86360 h 665479"/>
                <a:gd name="connsiteX55" fmla="*/ 307340 w 483728"/>
                <a:gd name="connsiteY55" fmla="*/ 81280 h 665479"/>
                <a:gd name="connsiteX56" fmla="*/ 323850 w 483728"/>
                <a:gd name="connsiteY56" fmla="*/ 107950 h 665479"/>
                <a:gd name="connsiteX57" fmla="*/ 337820 w 483728"/>
                <a:gd name="connsiteY57" fmla="*/ 121920 h 665479"/>
                <a:gd name="connsiteX58" fmla="*/ 367030 w 483728"/>
                <a:gd name="connsiteY58" fmla="*/ 124460 h 665479"/>
                <a:gd name="connsiteX59" fmla="*/ 367030 w 483728"/>
                <a:gd name="connsiteY59" fmla="*/ 177800 h 665479"/>
                <a:gd name="connsiteX60" fmla="*/ 368300 w 483728"/>
                <a:gd name="connsiteY60" fmla="*/ 229870 h 665479"/>
                <a:gd name="connsiteX61" fmla="*/ 388620 w 483728"/>
                <a:gd name="connsiteY61" fmla="*/ 248920 h 665479"/>
                <a:gd name="connsiteX62" fmla="*/ 392430 w 483728"/>
                <a:gd name="connsiteY62" fmla="*/ 260350 h 665479"/>
                <a:gd name="connsiteX63" fmla="*/ 406400 w 483728"/>
                <a:gd name="connsiteY63" fmla="*/ 270510 h 665479"/>
                <a:gd name="connsiteX64" fmla="*/ 424180 w 483728"/>
                <a:gd name="connsiteY64" fmla="*/ 270510 h 665479"/>
                <a:gd name="connsiteX65" fmla="*/ 424180 w 483728"/>
                <a:gd name="connsiteY65" fmla="*/ 337820 h 665479"/>
                <a:gd name="connsiteX66" fmla="*/ 434340 w 483728"/>
                <a:gd name="connsiteY66" fmla="*/ 350520 h 665479"/>
                <a:gd name="connsiteX67" fmla="*/ 439420 w 483728"/>
                <a:gd name="connsiteY67" fmla="*/ 353060 h 665479"/>
                <a:gd name="connsiteX68" fmla="*/ 439420 w 483728"/>
                <a:gd name="connsiteY68" fmla="*/ 363220 h 665479"/>
                <a:gd name="connsiteX69" fmla="*/ 453390 w 483728"/>
                <a:gd name="connsiteY69" fmla="*/ 374650 h 665479"/>
                <a:gd name="connsiteX70" fmla="*/ 469900 w 483728"/>
                <a:gd name="connsiteY70" fmla="*/ 374650 h 665479"/>
                <a:gd name="connsiteX71" fmla="*/ 480060 w 483728"/>
                <a:gd name="connsiteY71" fmla="*/ 383540 h 665479"/>
                <a:gd name="connsiteX72" fmla="*/ 482600 w 483728"/>
                <a:gd name="connsiteY72" fmla="*/ 384810 h 665479"/>
                <a:gd name="connsiteX73" fmla="*/ 482600 w 483728"/>
                <a:gd name="connsiteY73" fmla="*/ 397510 h 665479"/>
                <a:gd name="connsiteX74" fmla="*/ 482600 w 483728"/>
                <a:gd name="connsiteY74" fmla="*/ 452120 h 665479"/>
                <a:gd name="connsiteX75" fmla="*/ 471170 w 483728"/>
                <a:gd name="connsiteY75" fmla="*/ 445770 h 665479"/>
                <a:gd name="connsiteX76" fmla="*/ 462280 w 483728"/>
                <a:gd name="connsiteY76" fmla="*/ 441960 h 665479"/>
                <a:gd name="connsiteX77" fmla="*/ 454660 w 483728"/>
                <a:gd name="connsiteY77" fmla="*/ 444500 h 665479"/>
                <a:gd name="connsiteX78" fmla="*/ 448310 w 483728"/>
                <a:gd name="connsiteY78" fmla="*/ 455930 h 665479"/>
                <a:gd name="connsiteX79" fmla="*/ 440690 w 483728"/>
                <a:gd name="connsiteY79" fmla="*/ 450850 h 665479"/>
                <a:gd name="connsiteX80" fmla="*/ 434340 w 483728"/>
                <a:gd name="connsiteY80" fmla="*/ 449580 h 665479"/>
                <a:gd name="connsiteX81" fmla="*/ 434340 w 483728"/>
                <a:gd name="connsiteY81" fmla="*/ 449580 h 665479"/>
                <a:gd name="connsiteX82" fmla="*/ 424180 w 483728"/>
                <a:gd name="connsiteY82" fmla="*/ 445770 h 665479"/>
                <a:gd name="connsiteX83" fmla="*/ 420370 w 483728"/>
                <a:gd name="connsiteY83" fmla="*/ 445770 h 665479"/>
                <a:gd name="connsiteX84" fmla="*/ 412750 w 483728"/>
                <a:gd name="connsiteY84" fmla="*/ 438150 h 665479"/>
                <a:gd name="connsiteX85" fmla="*/ 402590 w 483728"/>
                <a:gd name="connsiteY85" fmla="*/ 434340 h 665479"/>
                <a:gd name="connsiteX86" fmla="*/ 396240 w 483728"/>
                <a:gd name="connsiteY86" fmla="*/ 426720 h 665479"/>
                <a:gd name="connsiteX87" fmla="*/ 387350 w 483728"/>
                <a:gd name="connsiteY87" fmla="*/ 422910 h 665479"/>
                <a:gd name="connsiteX88" fmla="*/ 384810 w 483728"/>
                <a:gd name="connsiteY88" fmla="*/ 422910 h 665479"/>
                <a:gd name="connsiteX89" fmla="*/ 374650 w 483728"/>
                <a:gd name="connsiteY89" fmla="*/ 429260 h 665479"/>
                <a:gd name="connsiteX90" fmla="*/ 369570 w 483728"/>
                <a:gd name="connsiteY90" fmla="*/ 435610 h 665479"/>
                <a:gd name="connsiteX91" fmla="*/ 341630 w 483728"/>
                <a:gd name="connsiteY91" fmla="*/ 463550 h 665479"/>
                <a:gd name="connsiteX92" fmla="*/ 341630 w 483728"/>
                <a:gd name="connsiteY92" fmla="*/ 471170 h 665479"/>
                <a:gd name="connsiteX93" fmla="*/ 335280 w 483728"/>
                <a:gd name="connsiteY93" fmla="*/ 483870 h 665479"/>
                <a:gd name="connsiteX94" fmla="*/ 332740 w 483728"/>
                <a:gd name="connsiteY94" fmla="*/ 519430 h 665479"/>
                <a:gd name="connsiteX95" fmla="*/ 332740 w 483728"/>
                <a:gd name="connsiteY95" fmla="*/ 532130 h 665479"/>
                <a:gd name="connsiteX96" fmla="*/ 325120 w 483728"/>
                <a:gd name="connsiteY96" fmla="*/ 542290 h 665479"/>
                <a:gd name="connsiteX97" fmla="*/ 325120 w 483728"/>
                <a:gd name="connsiteY97" fmla="*/ 556260 h 665479"/>
                <a:gd name="connsiteX98" fmla="*/ 311150 w 483728"/>
                <a:gd name="connsiteY98" fmla="*/ 567690 h 665479"/>
                <a:gd name="connsiteX99" fmla="*/ 299720 w 483728"/>
                <a:gd name="connsiteY99" fmla="*/ 562610 h 665479"/>
                <a:gd name="connsiteX100" fmla="*/ 297180 w 483728"/>
                <a:gd name="connsiteY100" fmla="*/ 562610 h 665479"/>
                <a:gd name="connsiteX101" fmla="*/ 284480 w 483728"/>
                <a:gd name="connsiteY101" fmla="*/ 576580 h 665479"/>
                <a:gd name="connsiteX102" fmla="*/ 284480 w 483728"/>
                <a:gd name="connsiteY102" fmla="*/ 585470 h 665479"/>
                <a:gd name="connsiteX103" fmla="*/ 284480 w 483728"/>
                <a:gd name="connsiteY103" fmla="*/ 600710 h 665479"/>
                <a:gd name="connsiteX104" fmla="*/ 275590 w 483728"/>
                <a:gd name="connsiteY104" fmla="*/ 607060 h 665479"/>
                <a:gd name="connsiteX105" fmla="*/ 259080 w 483728"/>
                <a:gd name="connsiteY105" fmla="*/ 617220 h 665479"/>
                <a:gd name="connsiteX106" fmla="*/ 246380 w 483728"/>
                <a:gd name="connsiteY106" fmla="*/ 665480 h 665479"/>
                <a:gd name="connsiteX107" fmla="*/ 227330 w 483728"/>
                <a:gd name="connsiteY107" fmla="*/ 661670 h 66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483728" h="665479">
                  <a:moveTo>
                    <a:pt x="228600" y="660400"/>
                  </a:moveTo>
                  <a:lnTo>
                    <a:pt x="228600" y="660400"/>
                  </a:lnTo>
                  <a:cubicBezTo>
                    <a:pt x="228600" y="657860"/>
                    <a:pt x="228600" y="647700"/>
                    <a:pt x="228600" y="642620"/>
                  </a:cubicBezTo>
                  <a:lnTo>
                    <a:pt x="228600" y="635000"/>
                  </a:lnTo>
                  <a:cubicBezTo>
                    <a:pt x="228600" y="628650"/>
                    <a:pt x="228600" y="614680"/>
                    <a:pt x="228600" y="609600"/>
                  </a:cubicBezTo>
                  <a:cubicBezTo>
                    <a:pt x="228600" y="604520"/>
                    <a:pt x="228600" y="599440"/>
                    <a:pt x="224790" y="580390"/>
                  </a:cubicBezTo>
                  <a:cubicBezTo>
                    <a:pt x="222250" y="568960"/>
                    <a:pt x="219710" y="556260"/>
                    <a:pt x="219710" y="546100"/>
                  </a:cubicBezTo>
                  <a:cubicBezTo>
                    <a:pt x="217170" y="525780"/>
                    <a:pt x="223520" y="499110"/>
                    <a:pt x="226060" y="494030"/>
                  </a:cubicBezTo>
                  <a:cubicBezTo>
                    <a:pt x="231140" y="486410"/>
                    <a:pt x="236220" y="481330"/>
                    <a:pt x="240030" y="478790"/>
                  </a:cubicBezTo>
                  <a:cubicBezTo>
                    <a:pt x="246380" y="472440"/>
                    <a:pt x="245110" y="463550"/>
                    <a:pt x="243840" y="453390"/>
                  </a:cubicBezTo>
                  <a:cubicBezTo>
                    <a:pt x="243840" y="448310"/>
                    <a:pt x="242570" y="440690"/>
                    <a:pt x="243840" y="433070"/>
                  </a:cubicBezTo>
                  <a:cubicBezTo>
                    <a:pt x="243840" y="419100"/>
                    <a:pt x="240030" y="407670"/>
                    <a:pt x="234950" y="398780"/>
                  </a:cubicBezTo>
                  <a:cubicBezTo>
                    <a:pt x="232410" y="394970"/>
                    <a:pt x="231140" y="389890"/>
                    <a:pt x="231140" y="387350"/>
                  </a:cubicBezTo>
                  <a:cubicBezTo>
                    <a:pt x="228600" y="375920"/>
                    <a:pt x="223520" y="369570"/>
                    <a:pt x="219710" y="364490"/>
                  </a:cubicBezTo>
                  <a:cubicBezTo>
                    <a:pt x="219710" y="360680"/>
                    <a:pt x="214630" y="336550"/>
                    <a:pt x="214630" y="336550"/>
                  </a:cubicBezTo>
                  <a:cubicBezTo>
                    <a:pt x="214630" y="332740"/>
                    <a:pt x="212090" y="328930"/>
                    <a:pt x="208280" y="326390"/>
                  </a:cubicBezTo>
                  <a:cubicBezTo>
                    <a:pt x="191770" y="314960"/>
                    <a:pt x="184150" y="311150"/>
                    <a:pt x="180340" y="311150"/>
                  </a:cubicBezTo>
                  <a:cubicBezTo>
                    <a:pt x="176530" y="308610"/>
                    <a:pt x="170180" y="302260"/>
                    <a:pt x="168910" y="299720"/>
                  </a:cubicBezTo>
                  <a:cubicBezTo>
                    <a:pt x="168910" y="295910"/>
                    <a:pt x="165100" y="275590"/>
                    <a:pt x="165100" y="275590"/>
                  </a:cubicBezTo>
                  <a:lnTo>
                    <a:pt x="156210" y="257810"/>
                  </a:lnTo>
                  <a:cubicBezTo>
                    <a:pt x="153670" y="252730"/>
                    <a:pt x="148590" y="250190"/>
                    <a:pt x="143510" y="250190"/>
                  </a:cubicBezTo>
                  <a:cubicBezTo>
                    <a:pt x="138430" y="250190"/>
                    <a:pt x="139700" y="250190"/>
                    <a:pt x="138430" y="250190"/>
                  </a:cubicBezTo>
                  <a:cubicBezTo>
                    <a:pt x="138430" y="231140"/>
                    <a:pt x="135890" y="222250"/>
                    <a:pt x="130810" y="217170"/>
                  </a:cubicBezTo>
                  <a:cubicBezTo>
                    <a:pt x="127000" y="213360"/>
                    <a:pt x="119380" y="209550"/>
                    <a:pt x="113030" y="207010"/>
                  </a:cubicBezTo>
                  <a:cubicBezTo>
                    <a:pt x="109220" y="201930"/>
                    <a:pt x="100330" y="193040"/>
                    <a:pt x="93980" y="186690"/>
                  </a:cubicBezTo>
                  <a:cubicBezTo>
                    <a:pt x="88900" y="182880"/>
                    <a:pt x="87630" y="177800"/>
                    <a:pt x="87630" y="173990"/>
                  </a:cubicBezTo>
                  <a:cubicBezTo>
                    <a:pt x="87630" y="173990"/>
                    <a:pt x="90170" y="160020"/>
                    <a:pt x="93980" y="149860"/>
                  </a:cubicBezTo>
                  <a:cubicBezTo>
                    <a:pt x="93980" y="146050"/>
                    <a:pt x="93980" y="140970"/>
                    <a:pt x="91440" y="137160"/>
                  </a:cubicBezTo>
                  <a:cubicBezTo>
                    <a:pt x="87630" y="132080"/>
                    <a:pt x="78740" y="118110"/>
                    <a:pt x="74930" y="109220"/>
                  </a:cubicBezTo>
                  <a:cubicBezTo>
                    <a:pt x="69850" y="93980"/>
                    <a:pt x="43180" y="54610"/>
                    <a:pt x="34290" y="44450"/>
                  </a:cubicBezTo>
                  <a:cubicBezTo>
                    <a:pt x="26670" y="34290"/>
                    <a:pt x="13970" y="31750"/>
                    <a:pt x="1270" y="30480"/>
                  </a:cubicBezTo>
                  <a:cubicBezTo>
                    <a:pt x="1270" y="27940"/>
                    <a:pt x="1270" y="26670"/>
                    <a:pt x="0" y="25400"/>
                  </a:cubicBezTo>
                  <a:lnTo>
                    <a:pt x="0" y="15240"/>
                  </a:lnTo>
                  <a:cubicBezTo>
                    <a:pt x="5080" y="15240"/>
                    <a:pt x="10160" y="13970"/>
                    <a:pt x="13970" y="13970"/>
                  </a:cubicBezTo>
                  <a:cubicBezTo>
                    <a:pt x="20320" y="13970"/>
                    <a:pt x="33020" y="17780"/>
                    <a:pt x="38100" y="19050"/>
                  </a:cubicBezTo>
                  <a:lnTo>
                    <a:pt x="71120" y="27940"/>
                  </a:lnTo>
                  <a:cubicBezTo>
                    <a:pt x="72390" y="27940"/>
                    <a:pt x="73660" y="27940"/>
                    <a:pt x="74930" y="27940"/>
                  </a:cubicBezTo>
                  <a:cubicBezTo>
                    <a:pt x="80010" y="27940"/>
                    <a:pt x="83820" y="25400"/>
                    <a:pt x="87630" y="21590"/>
                  </a:cubicBezTo>
                  <a:lnTo>
                    <a:pt x="91440" y="16510"/>
                  </a:lnTo>
                  <a:cubicBezTo>
                    <a:pt x="95250" y="16510"/>
                    <a:pt x="97790" y="16510"/>
                    <a:pt x="97790" y="17780"/>
                  </a:cubicBezTo>
                  <a:cubicBezTo>
                    <a:pt x="99060" y="17780"/>
                    <a:pt x="102870" y="17780"/>
                    <a:pt x="104140" y="17780"/>
                  </a:cubicBezTo>
                  <a:cubicBezTo>
                    <a:pt x="114300" y="17780"/>
                    <a:pt x="119380" y="8890"/>
                    <a:pt x="123190" y="3810"/>
                  </a:cubicBezTo>
                  <a:cubicBezTo>
                    <a:pt x="123190" y="2540"/>
                    <a:pt x="125730" y="0"/>
                    <a:pt x="125730" y="0"/>
                  </a:cubicBezTo>
                  <a:cubicBezTo>
                    <a:pt x="127000" y="1270"/>
                    <a:pt x="139700" y="5080"/>
                    <a:pt x="158750" y="15240"/>
                  </a:cubicBezTo>
                  <a:cubicBezTo>
                    <a:pt x="191770" y="34290"/>
                    <a:pt x="198120" y="46990"/>
                    <a:pt x="199390" y="49530"/>
                  </a:cubicBezTo>
                  <a:cubicBezTo>
                    <a:pt x="203200" y="59690"/>
                    <a:pt x="213360" y="66040"/>
                    <a:pt x="226060" y="66040"/>
                  </a:cubicBezTo>
                  <a:cubicBezTo>
                    <a:pt x="238760" y="66040"/>
                    <a:pt x="229870" y="66040"/>
                    <a:pt x="231140" y="66040"/>
                  </a:cubicBezTo>
                  <a:lnTo>
                    <a:pt x="234950" y="72390"/>
                  </a:lnTo>
                  <a:lnTo>
                    <a:pt x="251460" y="93980"/>
                  </a:lnTo>
                  <a:cubicBezTo>
                    <a:pt x="254000" y="97790"/>
                    <a:pt x="257810" y="99060"/>
                    <a:pt x="262890" y="99060"/>
                  </a:cubicBezTo>
                  <a:cubicBezTo>
                    <a:pt x="267970" y="99060"/>
                    <a:pt x="262890" y="99060"/>
                    <a:pt x="264160" y="99060"/>
                  </a:cubicBezTo>
                  <a:cubicBezTo>
                    <a:pt x="269240" y="99060"/>
                    <a:pt x="273050" y="95250"/>
                    <a:pt x="275590" y="90170"/>
                  </a:cubicBezTo>
                  <a:lnTo>
                    <a:pt x="278130" y="85090"/>
                  </a:lnTo>
                  <a:cubicBezTo>
                    <a:pt x="280670" y="85090"/>
                    <a:pt x="283210" y="86360"/>
                    <a:pt x="285750" y="86360"/>
                  </a:cubicBezTo>
                  <a:cubicBezTo>
                    <a:pt x="288290" y="86360"/>
                    <a:pt x="290830" y="86360"/>
                    <a:pt x="292100" y="86360"/>
                  </a:cubicBezTo>
                  <a:cubicBezTo>
                    <a:pt x="299720" y="82550"/>
                    <a:pt x="304800" y="81280"/>
                    <a:pt x="307340" y="81280"/>
                  </a:cubicBezTo>
                  <a:cubicBezTo>
                    <a:pt x="313690" y="87630"/>
                    <a:pt x="322580" y="102870"/>
                    <a:pt x="323850" y="107950"/>
                  </a:cubicBezTo>
                  <a:cubicBezTo>
                    <a:pt x="323850" y="115570"/>
                    <a:pt x="330200" y="121920"/>
                    <a:pt x="337820" y="121920"/>
                  </a:cubicBezTo>
                  <a:cubicBezTo>
                    <a:pt x="350520" y="121920"/>
                    <a:pt x="360680" y="123190"/>
                    <a:pt x="367030" y="124460"/>
                  </a:cubicBezTo>
                  <a:cubicBezTo>
                    <a:pt x="367030" y="139700"/>
                    <a:pt x="367030" y="165100"/>
                    <a:pt x="367030" y="177800"/>
                  </a:cubicBezTo>
                  <a:cubicBezTo>
                    <a:pt x="367030" y="196850"/>
                    <a:pt x="367030" y="223520"/>
                    <a:pt x="368300" y="229870"/>
                  </a:cubicBezTo>
                  <a:cubicBezTo>
                    <a:pt x="368300" y="233680"/>
                    <a:pt x="370840" y="240030"/>
                    <a:pt x="388620" y="248920"/>
                  </a:cubicBezTo>
                  <a:lnTo>
                    <a:pt x="392430" y="260350"/>
                  </a:lnTo>
                  <a:cubicBezTo>
                    <a:pt x="394970" y="266700"/>
                    <a:pt x="400050" y="270510"/>
                    <a:pt x="406400" y="270510"/>
                  </a:cubicBezTo>
                  <a:lnTo>
                    <a:pt x="424180" y="270510"/>
                  </a:lnTo>
                  <a:cubicBezTo>
                    <a:pt x="424180" y="288290"/>
                    <a:pt x="422910" y="316230"/>
                    <a:pt x="424180" y="337820"/>
                  </a:cubicBezTo>
                  <a:cubicBezTo>
                    <a:pt x="424180" y="344170"/>
                    <a:pt x="429260" y="349250"/>
                    <a:pt x="434340" y="350520"/>
                  </a:cubicBezTo>
                  <a:cubicBezTo>
                    <a:pt x="438150" y="350520"/>
                    <a:pt x="439420" y="353060"/>
                    <a:pt x="439420" y="353060"/>
                  </a:cubicBezTo>
                  <a:lnTo>
                    <a:pt x="439420" y="363220"/>
                  </a:lnTo>
                  <a:cubicBezTo>
                    <a:pt x="441960" y="369570"/>
                    <a:pt x="447040" y="374650"/>
                    <a:pt x="453390" y="374650"/>
                  </a:cubicBezTo>
                  <a:lnTo>
                    <a:pt x="469900" y="374650"/>
                  </a:lnTo>
                  <a:cubicBezTo>
                    <a:pt x="469900" y="375920"/>
                    <a:pt x="480060" y="383540"/>
                    <a:pt x="480060" y="383540"/>
                  </a:cubicBezTo>
                  <a:cubicBezTo>
                    <a:pt x="480060" y="383540"/>
                    <a:pt x="481330" y="383540"/>
                    <a:pt x="482600" y="384810"/>
                  </a:cubicBezTo>
                  <a:cubicBezTo>
                    <a:pt x="482600" y="388620"/>
                    <a:pt x="482600" y="392430"/>
                    <a:pt x="482600" y="397510"/>
                  </a:cubicBezTo>
                  <a:cubicBezTo>
                    <a:pt x="482600" y="410210"/>
                    <a:pt x="485140" y="439420"/>
                    <a:pt x="482600" y="452120"/>
                  </a:cubicBezTo>
                  <a:cubicBezTo>
                    <a:pt x="478790" y="450850"/>
                    <a:pt x="473710" y="448310"/>
                    <a:pt x="471170" y="445770"/>
                  </a:cubicBezTo>
                  <a:cubicBezTo>
                    <a:pt x="468630" y="443230"/>
                    <a:pt x="464820" y="441960"/>
                    <a:pt x="462280" y="441960"/>
                  </a:cubicBezTo>
                  <a:cubicBezTo>
                    <a:pt x="459740" y="441960"/>
                    <a:pt x="457200" y="441960"/>
                    <a:pt x="454660" y="444500"/>
                  </a:cubicBezTo>
                  <a:cubicBezTo>
                    <a:pt x="450850" y="447040"/>
                    <a:pt x="448310" y="450850"/>
                    <a:pt x="448310" y="455930"/>
                  </a:cubicBezTo>
                  <a:cubicBezTo>
                    <a:pt x="445770" y="453390"/>
                    <a:pt x="443230" y="452120"/>
                    <a:pt x="440690" y="450850"/>
                  </a:cubicBezTo>
                  <a:cubicBezTo>
                    <a:pt x="439420" y="450850"/>
                    <a:pt x="436880" y="450850"/>
                    <a:pt x="434340" y="449580"/>
                  </a:cubicBezTo>
                  <a:cubicBezTo>
                    <a:pt x="434340" y="449580"/>
                    <a:pt x="434340" y="449580"/>
                    <a:pt x="434340" y="449580"/>
                  </a:cubicBezTo>
                  <a:cubicBezTo>
                    <a:pt x="431800" y="447040"/>
                    <a:pt x="427990" y="445770"/>
                    <a:pt x="424180" y="445770"/>
                  </a:cubicBezTo>
                  <a:cubicBezTo>
                    <a:pt x="420370" y="445770"/>
                    <a:pt x="421640" y="445770"/>
                    <a:pt x="420370" y="445770"/>
                  </a:cubicBezTo>
                  <a:cubicBezTo>
                    <a:pt x="417830" y="443230"/>
                    <a:pt x="414020" y="440690"/>
                    <a:pt x="412750" y="438150"/>
                  </a:cubicBezTo>
                  <a:cubicBezTo>
                    <a:pt x="410210" y="435610"/>
                    <a:pt x="406400" y="434340"/>
                    <a:pt x="402590" y="434340"/>
                  </a:cubicBezTo>
                  <a:cubicBezTo>
                    <a:pt x="401320" y="431800"/>
                    <a:pt x="398780" y="429260"/>
                    <a:pt x="396240" y="426720"/>
                  </a:cubicBezTo>
                  <a:cubicBezTo>
                    <a:pt x="393700" y="424180"/>
                    <a:pt x="389890" y="422910"/>
                    <a:pt x="387350" y="422910"/>
                  </a:cubicBezTo>
                  <a:cubicBezTo>
                    <a:pt x="384810" y="422910"/>
                    <a:pt x="386080" y="422910"/>
                    <a:pt x="384810" y="422910"/>
                  </a:cubicBezTo>
                  <a:cubicBezTo>
                    <a:pt x="381000" y="422910"/>
                    <a:pt x="377190" y="425450"/>
                    <a:pt x="374650" y="429260"/>
                  </a:cubicBezTo>
                  <a:cubicBezTo>
                    <a:pt x="373380" y="431800"/>
                    <a:pt x="370840" y="433070"/>
                    <a:pt x="369570" y="435610"/>
                  </a:cubicBezTo>
                  <a:cubicBezTo>
                    <a:pt x="347980" y="436880"/>
                    <a:pt x="344170" y="452120"/>
                    <a:pt x="341630" y="463550"/>
                  </a:cubicBezTo>
                  <a:lnTo>
                    <a:pt x="341630" y="471170"/>
                  </a:lnTo>
                  <a:cubicBezTo>
                    <a:pt x="337820" y="476250"/>
                    <a:pt x="336550" y="480060"/>
                    <a:pt x="335280" y="483870"/>
                  </a:cubicBezTo>
                  <a:cubicBezTo>
                    <a:pt x="331470" y="494030"/>
                    <a:pt x="328930" y="501650"/>
                    <a:pt x="332740" y="519430"/>
                  </a:cubicBezTo>
                  <a:cubicBezTo>
                    <a:pt x="332740" y="524510"/>
                    <a:pt x="334010" y="529590"/>
                    <a:pt x="332740" y="532130"/>
                  </a:cubicBezTo>
                  <a:cubicBezTo>
                    <a:pt x="330200" y="534670"/>
                    <a:pt x="327660" y="538480"/>
                    <a:pt x="325120" y="542290"/>
                  </a:cubicBezTo>
                  <a:cubicBezTo>
                    <a:pt x="322580" y="547370"/>
                    <a:pt x="323850" y="552450"/>
                    <a:pt x="325120" y="556260"/>
                  </a:cubicBezTo>
                  <a:cubicBezTo>
                    <a:pt x="322580" y="562610"/>
                    <a:pt x="318770" y="566420"/>
                    <a:pt x="311150" y="567690"/>
                  </a:cubicBezTo>
                  <a:cubicBezTo>
                    <a:pt x="308610" y="563880"/>
                    <a:pt x="304800" y="562610"/>
                    <a:pt x="299720" y="562610"/>
                  </a:cubicBezTo>
                  <a:cubicBezTo>
                    <a:pt x="294640" y="562610"/>
                    <a:pt x="298450" y="562610"/>
                    <a:pt x="297180" y="562610"/>
                  </a:cubicBezTo>
                  <a:cubicBezTo>
                    <a:pt x="289560" y="562610"/>
                    <a:pt x="284480" y="568960"/>
                    <a:pt x="284480" y="576580"/>
                  </a:cubicBezTo>
                  <a:cubicBezTo>
                    <a:pt x="284480" y="579120"/>
                    <a:pt x="284480" y="582930"/>
                    <a:pt x="284480" y="585470"/>
                  </a:cubicBezTo>
                  <a:cubicBezTo>
                    <a:pt x="284480" y="589280"/>
                    <a:pt x="284480" y="598170"/>
                    <a:pt x="284480" y="600710"/>
                  </a:cubicBezTo>
                  <a:cubicBezTo>
                    <a:pt x="284480" y="601980"/>
                    <a:pt x="278130" y="604520"/>
                    <a:pt x="275590" y="607060"/>
                  </a:cubicBezTo>
                  <a:cubicBezTo>
                    <a:pt x="270510" y="609600"/>
                    <a:pt x="264160" y="612140"/>
                    <a:pt x="259080" y="617220"/>
                  </a:cubicBezTo>
                  <a:cubicBezTo>
                    <a:pt x="241300" y="632460"/>
                    <a:pt x="243840" y="651510"/>
                    <a:pt x="246380" y="665480"/>
                  </a:cubicBezTo>
                  <a:cubicBezTo>
                    <a:pt x="242570" y="665480"/>
                    <a:pt x="227330" y="661670"/>
                    <a:pt x="227330" y="661670"/>
                  </a:cubicBezTo>
                  <a:close/>
                </a:path>
              </a:pathLst>
            </a:custGeom>
            <a:solidFill>
              <a:srgbClr val="C6E8F6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4FC864BD-9EEB-2E3F-167F-237F19C90A3F}"/>
                </a:ext>
              </a:extLst>
            </p:cNvPr>
            <p:cNvSpPr/>
            <p:nvPr/>
          </p:nvSpPr>
          <p:spPr>
            <a:xfrm>
              <a:off x="7765868" y="2482923"/>
              <a:ext cx="1366914" cy="1293485"/>
            </a:xfrm>
            <a:custGeom>
              <a:avLst/>
              <a:gdLst>
                <a:gd name="connsiteX0" fmla="*/ 1328420 w 1536700"/>
                <a:gd name="connsiteY0" fmla="*/ 1449071 h 1454150"/>
                <a:gd name="connsiteX1" fmla="*/ 1303020 w 1536700"/>
                <a:gd name="connsiteY1" fmla="*/ 1437640 h 1454150"/>
                <a:gd name="connsiteX2" fmla="*/ 1301750 w 1536700"/>
                <a:gd name="connsiteY2" fmla="*/ 1437640 h 1454150"/>
                <a:gd name="connsiteX3" fmla="*/ 1223010 w 1536700"/>
                <a:gd name="connsiteY3" fmla="*/ 1403350 h 1454150"/>
                <a:gd name="connsiteX4" fmla="*/ 1219200 w 1536700"/>
                <a:gd name="connsiteY4" fmla="*/ 1394461 h 1454150"/>
                <a:gd name="connsiteX5" fmla="*/ 1189990 w 1536700"/>
                <a:gd name="connsiteY5" fmla="*/ 1366521 h 1454150"/>
                <a:gd name="connsiteX6" fmla="*/ 1182370 w 1536700"/>
                <a:gd name="connsiteY6" fmla="*/ 1366521 h 1454150"/>
                <a:gd name="connsiteX7" fmla="*/ 1173480 w 1536700"/>
                <a:gd name="connsiteY7" fmla="*/ 1366521 h 1454150"/>
                <a:gd name="connsiteX8" fmla="*/ 1160780 w 1536700"/>
                <a:gd name="connsiteY8" fmla="*/ 1352550 h 1454150"/>
                <a:gd name="connsiteX9" fmla="*/ 1150620 w 1536700"/>
                <a:gd name="connsiteY9" fmla="*/ 1350011 h 1454150"/>
                <a:gd name="connsiteX10" fmla="*/ 1134110 w 1536700"/>
                <a:gd name="connsiteY10" fmla="*/ 1353821 h 1454150"/>
                <a:gd name="connsiteX11" fmla="*/ 1122680 w 1536700"/>
                <a:gd name="connsiteY11" fmla="*/ 1356361 h 1454150"/>
                <a:gd name="connsiteX12" fmla="*/ 1106170 w 1536700"/>
                <a:gd name="connsiteY12" fmla="*/ 1351280 h 1454150"/>
                <a:gd name="connsiteX13" fmla="*/ 1097280 w 1536700"/>
                <a:gd name="connsiteY13" fmla="*/ 1348740 h 1454150"/>
                <a:gd name="connsiteX14" fmla="*/ 1092200 w 1536700"/>
                <a:gd name="connsiteY14" fmla="*/ 1348740 h 1454150"/>
                <a:gd name="connsiteX15" fmla="*/ 1082040 w 1536700"/>
                <a:gd name="connsiteY15" fmla="*/ 1357630 h 1454150"/>
                <a:gd name="connsiteX16" fmla="*/ 1070610 w 1536700"/>
                <a:gd name="connsiteY16" fmla="*/ 1363980 h 1454150"/>
                <a:gd name="connsiteX17" fmla="*/ 1046480 w 1536700"/>
                <a:gd name="connsiteY17" fmla="*/ 1380490 h 1454150"/>
                <a:gd name="connsiteX18" fmla="*/ 1024890 w 1536700"/>
                <a:gd name="connsiteY18" fmla="*/ 1360171 h 1454150"/>
                <a:gd name="connsiteX19" fmla="*/ 1010920 w 1536700"/>
                <a:gd name="connsiteY19" fmla="*/ 1356361 h 1454150"/>
                <a:gd name="connsiteX20" fmla="*/ 991870 w 1536700"/>
                <a:gd name="connsiteY20" fmla="*/ 1361440 h 1454150"/>
                <a:gd name="connsiteX21" fmla="*/ 984250 w 1536700"/>
                <a:gd name="connsiteY21" fmla="*/ 1363980 h 1454150"/>
                <a:gd name="connsiteX22" fmla="*/ 975360 w 1536700"/>
                <a:gd name="connsiteY22" fmla="*/ 1363980 h 1454150"/>
                <a:gd name="connsiteX23" fmla="*/ 955040 w 1536700"/>
                <a:gd name="connsiteY23" fmla="*/ 1360171 h 1454150"/>
                <a:gd name="connsiteX24" fmla="*/ 946150 w 1536700"/>
                <a:gd name="connsiteY24" fmla="*/ 1361440 h 1454150"/>
                <a:gd name="connsiteX25" fmla="*/ 919480 w 1536700"/>
                <a:gd name="connsiteY25" fmla="*/ 1381761 h 1454150"/>
                <a:gd name="connsiteX26" fmla="*/ 915670 w 1536700"/>
                <a:gd name="connsiteY26" fmla="*/ 1388111 h 1454150"/>
                <a:gd name="connsiteX27" fmla="*/ 911860 w 1536700"/>
                <a:gd name="connsiteY27" fmla="*/ 1405890 h 1454150"/>
                <a:gd name="connsiteX28" fmla="*/ 906780 w 1536700"/>
                <a:gd name="connsiteY28" fmla="*/ 1413511 h 1454150"/>
                <a:gd name="connsiteX29" fmla="*/ 873760 w 1536700"/>
                <a:gd name="connsiteY29" fmla="*/ 1398271 h 1454150"/>
                <a:gd name="connsiteX30" fmla="*/ 873760 w 1536700"/>
                <a:gd name="connsiteY30" fmla="*/ 1379221 h 1454150"/>
                <a:gd name="connsiteX31" fmla="*/ 873760 w 1536700"/>
                <a:gd name="connsiteY31" fmla="*/ 1374140 h 1454150"/>
                <a:gd name="connsiteX32" fmla="*/ 849630 w 1536700"/>
                <a:gd name="connsiteY32" fmla="*/ 1356361 h 1454150"/>
                <a:gd name="connsiteX33" fmla="*/ 826770 w 1536700"/>
                <a:gd name="connsiteY33" fmla="*/ 1315721 h 1454150"/>
                <a:gd name="connsiteX34" fmla="*/ 815340 w 1536700"/>
                <a:gd name="connsiteY34" fmla="*/ 1308100 h 1454150"/>
                <a:gd name="connsiteX35" fmla="*/ 814070 w 1536700"/>
                <a:gd name="connsiteY35" fmla="*/ 1308100 h 1454150"/>
                <a:gd name="connsiteX36" fmla="*/ 802640 w 1536700"/>
                <a:gd name="connsiteY36" fmla="*/ 1313180 h 1454150"/>
                <a:gd name="connsiteX37" fmla="*/ 786130 w 1536700"/>
                <a:gd name="connsiteY37" fmla="*/ 1327150 h 1454150"/>
                <a:gd name="connsiteX38" fmla="*/ 777240 w 1536700"/>
                <a:gd name="connsiteY38" fmla="*/ 1334771 h 1454150"/>
                <a:gd name="connsiteX39" fmla="*/ 760730 w 1536700"/>
                <a:gd name="connsiteY39" fmla="*/ 1356361 h 1454150"/>
                <a:gd name="connsiteX40" fmla="*/ 758190 w 1536700"/>
                <a:gd name="connsiteY40" fmla="*/ 1361440 h 1454150"/>
                <a:gd name="connsiteX41" fmla="*/ 748030 w 1536700"/>
                <a:gd name="connsiteY41" fmla="*/ 1361440 h 1454150"/>
                <a:gd name="connsiteX42" fmla="*/ 748030 w 1536700"/>
                <a:gd name="connsiteY42" fmla="*/ 1350011 h 1454150"/>
                <a:gd name="connsiteX43" fmla="*/ 744220 w 1536700"/>
                <a:gd name="connsiteY43" fmla="*/ 1339850 h 1454150"/>
                <a:gd name="connsiteX44" fmla="*/ 734060 w 1536700"/>
                <a:gd name="connsiteY44" fmla="*/ 1334771 h 1454150"/>
                <a:gd name="connsiteX45" fmla="*/ 730250 w 1536700"/>
                <a:gd name="connsiteY45" fmla="*/ 1334771 h 1454150"/>
                <a:gd name="connsiteX46" fmla="*/ 726440 w 1536700"/>
                <a:gd name="connsiteY46" fmla="*/ 1316990 h 1454150"/>
                <a:gd name="connsiteX47" fmla="*/ 703580 w 1536700"/>
                <a:gd name="connsiteY47" fmla="*/ 1292861 h 1454150"/>
                <a:gd name="connsiteX48" fmla="*/ 693420 w 1536700"/>
                <a:gd name="connsiteY48" fmla="*/ 1281430 h 1454150"/>
                <a:gd name="connsiteX49" fmla="*/ 670560 w 1536700"/>
                <a:gd name="connsiteY49" fmla="*/ 1228090 h 1454150"/>
                <a:gd name="connsiteX50" fmla="*/ 637540 w 1536700"/>
                <a:gd name="connsiteY50" fmla="*/ 1228090 h 1454150"/>
                <a:gd name="connsiteX51" fmla="*/ 626110 w 1536700"/>
                <a:gd name="connsiteY51" fmla="*/ 1228090 h 1454150"/>
                <a:gd name="connsiteX52" fmla="*/ 626110 w 1536700"/>
                <a:gd name="connsiteY52" fmla="*/ 1228090 h 1454150"/>
                <a:gd name="connsiteX53" fmla="*/ 626110 w 1536700"/>
                <a:gd name="connsiteY53" fmla="*/ 1224280 h 1454150"/>
                <a:gd name="connsiteX54" fmla="*/ 618490 w 1536700"/>
                <a:gd name="connsiteY54" fmla="*/ 1212850 h 1454150"/>
                <a:gd name="connsiteX55" fmla="*/ 600710 w 1536700"/>
                <a:gd name="connsiteY55" fmla="*/ 1198880 h 1454150"/>
                <a:gd name="connsiteX56" fmla="*/ 593090 w 1536700"/>
                <a:gd name="connsiteY56" fmla="*/ 1196340 h 1454150"/>
                <a:gd name="connsiteX57" fmla="*/ 589280 w 1536700"/>
                <a:gd name="connsiteY57" fmla="*/ 1196340 h 1454150"/>
                <a:gd name="connsiteX58" fmla="*/ 580390 w 1536700"/>
                <a:gd name="connsiteY58" fmla="*/ 1205230 h 1454150"/>
                <a:gd name="connsiteX59" fmla="*/ 576580 w 1536700"/>
                <a:gd name="connsiteY59" fmla="*/ 1215390 h 1454150"/>
                <a:gd name="connsiteX60" fmla="*/ 576580 w 1536700"/>
                <a:gd name="connsiteY60" fmla="*/ 1215390 h 1454150"/>
                <a:gd name="connsiteX61" fmla="*/ 547370 w 1536700"/>
                <a:gd name="connsiteY61" fmla="*/ 1191261 h 1454150"/>
                <a:gd name="connsiteX62" fmla="*/ 561340 w 1536700"/>
                <a:gd name="connsiteY62" fmla="*/ 1143000 h 1454150"/>
                <a:gd name="connsiteX63" fmla="*/ 542290 w 1536700"/>
                <a:gd name="connsiteY63" fmla="*/ 1126490 h 1454150"/>
                <a:gd name="connsiteX64" fmla="*/ 519430 w 1536700"/>
                <a:gd name="connsiteY64" fmla="*/ 1148080 h 1454150"/>
                <a:gd name="connsiteX65" fmla="*/ 519430 w 1536700"/>
                <a:gd name="connsiteY65" fmla="*/ 1148080 h 1454150"/>
                <a:gd name="connsiteX66" fmla="*/ 508000 w 1536700"/>
                <a:gd name="connsiteY66" fmla="*/ 1151890 h 1454150"/>
                <a:gd name="connsiteX67" fmla="*/ 496570 w 1536700"/>
                <a:gd name="connsiteY67" fmla="*/ 1151890 h 1454150"/>
                <a:gd name="connsiteX68" fmla="*/ 495300 w 1536700"/>
                <a:gd name="connsiteY68" fmla="*/ 1146811 h 1454150"/>
                <a:gd name="connsiteX69" fmla="*/ 474980 w 1536700"/>
                <a:gd name="connsiteY69" fmla="*/ 1127761 h 1454150"/>
                <a:gd name="connsiteX70" fmla="*/ 459740 w 1536700"/>
                <a:gd name="connsiteY70" fmla="*/ 1116330 h 1454150"/>
                <a:gd name="connsiteX71" fmla="*/ 434340 w 1536700"/>
                <a:gd name="connsiteY71" fmla="*/ 1101090 h 1454150"/>
                <a:gd name="connsiteX72" fmla="*/ 403860 w 1536700"/>
                <a:gd name="connsiteY72" fmla="*/ 1120140 h 1454150"/>
                <a:gd name="connsiteX73" fmla="*/ 403860 w 1536700"/>
                <a:gd name="connsiteY73" fmla="*/ 1136650 h 1454150"/>
                <a:gd name="connsiteX74" fmla="*/ 414020 w 1536700"/>
                <a:gd name="connsiteY74" fmla="*/ 1162050 h 1454150"/>
                <a:gd name="connsiteX75" fmla="*/ 382270 w 1536700"/>
                <a:gd name="connsiteY75" fmla="*/ 1184911 h 1454150"/>
                <a:gd name="connsiteX76" fmla="*/ 379730 w 1536700"/>
                <a:gd name="connsiteY76" fmla="*/ 1188721 h 1454150"/>
                <a:gd name="connsiteX77" fmla="*/ 374650 w 1536700"/>
                <a:gd name="connsiteY77" fmla="*/ 1177290 h 1454150"/>
                <a:gd name="connsiteX78" fmla="*/ 359410 w 1536700"/>
                <a:gd name="connsiteY78" fmla="*/ 1151890 h 1454150"/>
                <a:gd name="connsiteX79" fmla="*/ 331470 w 1536700"/>
                <a:gd name="connsiteY79" fmla="*/ 1126490 h 1454150"/>
                <a:gd name="connsiteX80" fmla="*/ 326390 w 1536700"/>
                <a:gd name="connsiteY80" fmla="*/ 1123950 h 1454150"/>
                <a:gd name="connsiteX81" fmla="*/ 344170 w 1536700"/>
                <a:gd name="connsiteY81" fmla="*/ 1102361 h 1454150"/>
                <a:gd name="connsiteX82" fmla="*/ 346710 w 1536700"/>
                <a:gd name="connsiteY82" fmla="*/ 1066800 h 1454150"/>
                <a:gd name="connsiteX83" fmla="*/ 304800 w 1536700"/>
                <a:gd name="connsiteY83" fmla="*/ 1049021 h 1454150"/>
                <a:gd name="connsiteX84" fmla="*/ 304800 w 1536700"/>
                <a:gd name="connsiteY84" fmla="*/ 1049021 h 1454150"/>
                <a:gd name="connsiteX85" fmla="*/ 298450 w 1536700"/>
                <a:gd name="connsiteY85" fmla="*/ 1050290 h 1454150"/>
                <a:gd name="connsiteX86" fmla="*/ 283210 w 1536700"/>
                <a:gd name="connsiteY86" fmla="*/ 1055371 h 1454150"/>
                <a:gd name="connsiteX87" fmla="*/ 274320 w 1536700"/>
                <a:gd name="connsiteY87" fmla="*/ 1049021 h 1454150"/>
                <a:gd name="connsiteX88" fmla="*/ 266700 w 1536700"/>
                <a:gd name="connsiteY88" fmla="*/ 1043940 h 1454150"/>
                <a:gd name="connsiteX89" fmla="*/ 227330 w 1536700"/>
                <a:gd name="connsiteY89" fmla="*/ 1026161 h 1454150"/>
                <a:gd name="connsiteX90" fmla="*/ 193040 w 1536700"/>
                <a:gd name="connsiteY90" fmla="*/ 1018540 h 1454150"/>
                <a:gd name="connsiteX91" fmla="*/ 153670 w 1536700"/>
                <a:gd name="connsiteY91" fmla="*/ 965200 h 1454150"/>
                <a:gd name="connsiteX92" fmla="*/ 146050 w 1536700"/>
                <a:gd name="connsiteY92" fmla="*/ 962661 h 1454150"/>
                <a:gd name="connsiteX93" fmla="*/ 120650 w 1536700"/>
                <a:gd name="connsiteY93" fmla="*/ 966470 h 1454150"/>
                <a:gd name="connsiteX94" fmla="*/ 119380 w 1536700"/>
                <a:gd name="connsiteY94" fmla="*/ 966470 h 1454150"/>
                <a:gd name="connsiteX95" fmla="*/ 134620 w 1536700"/>
                <a:gd name="connsiteY95" fmla="*/ 941070 h 1454150"/>
                <a:gd name="connsiteX96" fmla="*/ 134620 w 1536700"/>
                <a:gd name="connsiteY96" fmla="*/ 894080 h 1454150"/>
                <a:gd name="connsiteX97" fmla="*/ 125730 w 1536700"/>
                <a:gd name="connsiteY97" fmla="*/ 872490 h 1454150"/>
                <a:gd name="connsiteX98" fmla="*/ 118110 w 1536700"/>
                <a:gd name="connsiteY98" fmla="*/ 854711 h 1454150"/>
                <a:gd name="connsiteX99" fmla="*/ 99060 w 1536700"/>
                <a:gd name="connsiteY99" fmla="*/ 839470 h 1454150"/>
                <a:gd name="connsiteX100" fmla="*/ 95250 w 1536700"/>
                <a:gd name="connsiteY100" fmla="*/ 838200 h 1454150"/>
                <a:gd name="connsiteX101" fmla="*/ 93980 w 1536700"/>
                <a:gd name="connsiteY101" fmla="*/ 834390 h 1454150"/>
                <a:gd name="connsiteX102" fmla="*/ 91440 w 1536700"/>
                <a:gd name="connsiteY102" fmla="*/ 824230 h 1454150"/>
                <a:gd name="connsiteX103" fmla="*/ 85090 w 1536700"/>
                <a:gd name="connsiteY103" fmla="*/ 801370 h 1454150"/>
                <a:gd name="connsiteX104" fmla="*/ 82550 w 1536700"/>
                <a:gd name="connsiteY104" fmla="*/ 795020 h 1454150"/>
                <a:gd name="connsiteX105" fmla="*/ 77470 w 1536700"/>
                <a:gd name="connsiteY105" fmla="*/ 784861 h 1454150"/>
                <a:gd name="connsiteX106" fmla="*/ 76200 w 1536700"/>
                <a:gd name="connsiteY106" fmla="*/ 778511 h 1454150"/>
                <a:gd name="connsiteX107" fmla="*/ 80010 w 1536700"/>
                <a:gd name="connsiteY107" fmla="*/ 770890 h 1454150"/>
                <a:gd name="connsiteX108" fmla="*/ 99060 w 1536700"/>
                <a:gd name="connsiteY108" fmla="*/ 712470 h 1454150"/>
                <a:gd name="connsiteX109" fmla="*/ 93980 w 1536700"/>
                <a:gd name="connsiteY109" fmla="*/ 685800 h 1454150"/>
                <a:gd name="connsiteX110" fmla="*/ 91440 w 1536700"/>
                <a:gd name="connsiteY110" fmla="*/ 678180 h 1454150"/>
                <a:gd name="connsiteX111" fmla="*/ 74930 w 1536700"/>
                <a:gd name="connsiteY111" fmla="*/ 655320 h 1454150"/>
                <a:gd name="connsiteX112" fmla="*/ 68580 w 1536700"/>
                <a:gd name="connsiteY112" fmla="*/ 650240 h 1454150"/>
                <a:gd name="connsiteX113" fmla="*/ 71120 w 1536700"/>
                <a:gd name="connsiteY113" fmla="*/ 629920 h 1454150"/>
                <a:gd name="connsiteX114" fmla="*/ 80010 w 1536700"/>
                <a:gd name="connsiteY114" fmla="*/ 586740 h 1454150"/>
                <a:gd name="connsiteX115" fmla="*/ 3810 w 1536700"/>
                <a:gd name="connsiteY115" fmla="*/ 519430 h 1454150"/>
                <a:gd name="connsiteX116" fmla="*/ 0 w 1536700"/>
                <a:gd name="connsiteY116" fmla="*/ 499111 h 1454150"/>
                <a:gd name="connsiteX117" fmla="*/ 3810 w 1536700"/>
                <a:gd name="connsiteY117" fmla="*/ 492761 h 1454150"/>
                <a:gd name="connsiteX118" fmla="*/ 26670 w 1536700"/>
                <a:gd name="connsiteY118" fmla="*/ 468630 h 1454150"/>
                <a:gd name="connsiteX119" fmla="*/ 38100 w 1536700"/>
                <a:gd name="connsiteY119" fmla="*/ 454661 h 1454150"/>
                <a:gd name="connsiteX120" fmla="*/ 45720 w 1536700"/>
                <a:gd name="connsiteY120" fmla="*/ 415290 h 1454150"/>
                <a:gd name="connsiteX121" fmla="*/ 43180 w 1536700"/>
                <a:gd name="connsiteY121" fmla="*/ 403861 h 1454150"/>
                <a:gd name="connsiteX122" fmla="*/ 35560 w 1536700"/>
                <a:gd name="connsiteY122" fmla="*/ 339090 h 1454150"/>
                <a:gd name="connsiteX123" fmla="*/ 33020 w 1536700"/>
                <a:gd name="connsiteY123" fmla="*/ 309880 h 1454150"/>
                <a:gd name="connsiteX124" fmla="*/ 50800 w 1536700"/>
                <a:gd name="connsiteY124" fmla="*/ 321311 h 1454150"/>
                <a:gd name="connsiteX125" fmla="*/ 58420 w 1536700"/>
                <a:gd name="connsiteY125" fmla="*/ 323850 h 1454150"/>
                <a:gd name="connsiteX126" fmla="*/ 68580 w 1536700"/>
                <a:gd name="connsiteY126" fmla="*/ 318770 h 1454150"/>
                <a:gd name="connsiteX127" fmla="*/ 68580 w 1536700"/>
                <a:gd name="connsiteY127" fmla="*/ 300990 h 1454150"/>
                <a:gd name="connsiteX128" fmla="*/ 68580 w 1536700"/>
                <a:gd name="connsiteY128" fmla="*/ 279400 h 1454150"/>
                <a:gd name="connsiteX129" fmla="*/ 62230 w 1536700"/>
                <a:gd name="connsiteY129" fmla="*/ 237490 h 1454150"/>
                <a:gd name="connsiteX130" fmla="*/ 53340 w 1536700"/>
                <a:gd name="connsiteY130" fmla="*/ 232411 h 1454150"/>
                <a:gd name="connsiteX131" fmla="*/ 49530 w 1536700"/>
                <a:gd name="connsiteY131" fmla="*/ 232411 h 1454150"/>
                <a:gd name="connsiteX132" fmla="*/ 172720 w 1536700"/>
                <a:gd name="connsiteY132" fmla="*/ 185420 h 1454150"/>
                <a:gd name="connsiteX133" fmla="*/ 345440 w 1536700"/>
                <a:gd name="connsiteY133" fmla="*/ 102870 h 1454150"/>
                <a:gd name="connsiteX134" fmla="*/ 350520 w 1536700"/>
                <a:gd name="connsiteY134" fmla="*/ 96520 h 1454150"/>
                <a:gd name="connsiteX135" fmla="*/ 397510 w 1536700"/>
                <a:gd name="connsiteY135" fmla="*/ 67311 h 1454150"/>
                <a:gd name="connsiteX136" fmla="*/ 402590 w 1536700"/>
                <a:gd name="connsiteY136" fmla="*/ 67311 h 1454150"/>
                <a:gd name="connsiteX137" fmla="*/ 448310 w 1536700"/>
                <a:gd name="connsiteY137" fmla="*/ 44450 h 1454150"/>
                <a:gd name="connsiteX138" fmla="*/ 476250 w 1536700"/>
                <a:gd name="connsiteY138" fmla="*/ 27940 h 1454150"/>
                <a:gd name="connsiteX139" fmla="*/ 486410 w 1536700"/>
                <a:gd name="connsiteY139" fmla="*/ 31750 h 1454150"/>
                <a:gd name="connsiteX140" fmla="*/ 492760 w 1536700"/>
                <a:gd name="connsiteY140" fmla="*/ 33020 h 1454150"/>
                <a:gd name="connsiteX141" fmla="*/ 492760 w 1536700"/>
                <a:gd name="connsiteY141" fmla="*/ 33020 h 1454150"/>
                <a:gd name="connsiteX142" fmla="*/ 518160 w 1536700"/>
                <a:gd name="connsiteY142" fmla="*/ 15240 h 1454150"/>
                <a:gd name="connsiteX143" fmla="*/ 518160 w 1536700"/>
                <a:gd name="connsiteY143" fmla="*/ 13970 h 1454150"/>
                <a:gd name="connsiteX144" fmla="*/ 534670 w 1536700"/>
                <a:gd name="connsiteY144" fmla="*/ 12700 h 1454150"/>
                <a:gd name="connsiteX145" fmla="*/ 541020 w 1536700"/>
                <a:gd name="connsiteY145" fmla="*/ 12700 h 1454150"/>
                <a:gd name="connsiteX146" fmla="*/ 549910 w 1536700"/>
                <a:gd name="connsiteY146" fmla="*/ 10161 h 1454150"/>
                <a:gd name="connsiteX147" fmla="*/ 596900 w 1536700"/>
                <a:gd name="connsiteY147" fmla="*/ 0 h 1454150"/>
                <a:gd name="connsiteX148" fmla="*/ 642620 w 1536700"/>
                <a:gd name="connsiteY148" fmla="*/ 0 h 1454150"/>
                <a:gd name="connsiteX149" fmla="*/ 654050 w 1536700"/>
                <a:gd name="connsiteY149" fmla="*/ 33020 h 1454150"/>
                <a:gd name="connsiteX150" fmla="*/ 750570 w 1536700"/>
                <a:gd name="connsiteY150" fmla="*/ 130811 h 1454150"/>
                <a:gd name="connsiteX151" fmla="*/ 763270 w 1536700"/>
                <a:gd name="connsiteY151" fmla="*/ 130811 h 1454150"/>
                <a:gd name="connsiteX152" fmla="*/ 774700 w 1536700"/>
                <a:gd name="connsiteY152" fmla="*/ 130811 h 1454150"/>
                <a:gd name="connsiteX153" fmla="*/ 778510 w 1536700"/>
                <a:gd name="connsiteY153" fmla="*/ 142240 h 1454150"/>
                <a:gd name="connsiteX154" fmla="*/ 792480 w 1536700"/>
                <a:gd name="connsiteY154" fmla="*/ 148590 h 1454150"/>
                <a:gd name="connsiteX155" fmla="*/ 795020 w 1536700"/>
                <a:gd name="connsiteY155" fmla="*/ 148590 h 1454150"/>
                <a:gd name="connsiteX156" fmla="*/ 797560 w 1536700"/>
                <a:gd name="connsiteY156" fmla="*/ 151130 h 1454150"/>
                <a:gd name="connsiteX157" fmla="*/ 803910 w 1536700"/>
                <a:gd name="connsiteY157" fmla="*/ 152400 h 1454150"/>
                <a:gd name="connsiteX158" fmla="*/ 810260 w 1536700"/>
                <a:gd name="connsiteY158" fmla="*/ 151130 h 1454150"/>
                <a:gd name="connsiteX159" fmla="*/ 864870 w 1536700"/>
                <a:gd name="connsiteY159" fmla="*/ 123190 h 1454150"/>
                <a:gd name="connsiteX160" fmla="*/ 871220 w 1536700"/>
                <a:gd name="connsiteY160" fmla="*/ 118111 h 1454150"/>
                <a:gd name="connsiteX161" fmla="*/ 875030 w 1536700"/>
                <a:gd name="connsiteY161" fmla="*/ 106680 h 1454150"/>
                <a:gd name="connsiteX162" fmla="*/ 919480 w 1536700"/>
                <a:gd name="connsiteY162" fmla="*/ 111761 h 1454150"/>
                <a:gd name="connsiteX163" fmla="*/ 941070 w 1536700"/>
                <a:gd name="connsiteY163" fmla="*/ 111761 h 1454150"/>
                <a:gd name="connsiteX164" fmla="*/ 956310 w 1536700"/>
                <a:gd name="connsiteY164" fmla="*/ 111761 h 1454150"/>
                <a:gd name="connsiteX165" fmla="*/ 982980 w 1536700"/>
                <a:gd name="connsiteY165" fmla="*/ 116840 h 1454150"/>
                <a:gd name="connsiteX166" fmla="*/ 993140 w 1536700"/>
                <a:gd name="connsiteY166" fmla="*/ 119380 h 1454150"/>
                <a:gd name="connsiteX167" fmla="*/ 1062990 w 1536700"/>
                <a:gd name="connsiteY167" fmla="*/ 125730 h 1454150"/>
                <a:gd name="connsiteX168" fmla="*/ 1087120 w 1536700"/>
                <a:gd name="connsiteY168" fmla="*/ 125730 h 1454150"/>
                <a:gd name="connsiteX169" fmla="*/ 1104900 w 1536700"/>
                <a:gd name="connsiteY169" fmla="*/ 125730 h 1454150"/>
                <a:gd name="connsiteX170" fmla="*/ 1139190 w 1536700"/>
                <a:gd name="connsiteY170" fmla="*/ 125730 h 1454150"/>
                <a:gd name="connsiteX171" fmla="*/ 1172210 w 1536700"/>
                <a:gd name="connsiteY171" fmla="*/ 125730 h 1454150"/>
                <a:gd name="connsiteX172" fmla="*/ 1212850 w 1536700"/>
                <a:gd name="connsiteY172" fmla="*/ 128270 h 1454150"/>
                <a:gd name="connsiteX173" fmla="*/ 1256030 w 1536700"/>
                <a:gd name="connsiteY173" fmla="*/ 130811 h 1454150"/>
                <a:gd name="connsiteX174" fmla="*/ 1268730 w 1536700"/>
                <a:gd name="connsiteY174" fmla="*/ 130811 h 1454150"/>
                <a:gd name="connsiteX175" fmla="*/ 1292860 w 1536700"/>
                <a:gd name="connsiteY175" fmla="*/ 127000 h 1454150"/>
                <a:gd name="connsiteX176" fmla="*/ 1311910 w 1536700"/>
                <a:gd name="connsiteY176" fmla="*/ 124461 h 1454150"/>
                <a:gd name="connsiteX177" fmla="*/ 1324610 w 1536700"/>
                <a:gd name="connsiteY177" fmla="*/ 124461 h 1454150"/>
                <a:gd name="connsiteX178" fmla="*/ 1341120 w 1536700"/>
                <a:gd name="connsiteY178" fmla="*/ 124461 h 1454150"/>
                <a:gd name="connsiteX179" fmla="*/ 1352550 w 1536700"/>
                <a:gd name="connsiteY179" fmla="*/ 127000 h 1454150"/>
                <a:gd name="connsiteX180" fmla="*/ 1360170 w 1536700"/>
                <a:gd name="connsiteY180" fmla="*/ 127000 h 1454150"/>
                <a:gd name="connsiteX181" fmla="*/ 1371600 w 1536700"/>
                <a:gd name="connsiteY181" fmla="*/ 129540 h 1454150"/>
                <a:gd name="connsiteX182" fmla="*/ 1384300 w 1536700"/>
                <a:gd name="connsiteY182" fmla="*/ 148590 h 1454150"/>
                <a:gd name="connsiteX183" fmla="*/ 1394460 w 1536700"/>
                <a:gd name="connsiteY183" fmla="*/ 151130 h 1454150"/>
                <a:gd name="connsiteX184" fmla="*/ 1399540 w 1536700"/>
                <a:gd name="connsiteY184" fmla="*/ 151130 h 1454150"/>
                <a:gd name="connsiteX185" fmla="*/ 1399540 w 1536700"/>
                <a:gd name="connsiteY185" fmla="*/ 151130 h 1454150"/>
                <a:gd name="connsiteX186" fmla="*/ 1404620 w 1536700"/>
                <a:gd name="connsiteY186" fmla="*/ 153670 h 1454150"/>
                <a:gd name="connsiteX187" fmla="*/ 1409700 w 1536700"/>
                <a:gd name="connsiteY187" fmla="*/ 156211 h 1454150"/>
                <a:gd name="connsiteX188" fmla="*/ 1423670 w 1536700"/>
                <a:gd name="connsiteY188" fmla="*/ 165100 h 1454150"/>
                <a:gd name="connsiteX189" fmla="*/ 1442720 w 1536700"/>
                <a:gd name="connsiteY189" fmla="*/ 191770 h 1454150"/>
                <a:gd name="connsiteX190" fmla="*/ 1445260 w 1536700"/>
                <a:gd name="connsiteY190" fmla="*/ 199390 h 1454150"/>
                <a:gd name="connsiteX191" fmla="*/ 1449070 w 1536700"/>
                <a:gd name="connsiteY191" fmla="*/ 213361 h 1454150"/>
                <a:gd name="connsiteX192" fmla="*/ 1450340 w 1536700"/>
                <a:gd name="connsiteY192" fmla="*/ 220980 h 1454150"/>
                <a:gd name="connsiteX193" fmla="*/ 1456690 w 1536700"/>
                <a:gd name="connsiteY193" fmla="*/ 269240 h 1454150"/>
                <a:gd name="connsiteX194" fmla="*/ 1487170 w 1536700"/>
                <a:gd name="connsiteY194" fmla="*/ 369570 h 1454150"/>
                <a:gd name="connsiteX195" fmla="*/ 1494790 w 1536700"/>
                <a:gd name="connsiteY195" fmla="*/ 392430 h 1454150"/>
                <a:gd name="connsiteX196" fmla="*/ 1503680 w 1536700"/>
                <a:gd name="connsiteY196" fmla="*/ 419100 h 1454150"/>
                <a:gd name="connsiteX197" fmla="*/ 1506220 w 1536700"/>
                <a:gd name="connsiteY197" fmla="*/ 426720 h 1454150"/>
                <a:gd name="connsiteX198" fmla="*/ 1504950 w 1536700"/>
                <a:gd name="connsiteY198" fmla="*/ 438150 h 1454150"/>
                <a:gd name="connsiteX199" fmla="*/ 1503680 w 1536700"/>
                <a:gd name="connsiteY199" fmla="*/ 452120 h 1454150"/>
                <a:gd name="connsiteX200" fmla="*/ 1510030 w 1536700"/>
                <a:gd name="connsiteY200" fmla="*/ 483870 h 1454150"/>
                <a:gd name="connsiteX201" fmla="*/ 1515110 w 1536700"/>
                <a:gd name="connsiteY201" fmla="*/ 544830 h 1454150"/>
                <a:gd name="connsiteX202" fmla="*/ 1507490 w 1536700"/>
                <a:gd name="connsiteY202" fmla="*/ 549911 h 1454150"/>
                <a:gd name="connsiteX203" fmla="*/ 1501140 w 1536700"/>
                <a:gd name="connsiteY203" fmla="*/ 553720 h 1454150"/>
                <a:gd name="connsiteX204" fmla="*/ 1478280 w 1536700"/>
                <a:gd name="connsiteY204" fmla="*/ 563880 h 1454150"/>
                <a:gd name="connsiteX205" fmla="*/ 1455420 w 1536700"/>
                <a:gd name="connsiteY205" fmla="*/ 574040 h 1454150"/>
                <a:gd name="connsiteX206" fmla="*/ 1390650 w 1536700"/>
                <a:gd name="connsiteY206" fmla="*/ 662940 h 1454150"/>
                <a:gd name="connsiteX207" fmla="*/ 1393190 w 1536700"/>
                <a:gd name="connsiteY207" fmla="*/ 678180 h 1454150"/>
                <a:gd name="connsiteX208" fmla="*/ 1426210 w 1536700"/>
                <a:gd name="connsiteY208" fmla="*/ 698500 h 1454150"/>
                <a:gd name="connsiteX209" fmla="*/ 1445260 w 1536700"/>
                <a:gd name="connsiteY209" fmla="*/ 704850 h 1454150"/>
                <a:gd name="connsiteX210" fmla="*/ 1459230 w 1536700"/>
                <a:gd name="connsiteY210" fmla="*/ 709930 h 1454150"/>
                <a:gd name="connsiteX211" fmla="*/ 1464310 w 1536700"/>
                <a:gd name="connsiteY211" fmla="*/ 725170 h 1454150"/>
                <a:gd name="connsiteX212" fmla="*/ 1473200 w 1536700"/>
                <a:gd name="connsiteY212" fmla="*/ 754380 h 1454150"/>
                <a:gd name="connsiteX213" fmla="*/ 1466850 w 1536700"/>
                <a:gd name="connsiteY213" fmla="*/ 786130 h 1454150"/>
                <a:gd name="connsiteX214" fmla="*/ 1459230 w 1536700"/>
                <a:gd name="connsiteY214" fmla="*/ 791211 h 1454150"/>
                <a:gd name="connsiteX215" fmla="*/ 1454150 w 1536700"/>
                <a:gd name="connsiteY215" fmla="*/ 797561 h 1454150"/>
                <a:gd name="connsiteX216" fmla="*/ 1454150 w 1536700"/>
                <a:gd name="connsiteY216" fmla="*/ 830580 h 1454150"/>
                <a:gd name="connsiteX217" fmla="*/ 1465580 w 1536700"/>
                <a:gd name="connsiteY217" fmla="*/ 844550 h 1454150"/>
                <a:gd name="connsiteX218" fmla="*/ 1470660 w 1536700"/>
                <a:gd name="connsiteY218" fmla="*/ 863600 h 1454150"/>
                <a:gd name="connsiteX219" fmla="*/ 1470660 w 1536700"/>
                <a:gd name="connsiteY219" fmla="*/ 896620 h 1454150"/>
                <a:gd name="connsiteX220" fmla="*/ 1502410 w 1536700"/>
                <a:gd name="connsiteY220" fmla="*/ 960120 h 1454150"/>
                <a:gd name="connsiteX221" fmla="*/ 1525270 w 1536700"/>
                <a:gd name="connsiteY221" fmla="*/ 1014730 h 1454150"/>
                <a:gd name="connsiteX222" fmla="*/ 1529080 w 1536700"/>
                <a:gd name="connsiteY222" fmla="*/ 1018540 h 1454150"/>
                <a:gd name="connsiteX223" fmla="*/ 1524000 w 1536700"/>
                <a:gd name="connsiteY223" fmla="*/ 1026161 h 1454150"/>
                <a:gd name="connsiteX224" fmla="*/ 1536700 w 1536700"/>
                <a:gd name="connsiteY224" fmla="*/ 1065530 h 1454150"/>
                <a:gd name="connsiteX225" fmla="*/ 1536700 w 1536700"/>
                <a:gd name="connsiteY225" fmla="*/ 1074421 h 1454150"/>
                <a:gd name="connsiteX226" fmla="*/ 1532890 w 1536700"/>
                <a:gd name="connsiteY226" fmla="*/ 1111250 h 1454150"/>
                <a:gd name="connsiteX227" fmla="*/ 1507490 w 1536700"/>
                <a:gd name="connsiteY227" fmla="*/ 1121411 h 1454150"/>
                <a:gd name="connsiteX228" fmla="*/ 1437640 w 1536700"/>
                <a:gd name="connsiteY228" fmla="*/ 1176021 h 1454150"/>
                <a:gd name="connsiteX229" fmla="*/ 1377950 w 1536700"/>
                <a:gd name="connsiteY229" fmla="*/ 1248411 h 1454150"/>
                <a:gd name="connsiteX230" fmla="*/ 1338580 w 1536700"/>
                <a:gd name="connsiteY230" fmla="*/ 1306830 h 1454150"/>
                <a:gd name="connsiteX231" fmla="*/ 1330960 w 1536700"/>
                <a:gd name="connsiteY231" fmla="*/ 1315721 h 1454150"/>
                <a:gd name="connsiteX232" fmla="*/ 1315720 w 1536700"/>
                <a:gd name="connsiteY232" fmla="*/ 1346200 h 1454150"/>
                <a:gd name="connsiteX233" fmla="*/ 1319530 w 1536700"/>
                <a:gd name="connsiteY233" fmla="*/ 1367790 h 1454150"/>
                <a:gd name="connsiteX234" fmla="*/ 1322070 w 1536700"/>
                <a:gd name="connsiteY234" fmla="*/ 1385571 h 1454150"/>
                <a:gd name="connsiteX235" fmla="*/ 1323340 w 1536700"/>
                <a:gd name="connsiteY235" fmla="*/ 1423671 h 1454150"/>
                <a:gd name="connsiteX236" fmla="*/ 1337310 w 1536700"/>
                <a:gd name="connsiteY236" fmla="*/ 1450340 h 1454150"/>
                <a:gd name="connsiteX237" fmla="*/ 1339850 w 1536700"/>
                <a:gd name="connsiteY237" fmla="*/ 1454150 h 145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</a:cxnLst>
              <a:rect l="l" t="t" r="r" b="b"/>
              <a:pathLst>
                <a:path w="1536700" h="1454150">
                  <a:moveTo>
                    <a:pt x="1328420" y="1449071"/>
                  </a:moveTo>
                  <a:cubicBezTo>
                    <a:pt x="1318260" y="1442721"/>
                    <a:pt x="1309370" y="1438911"/>
                    <a:pt x="1303020" y="1437640"/>
                  </a:cubicBezTo>
                  <a:cubicBezTo>
                    <a:pt x="1303020" y="1437640"/>
                    <a:pt x="1303020" y="1437640"/>
                    <a:pt x="1301750" y="1437640"/>
                  </a:cubicBezTo>
                  <a:cubicBezTo>
                    <a:pt x="1264920" y="1413511"/>
                    <a:pt x="1236980" y="1405890"/>
                    <a:pt x="1223010" y="1403350"/>
                  </a:cubicBezTo>
                  <a:cubicBezTo>
                    <a:pt x="1221740" y="1400811"/>
                    <a:pt x="1220470" y="1397000"/>
                    <a:pt x="1219200" y="1394461"/>
                  </a:cubicBezTo>
                  <a:cubicBezTo>
                    <a:pt x="1216660" y="1385571"/>
                    <a:pt x="1203960" y="1371600"/>
                    <a:pt x="1189990" y="1366521"/>
                  </a:cubicBezTo>
                  <a:cubicBezTo>
                    <a:pt x="1189990" y="1366521"/>
                    <a:pt x="1183640" y="1366521"/>
                    <a:pt x="1182370" y="1366521"/>
                  </a:cubicBezTo>
                  <a:cubicBezTo>
                    <a:pt x="1178560" y="1366521"/>
                    <a:pt x="1176020" y="1366521"/>
                    <a:pt x="1173480" y="1366521"/>
                  </a:cubicBezTo>
                  <a:cubicBezTo>
                    <a:pt x="1170940" y="1361440"/>
                    <a:pt x="1167130" y="1355090"/>
                    <a:pt x="1160780" y="1352550"/>
                  </a:cubicBezTo>
                  <a:cubicBezTo>
                    <a:pt x="1158240" y="1352550"/>
                    <a:pt x="1153160" y="1350011"/>
                    <a:pt x="1150620" y="1350011"/>
                  </a:cubicBezTo>
                  <a:cubicBezTo>
                    <a:pt x="1145540" y="1350011"/>
                    <a:pt x="1139190" y="1352550"/>
                    <a:pt x="1134110" y="1353821"/>
                  </a:cubicBezTo>
                  <a:cubicBezTo>
                    <a:pt x="1130300" y="1355090"/>
                    <a:pt x="1126490" y="1356361"/>
                    <a:pt x="1122680" y="1356361"/>
                  </a:cubicBezTo>
                  <a:cubicBezTo>
                    <a:pt x="1116330" y="1356361"/>
                    <a:pt x="1113790" y="1355090"/>
                    <a:pt x="1106170" y="1351280"/>
                  </a:cubicBezTo>
                  <a:cubicBezTo>
                    <a:pt x="1103630" y="1351280"/>
                    <a:pt x="1099820" y="1348740"/>
                    <a:pt x="1097280" y="1348740"/>
                  </a:cubicBezTo>
                  <a:cubicBezTo>
                    <a:pt x="1094740" y="1348740"/>
                    <a:pt x="1093470" y="1348740"/>
                    <a:pt x="1092200" y="1348740"/>
                  </a:cubicBezTo>
                  <a:cubicBezTo>
                    <a:pt x="1088390" y="1351280"/>
                    <a:pt x="1083310" y="1353821"/>
                    <a:pt x="1082040" y="1357630"/>
                  </a:cubicBezTo>
                  <a:cubicBezTo>
                    <a:pt x="1082040" y="1358900"/>
                    <a:pt x="1074420" y="1362711"/>
                    <a:pt x="1070610" y="1363980"/>
                  </a:cubicBezTo>
                  <a:cubicBezTo>
                    <a:pt x="1064260" y="1366521"/>
                    <a:pt x="1054100" y="1374140"/>
                    <a:pt x="1046480" y="1380490"/>
                  </a:cubicBezTo>
                  <a:cubicBezTo>
                    <a:pt x="1040130" y="1372871"/>
                    <a:pt x="1032510" y="1365250"/>
                    <a:pt x="1024890" y="1360171"/>
                  </a:cubicBezTo>
                  <a:cubicBezTo>
                    <a:pt x="1021080" y="1357630"/>
                    <a:pt x="1016000" y="1356361"/>
                    <a:pt x="1010920" y="1356361"/>
                  </a:cubicBezTo>
                  <a:cubicBezTo>
                    <a:pt x="1003300" y="1356361"/>
                    <a:pt x="996950" y="1360171"/>
                    <a:pt x="991870" y="1361440"/>
                  </a:cubicBezTo>
                  <a:lnTo>
                    <a:pt x="984250" y="1363980"/>
                  </a:lnTo>
                  <a:cubicBezTo>
                    <a:pt x="980440" y="1363980"/>
                    <a:pt x="975360" y="1363980"/>
                    <a:pt x="975360" y="1363980"/>
                  </a:cubicBezTo>
                  <a:cubicBezTo>
                    <a:pt x="974090" y="1363980"/>
                    <a:pt x="962660" y="1360171"/>
                    <a:pt x="955040" y="1360171"/>
                  </a:cubicBezTo>
                  <a:cubicBezTo>
                    <a:pt x="947420" y="1360171"/>
                    <a:pt x="948690" y="1360171"/>
                    <a:pt x="946150" y="1361440"/>
                  </a:cubicBezTo>
                  <a:cubicBezTo>
                    <a:pt x="944880" y="1361440"/>
                    <a:pt x="939800" y="1363980"/>
                    <a:pt x="919480" y="1381761"/>
                  </a:cubicBezTo>
                  <a:cubicBezTo>
                    <a:pt x="918210" y="1383030"/>
                    <a:pt x="915670" y="1385571"/>
                    <a:pt x="915670" y="1388111"/>
                  </a:cubicBezTo>
                  <a:cubicBezTo>
                    <a:pt x="913130" y="1397000"/>
                    <a:pt x="911860" y="1402080"/>
                    <a:pt x="911860" y="1405890"/>
                  </a:cubicBezTo>
                  <a:cubicBezTo>
                    <a:pt x="911860" y="1408430"/>
                    <a:pt x="909320" y="1410971"/>
                    <a:pt x="906780" y="1413511"/>
                  </a:cubicBezTo>
                  <a:cubicBezTo>
                    <a:pt x="901700" y="1402080"/>
                    <a:pt x="885190" y="1399540"/>
                    <a:pt x="873760" y="1398271"/>
                  </a:cubicBezTo>
                  <a:lnTo>
                    <a:pt x="873760" y="1379221"/>
                  </a:lnTo>
                  <a:cubicBezTo>
                    <a:pt x="873760" y="1377950"/>
                    <a:pt x="873760" y="1375411"/>
                    <a:pt x="873760" y="1374140"/>
                  </a:cubicBezTo>
                  <a:cubicBezTo>
                    <a:pt x="871220" y="1367790"/>
                    <a:pt x="863600" y="1358900"/>
                    <a:pt x="849630" y="1356361"/>
                  </a:cubicBezTo>
                  <a:cubicBezTo>
                    <a:pt x="845820" y="1353821"/>
                    <a:pt x="838200" y="1339850"/>
                    <a:pt x="826770" y="1315721"/>
                  </a:cubicBezTo>
                  <a:cubicBezTo>
                    <a:pt x="824230" y="1310640"/>
                    <a:pt x="820420" y="1308100"/>
                    <a:pt x="815340" y="1308100"/>
                  </a:cubicBezTo>
                  <a:cubicBezTo>
                    <a:pt x="815340" y="1308100"/>
                    <a:pt x="815340" y="1308100"/>
                    <a:pt x="814070" y="1308100"/>
                  </a:cubicBezTo>
                  <a:cubicBezTo>
                    <a:pt x="810260" y="1308100"/>
                    <a:pt x="805180" y="1310640"/>
                    <a:pt x="802640" y="1313180"/>
                  </a:cubicBezTo>
                  <a:cubicBezTo>
                    <a:pt x="800100" y="1315721"/>
                    <a:pt x="792480" y="1322071"/>
                    <a:pt x="786130" y="1327150"/>
                  </a:cubicBezTo>
                  <a:lnTo>
                    <a:pt x="777240" y="1334771"/>
                  </a:lnTo>
                  <a:cubicBezTo>
                    <a:pt x="772160" y="1338580"/>
                    <a:pt x="767080" y="1346200"/>
                    <a:pt x="760730" y="1356361"/>
                  </a:cubicBezTo>
                  <a:cubicBezTo>
                    <a:pt x="760730" y="1357630"/>
                    <a:pt x="758190" y="1360171"/>
                    <a:pt x="758190" y="1361440"/>
                  </a:cubicBezTo>
                  <a:cubicBezTo>
                    <a:pt x="756920" y="1361440"/>
                    <a:pt x="749300" y="1361440"/>
                    <a:pt x="748030" y="1361440"/>
                  </a:cubicBezTo>
                  <a:cubicBezTo>
                    <a:pt x="748030" y="1357630"/>
                    <a:pt x="748030" y="1353821"/>
                    <a:pt x="748030" y="1350011"/>
                  </a:cubicBezTo>
                  <a:cubicBezTo>
                    <a:pt x="748030" y="1346200"/>
                    <a:pt x="748030" y="1342390"/>
                    <a:pt x="744220" y="1339850"/>
                  </a:cubicBezTo>
                  <a:cubicBezTo>
                    <a:pt x="741680" y="1337311"/>
                    <a:pt x="737870" y="1334771"/>
                    <a:pt x="734060" y="1334771"/>
                  </a:cubicBezTo>
                  <a:lnTo>
                    <a:pt x="730250" y="1334771"/>
                  </a:lnTo>
                  <a:cubicBezTo>
                    <a:pt x="730250" y="1327150"/>
                    <a:pt x="727710" y="1322071"/>
                    <a:pt x="726440" y="1316990"/>
                  </a:cubicBezTo>
                  <a:cubicBezTo>
                    <a:pt x="723900" y="1308100"/>
                    <a:pt x="715010" y="1301750"/>
                    <a:pt x="703580" y="1292861"/>
                  </a:cubicBezTo>
                  <a:cubicBezTo>
                    <a:pt x="693420" y="1285240"/>
                    <a:pt x="693420" y="1282700"/>
                    <a:pt x="693420" y="1281430"/>
                  </a:cubicBezTo>
                  <a:cubicBezTo>
                    <a:pt x="693420" y="1278890"/>
                    <a:pt x="693420" y="1228090"/>
                    <a:pt x="670560" y="1228090"/>
                  </a:cubicBezTo>
                  <a:cubicBezTo>
                    <a:pt x="664210" y="1228090"/>
                    <a:pt x="648970" y="1228090"/>
                    <a:pt x="637540" y="1228090"/>
                  </a:cubicBezTo>
                  <a:cubicBezTo>
                    <a:pt x="626110" y="1228090"/>
                    <a:pt x="628650" y="1228090"/>
                    <a:pt x="626110" y="1228090"/>
                  </a:cubicBezTo>
                  <a:lnTo>
                    <a:pt x="626110" y="1228090"/>
                  </a:lnTo>
                  <a:cubicBezTo>
                    <a:pt x="627380" y="1228090"/>
                    <a:pt x="626110" y="1225550"/>
                    <a:pt x="626110" y="1224280"/>
                  </a:cubicBezTo>
                  <a:cubicBezTo>
                    <a:pt x="623570" y="1220471"/>
                    <a:pt x="622300" y="1216661"/>
                    <a:pt x="618490" y="1212850"/>
                  </a:cubicBezTo>
                  <a:cubicBezTo>
                    <a:pt x="612140" y="1206500"/>
                    <a:pt x="601980" y="1200150"/>
                    <a:pt x="600710" y="1198880"/>
                  </a:cubicBezTo>
                  <a:cubicBezTo>
                    <a:pt x="598170" y="1197611"/>
                    <a:pt x="595630" y="1196340"/>
                    <a:pt x="593090" y="1196340"/>
                  </a:cubicBezTo>
                  <a:cubicBezTo>
                    <a:pt x="590550" y="1196340"/>
                    <a:pt x="590550" y="1196340"/>
                    <a:pt x="589280" y="1196340"/>
                  </a:cubicBezTo>
                  <a:cubicBezTo>
                    <a:pt x="585470" y="1197611"/>
                    <a:pt x="581660" y="1200150"/>
                    <a:pt x="580390" y="1205230"/>
                  </a:cubicBezTo>
                  <a:lnTo>
                    <a:pt x="576580" y="1215390"/>
                  </a:lnTo>
                  <a:lnTo>
                    <a:pt x="576580" y="1215390"/>
                  </a:lnTo>
                  <a:cubicBezTo>
                    <a:pt x="570230" y="1210311"/>
                    <a:pt x="556260" y="1198880"/>
                    <a:pt x="547370" y="1191261"/>
                  </a:cubicBezTo>
                  <a:cubicBezTo>
                    <a:pt x="556260" y="1186180"/>
                    <a:pt x="567690" y="1162050"/>
                    <a:pt x="561340" y="1143000"/>
                  </a:cubicBezTo>
                  <a:cubicBezTo>
                    <a:pt x="556260" y="1127761"/>
                    <a:pt x="547370" y="1126490"/>
                    <a:pt x="542290" y="1126490"/>
                  </a:cubicBezTo>
                  <a:cubicBezTo>
                    <a:pt x="533400" y="1126490"/>
                    <a:pt x="524510" y="1134111"/>
                    <a:pt x="519430" y="1148080"/>
                  </a:cubicBezTo>
                  <a:cubicBezTo>
                    <a:pt x="519430" y="1148080"/>
                    <a:pt x="519430" y="1148080"/>
                    <a:pt x="519430" y="1148080"/>
                  </a:cubicBezTo>
                  <a:cubicBezTo>
                    <a:pt x="518160" y="1148080"/>
                    <a:pt x="511810" y="1150621"/>
                    <a:pt x="508000" y="1151890"/>
                  </a:cubicBezTo>
                  <a:lnTo>
                    <a:pt x="496570" y="1151890"/>
                  </a:lnTo>
                  <a:cubicBezTo>
                    <a:pt x="496570" y="1150621"/>
                    <a:pt x="496570" y="1148080"/>
                    <a:pt x="495300" y="1146811"/>
                  </a:cubicBezTo>
                  <a:cubicBezTo>
                    <a:pt x="492760" y="1139190"/>
                    <a:pt x="486410" y="1135380"/>
                    <a:pt x="474980" y="1127761"/>
                  </a:cubicBezTo>
                  <a:cubicBezTo>
                    <a:pt x="469900" y="1123950"/>
                    <a:pt x="462280" y="1118871"/>
                    <a:pt x="459740" y="1116330"/>
                  </a:cubicBezTo>
                  <a:cubicBezTo>
                    <a:pt x="455930" y="1111250"/>
                    <a:pt x="448310" y="1101090"/>
                    <a:pt x="434340" y="1101090"/>
                  </a:cubicBezTo>
                  <a:cubicBezTo>
                    <a:pt x="420370" y="1101090"/>
                    <a:pt x="414020" y="1107440"/>
                    <a:pt x="403860" y="1120140"/>
                  </a:cubicBezTo>
                  <a:cubicBezTo>
                    <a:pt x="400050" y="1125221"/>
                    <a:pt x="400050" y="1131571"/>
                    <a:pt x="403860" y="1136650"/>
                  </a:cubicBezTo>
                  <a:cubicBezTo>
                    <a:pt x="407670" y="1141730"/>
                    <a:pt x="411480" y="1151890"/>
                    <a:pt x="414020" y="1162050"/>
                  </a:cubicBezTo>
                  <a:cubicBezTo>
                    <a:pt x="401320" y="1162050"/>
                    <a:pt x="384810" y="1182371"/>
                    <a:pt x="382270" y="1184911"/>
                  </a:cubicBezTo>
                  <a:cubicBezTo>
                    <a:pt x="382270" y="1186180"/>
                    <a:pt x="379730" y="1187450"/>
                    <a:pt x="379730" y="1188721"/>
                  </a:cubicBezTo>
                  <a:cubicBezTo>
                    <a:pt x="379730" y="1188721"/>
                    <a:pt x="374650" y="1177290"/>
                    <a:pt x="374650" y="1177290"/>
                  </a:cubicBezTo>
                  <a:cubicBezTo>
                    <a:pt x="370840" y="1169671"/>
                    <a:pt x="365760" y="1159511"/>
                    <a:pt x="359410" y="1151890"/>
                  </a:cubicBezTo>
                  <a:cubicBezTo>
                    <a:pt x="350520" y="1140461"/>
                    <a:pt x="332740" y="1127761"/>
                    <a:pt x="331470" y="1126490"/>
                  </a:cubicBezTo>
                  <a:cubicBezTo>
                    <a:pt x="330200" y="1126490"/>
                    <a:pt x="328930" y="1125221"/>
                    <a:pt x="326390" y="1123950"/>
                  </a:cubicBezTo>
                  <a:cubicBezTo>
                    <a:pt x="332740" y="1116330"/>
                    <a:pt x="341630" y="1106171"/>
                    <a:pt x="344170" y="1102361"/>
                  </a:cubicBezTo>
                  <a:cubicBezTo>
                    <a:pt x="353060" y="1093471"/>
                    <a:pt x="351790" y="1078230"/>
                    <a:pt x="346710" y="1066800"/>
                  </a:cubicBezTo>
                  <a:cubicBezTo>
                    <a:pt x="341630" y="1056640"/>
                    <a:pt x="327660" y="1050290"/>
                    <a:pt x="304800" y="1049021"/>
                  </a:cubicBezTo>
                  <a:cubicBezTo>
                    <a:pt x="304800" y="1049021"/>
                    <a:pt x="304800" y="1049021"/>
                    <a:pt x="304800" y="1049021"/>
                  </a:cubicBezTo>
                  <a:cubicBezTo>
                    <a:pt x="302260" y="1049021"/>
                    <a:pt x="300990" y="1049021"/>
                    <a:pt x="298450" y="1050290"/>
                  </a:cubicBezTo>
                  <a:cubicBezTo>
                    <a:pt x="298450" y="1050290"/>
                    <a:pt x="293370" y="1052830"/>
                    <a:pt x="283210" y="1055371"/>
                  </a:cubicBezTo>
                  <a:cubicBezTo>
                    <a:pt x="280670" y="1052830"/>
                    <a:pt x="276860" y="1051561"/>
                    <a:pt x="274320" y="1049021"/>
                  </a:cubicBezTo>
                  <a:cubicBezTo>
                    <a:pt x="271780" y="1047750"/>
                    <a:pt x="267970" y="1045211"/>
                    <a:pt x="266700" y="1043940"/>
                  </a:cubicBezTo>
                  <a:cubicBezTo>
                    <a:pt x="262890" y="1032511"/>
                    <a:pt x="248920" y="1029970"/>
                    <a:pt x="227330" y="1026161"/>
                  </a:cubicBezTo>
                  <a:cubicBezTo>
                    <a:pt x="217170" y="1023620"/>
                    <a:pt x="204470" y="1022350"/>
                    <a:pt x="193040" y="1018540"/>
                  </a:cubicBezTo>
                  <a:cubicBezTo>
                    <a:pt x="187960" y="988061"/>
                    <a:pt x="157480" y="967740"/>
                    <a:pt x="153670" y="965200"/>
                  </a:cubicBezTo>
                  <a:cubicBezTo>
                    <a:pt x="151130" y="963930"/>
                    <a:pt x="148590" y="962661"/>
                    <a:pt x="146050" y="962661"/>
                  </a:cubicBezTo>
                  <a:cubicBezTo>
                    <a:pt x="143510" y="962661"/>
                    <a:pt x="128270" y="962661"/>
                    <a:pt x="120650" y="966470"/>
                  </a:cubicBezTo>
                  <a:cubicBezTo>
                    <a:pt x="120650" y="966470"/>
                    <a:pt x="120650" y="966470"/>
                    <a:pt x="119380" y="966470"/>
                  </a:cubicBezTo>
                  <a:cubicBezTo>
                    <a:pt x="121920" y="962661"/>
                    <a:pt x="125730" y="955040"/>
                    <a:pt x="134620" y="941070"/>
                  </a:cubicBezTo>
                  <a:cubicBezTo>
                    <a:pt x="143510" y="927100"/>
                    <a:pt x="142240" y="910590"/>
                    <a:pt x="134620" y="894080"/>
                  </a:cubicBezTo>
                  <a:cubicBezTo>
                    <a:pt x="132080" y="887730"/>
                    <a:pt x="128270" y="880111"/>
                    <a:pt x="125730" y="872490"/>
                  </a:cubicBezTo>
                  <a:cubicBezTo>
                    <a:pt x="123190" y="864870"/>
                    <a:pt x="119380" y="858520"/>
                    <a:pt x="118110" y="854711"/>
                  </a:cubicBezTo>
                  <a:cubicBezTo>
                    <a:pt x="114300" y="848361"/>
                    <a:pt x="106680" y="843280"/>
                    <a:pt x="99060" y="839470"/>
                  </a:cubicBezTo>
                  <a:cubicBezTo>
                    <a:pt x="99060" y="839470"/>
                    <a:pt x="96520" y="838200"/>
                    <a:pt x="95250" y="838200"/>
                  </a:cubicBezTo>
                  <a:cubicBezTo>
                    <a:pt x="95250" y="836930"/>
                    <a:pt x="95250" y="835661"/>
                    <a:pt x="93980" y="834390"/>
                  </a:cubicBezTo>
                  <a:cubicBezTo>
                    <a:pt x="93980" y="830580"/>
                    <a:pt x="91440" y="826770"/>
                    <a:pt x="91440" y="824230"/>
                  </a:cubicBezTo>
                  <a:cubicBezTo>
                    <a:pt x="91440" y="815340"/>
                    <a:pt x="87630" y="807720"/>
                    <a:pt x="85090" y="801370"/>
                  </a:cubicBezTo>
                  <a:cubicBezTo>
                    <a:pt x="85090" y="798830"/>
                    <a:pt x="82550" y="796290"/>
                    <a:pt x="82550" y="795020"/>
                  </a:cubicBezTo>
                  <a:cubicBezTo>
                    <a:pt x="82550" y="791211"/>
                    <a:pt x="80010" y="787400"/>
                    <a:pt x="77470" y="784861"/>
                  </a:cubicBezTo>
                  <a:cubicBezTo>
                    <a:pt x="74930" y="779780"/>
                    <a:pt x="74930" y="779780"/>
                    <a:pt x="76200" y="778511"/>
                  </a:cubicBezTo>
                  <a:lnTo>
                    <a:pt x="80010" y="770890"/>
                  </a:lnTo>
                  <a:cubicBezTo>
                    <a:pt x="90170" y="746761"/>
                    <a:pt x="99060" y="725170"/>
                    <a:pt x="99060" y="712470"/>
                  </a:cubicBezTo>
                  <a:cubicBezTo>
                    <a:pt x="99060" y="699770"/>
                    <a:pt x="96520" y="693420"/>
                    <a:pt x="93980" y="685800"/>
                  </a:cubicBezTo>
                  <a:cubicBezTo>
                    <a:pt x="93980" y="683261"/>
                    <a:pt x="92710" y="679450"/>
                    <a:pt x="91440" y="678180"/>
                  </a:cubicBezTo>
                  <a:cubicBezTo>
                    <a:pt x="90170" y="665480"/>
                    <a:pt x="81280" y="660400"/>
                    <a:pt x="74930" y="655320"/>
                  </a:cubicBezTo>
                  <a:cubicBezTo>
                    <a:pt x="72390" y="654050"/>
                    <a:pt x="71120" y="652780"/>
                    <a:pt x="68580" y="650240"/>
                  </a:cubicBezTo>
                  <a:cubicBezTo>
                    <a:pt x="68580" y="648970"/>
                    <a:pt x="68580" y="643890"/>
                    <a:pt x="71120" y="629920"/>
                  </a:cubicBezTo>
                  <a:cubicBezTo>
                    <a:pt x="71120" y="628650"/>
                    <a:pt x="80010" y="596900"/>
                    <a:pt x="80010" y="586740"/>
                  </a:cubicBezTo>
                  <a:cubicBezTo>
                    <a:pt x="80010" y="576580"/>
                    <a:pt x="80010" y="574040"/>
                    <a:pt x="3810" y="519430"/>
                  </a:cubicBezTo>
                  <a:cubicBezTo>
                    <a:pt x="3810" y="513080"/>
                    <a:pt x="1270" y="504190"/>
                    <a:pt x="0" y="499111"/>
                  </a:cubicBezTo>
                  <a:cubicBezTo>
                    <a:pt x="0" y="496570"/>
                    <a:pt x="0" y="496570"/>
                    <a:pt x="3810" y="492761"/>
                  </a:cubicBezTo>
                  <a:cubicBezTo>
                    <a:pt x="11430" y="487680"/>
                    <a:pt x="19050" y="477520"/>
                    <a:pt x="26670" y="468630"/>
                  </a:cubicBezTo>
                  <a:cubicBezTo>
                    <a:pt x="30480" y="463550"/>
                    <a:pt x="34290" y="458470"/>
                    <a:pt x="38100" y="454661"/>
                  </a:cubicBezTo>
                  <a:cubicBezTo>
                    <a:pt x="52070" y="440690"/>
                    <a:pt x="48260" y="427990"/>
                    <a:pt x="45720" y="415290"/>
                  </a:cubicBezTo>
                  <a:cubicBezTo>
                    <a:pt x="45720" y="411480"/>
                    <a:pt x="44450" y="407670"/>
                    <a:pt x="43180" y="403861"/>
                  </a:cubicBezTo>
                  <a:cubicBezTo>
                    <a:pt x="40640" y="392430"/>
                    <a:pt x="38100" y="363220"/>
                    <a:pt x="35560" y="339090"/>
                  </a:cubicBezTo>
                  <a:cubicBezTo>
                    <a:pt x="35560" y="328930"/>
                    <a:pt x="33020" y="318770"/>
                    <a:pt x="33020" y="309880"/>
                  </a:cubicBezTo>
                  <a:cubicBezTo>
                    <a:pt x="39370" y="313690"/>
                    <a:pt x="44450" y="317500"/>
                    <a:pt x="50800" y="321311"/>
                  </a:cubicBezTo>
                  <a:cubicBezTo>
                    <a:pt x="53340" y="322580"/>
                    <a:pt x="55880" y="323850"/>
                    <a:pt x="58420" y="323850"/>
                  </a:cubicBezTo>
                  <a:cubicBezTo>
                    <a:pt x="62230" y="323850"/>
                    <a:pt x="66040" y="322580"/>
                    <a:pt x="68580" y="318770"/>
                  </a:cubicBezTo>
                  <a:cubicBezTo>
                    <a:pt x="73660" y="313690"/>
                    <a:pt x="73660" y="306070"/>
                    <a:pt x="68580" y="300990"/>
                  </a:cubicBezTo>
                  <a:cubicBezTo>
                    <a:pt x="64770" y="294640"/>
                    <a:pt x="64770" y="289561"/>
                    <a:pt x="68580" y="279400"/>
                  </a:cubicBezTo>
                  <a:cubicBezTo>
                    <a:pt x="71120" y="267970"/>
                    <a:pt x="74930" y="252730"/>
                    <a:pt x="62230" y="237490"/>
                  </a:cubicBezTo>
                  <a:cubicBezTo>
                    <a:pt x="59690" y="234950"/>
                    <a:pt x="57150" y="232411"/>
                    <a:pt x="53340" y="232411"/>
                  </a:cubicBezTo>
                  <a:cubicBezTo>
                    <a:pt x="52070" y="232411"/>
                    <a:pt x="50800" y="232411"/>
                    <a:pt x="49530" y="232411"/>
                  </a:cubicBezTo>
                  <a:cubicBezTo>
                    <a:pt x="77470" y="210820"/>
                    <a:pt x="124460" y="199390"/>
                    <a:pt x="172720" y="185420"/>
                  </a:cubicBezTo>
                  <a:cubicBezTo>
                    <a:pt x="240030" y="167640"/>
                    <a:pt x="308610" y="149861"/>
                    <a:pt x="345440" y="102870"/>
                  </a:cubicBezTo>
                  <a:lnTo>
                    <a:pt x="350520" y="96520"/>
                  </a:lnTo>
                  <a:cubicBezTo>
                    <a:pt x="363220" y="78740"/>
                    <a:pt x="373380" y="67311"/>
                    <a:pt x="397510" y="67311"/>
                  </a:cubicBezTo>
                  <a:lnTo>
                    <a:pt x="402590" y="67311"/>
                  </a:lnTo>
                  <a:cubicBezTo>
                    <a:pt x="422910" y="64770"/>
                    <a:pt x="436880" y="53340"/>
                    <a:pt x="448310" y="44450"/>
                  </a:cubicBezTo>
                  <a:cubicBezTo>
                    <a:pt x="458470" y="36830"/>
                    <a:pt x="467360" y="27940"/>
                    <a:pt x="476250" y="27940"/>
                  </a:cubicBezTo>
                  <a:cubicBezTo>
                    <a:pt x="485140" y="27940"/>
                    <a:pt x="482600" y="27940"/>
                    <a:pt x="486410" y="31750"/>
                  </a:cubicBezTo>
                  <a:cubicBezTo>
                    <a:pt x="488950" y="31750"/>
                    <a:pt x="490220" y="33020"/>
                    <a:pt x="492760" y="33020"/>
                  </a:cubicBezTo>
                  <a:lnTo>
                    <a:pt x="492760" y="33020"/>
                  </a:lnTo>
                  <a:cubicBezTo>
                    <a:pt x="518160" y="33020"/>
                    <a:pt x="518160" y="17780"/>
                    <a:pt x="518160" y="15240"/>
                  </a:cubicBezTo>
                  <a:cubicBezTo>
                    <a:pt x="518160" y="12700"/>
                    <a:pt x="518160" y="15240"/>
                    <a:pt x="518160" y="13970"/>
                  </a:cubicBezTo>
                  <a:cubicBezTo>
                    <a:pt x="523240" y="13970"/>
                    <a:pt x="528320" y="12700"/>
                    <a:pt x="534670" y="12700"/>
                  </a:cubicBezTo>
                  <a:lnTo>
                    <a:pt x="541020" y="12700"/>
                  </a:lnTo>
                  <a:cubicBezTo>
                    <a:pt x="544830" y="12700"/>
                    <a:pt x="547370" y="12700"/>
                    <a:pt x="549910" y="10161"/>
                  </a:cubicBezTo>
                  <a:cubicBezTo>
                    <a:pt x="561340" y="1270"/>
                    <a:pt x="581660" y="0"/>
                    <a:pt x="596900" y="0"/>
                  </a:cubicBezTo>
                  <a:lnTo>
                    <a:pt x="642620" y="0"/>
                  </a:lnTo>
                  <a:cubicBezTo>
                    <a:pt x="646430" y="10161"/>
                    <a:pt x="650240" y="21590"/>
                    <a:pt x="654050" y="33020"/>
                  </a:cubicBezTo>
                  <a:cubicBezTo>
                    <a:pt x="666750" y="76200"/>
                    <a:pt x="683260" y="130811"/>
                    <a:pt x="750570" y="130811"/>
                  </a:cubicBezTo>
                  <a:cubicBezTo>
                    <a:pt x="817880" y="130811"/>
                    <a:pt x="759460" y="130811"/>
                    <a:pt x="763270" y="130811"/>
                  </a:cubicBezTo>
                  <a:lnTo>
                    <a:pt x="774700" y="130811"/>
                  </a:lnTo>
                  <a:cubicBezTo>
                    <a:pt x="774700" y="134620"/>
                    <a:pt x="775970" y="138430"/>
                    <a:pt x="778510" y="142240"/>
                  </a:cubicBezTo>
                  <a:cubicBezTo>
                    <a:pt x="781050" y="146050"/>
                    <a:pt x="787400" y="148590"/>
                    <a:pt x="792480" y="148590"/>
                  </a:cubicBezTo>
                  <a:cubicBezTo>
                    <a:pt x="797560" y="148590"/>
                    <a:pt x="793750" y="148590"/>
                    <a:pt x="795020" y="148590"/>
                  </a:cubicBezTo>
                  <a:cubicBezTo>
                    <a:pt x="795020" y="148590"/>
                    <a:pt x="797560" y="149861"/>
                    <a:pt x="797560" y="151130"/>
                  </a:cubicBezTo>
                  <a:cubicBezTo>
                    <a:pt x="800100" y="151130"/>
                    <a:pt x="801370" y="152400"/>
                    <a:pt x="803910" y="152400"/>
                  </a:cubicBezTo>
                  <a:cubicBezTo>
                    <a:pt x="806450" y="152400"/>
                    <a:pt x="807720" y="152400"/>
                    <a:pt x="810260" y="151130"/>
                  </a:cubicBezTo>
                  <a:lnTo>
                    <a:pt x="864870" y="123190"/>
                  </a:lnTo>
                  <a:cubicBezTo>
                    <a:pt x="867410" y="123190"/>
                    <a:pt x="869950" y="120650"/>
                    <a:pt x="871220" y="118111"/>
                  </a:cubicBezTo>
                  <a:cubicBezTo>
                    <a:pt x="873760" y="114300"/>
                    <a:pt x="875030" y="110490"/>
                    <a:pt x="875030" y="106680"/>
                  </a:cubicBezTo>
                  <a:cubicBezTo>
                    <a:pt x="890270" y="107950"/>
                    <a:pt x="904240" y="109220"/>
                    <a:pt x="919480" y="111761"/>
                  </a:cubicBezTo>
                  <a:cubicBezTo>
                    <a:pt x="927100" y="111761"/>
                    <a:pt x="934720" y="111761"/>
                    <a:pt x="941070" y="111761"/>
                  </a:cubicBezTo>
                  <a:cubicBezTo>
                    <a:pt x="947420" y="111761"/>
                    <a:pt x="952500" y="111761"/>
                    <a:pt x="956310" y="111761"/>
                  </a:cubicBezTo>
                  <a:cubicBezTo>
                    <a:pt x="965200" y="111761"/>
                    <a:pt x="974090" y="114300"/>
                    <a:pt x="982980" y="116840"/>
                  </a:cubicBezTo>
                  <a:lnTo>
                    <a:pt x="993140" y="119380"/>
                  </a:lnTo>
                  <a:cubicBezTo>
                    <a:pt x="1014730" y="124461"/>
                    <a:pt x="1038860" y="125730"/>
                    <a:pt x="1062990" y="125730"/>
                  </a:cubicBezTo>
                  <a:cubicBezTo>
                    <a:pt x="1071880" y="125730"/>
                    <a:pt x="1079500" y="125730"/>
                    <a:pt x="1087120" y="125730"/>
                  </a:cubicBezTo>
                  <a:cubicBezTo>
                    <a:pt x="1093470" y="125730"/>
                    <a:pt x="1098550" y="125730"/>
                    <a:pt x="1104900" y="125730"/>
                  </a:cubicBezTo>
                  <a:cubicBezTo>
                    <a:pt x="1116330" y="125730"/>
                    <a:pt x="1127760" y="125730"/>
                    <a:pt x="1139190" y="125730"/>
                  </a:cubicBezTo>
                  <a:cubicBezTo>
                    <a:pt x="1150620" y="125730"/>
                    <a:pt x="1160780" y="125730"/>
                    <a:pt x="1172210" y="125730"/>
                  </a:cubicBezTo>
                  <a:cubicBezTo>
                    <a:pt x="1183640" y="125730"/>
                    <a:pt x="1200150" y="127000"/>
                    <a:pt x="1212850" y="128270"/>
                  </a:cubicBezTo>
                  <a:cubicBezTo>
                    <a:pt x="1226820" y="129540"/>
                    <a:pt x="1242060" y="130811"/>
                    <a:pt x="1256030" y="130811"/>
                  </a:cubicBezTo>
                  <a:cubicBezTo>
                    <a:pt x="1270000" y="130811"/>
                    <a:pt x="1263650" y="130811"/>
                    <a:pt x="1268730" y="130811"/>
                  </a:cubicBezTo>
                  <a:cubicBezTo>
                    <a:pt x="1276350" y="130811"/>
                    <a:pt x="1283970" y="128270"/>
                    <a:pt x="1292860" y="127000"/>
                  </a:cubicBezTo>
                  <a:cubicBezTo>
                    <a:pt x="1299210" y="125730"/>
                    <a:pt x="1305560" y="124461"/>
                    <a:pt x="1311910" y="124461"/>
                  </a:cubicBezTo>
                  <a:cubicBezTo>
                    <a:pt x="1315720" y="124461"/>
                    <a:pt x="1320800" y="124461"/>
                    <a:pt x="1324610" y="124461"/>
                  </a:cubicBezTo>
                  <a:cubicBezTo>
                    <a:pt x="1329690" y="124461"/>
                    <a:pt x="1336040" y="124461"/>
                    <a:pt x="1341120" y="124461"/>
                  </a:cubicBezTo>
                  <a:cubicBezTo>
                    <a:pt x="1343660" y="125730"/>
                    <a:pt x="1347470" y="127000"/>
                    <a:pt x="1352550" y="127000"/>
                  </a:cubicBezTo>
                  <a:cubicBezTo>
                    <a:pt x="1357630" y="127000"/>
                    <a:pt x="1360170" y="127000"/>
                    <a:pt x="1360170" y="127000"/>
                  </a:cubicBezTo>
                  <a:cubicBezTo>
                    <a:pt x="1367790" y="127000"/>
                    <a:pt x="1370330" y="128270"/>
                    <a:pt x="1371600" y="129540"/>
                  </a:cubicBezTo>
                  <a:cubicBezTo>
                    <a:pt x="1374140" y="137161"/>
                    <a:pt x="1376680" y="144780"/>
                    <a:pt x="1384300" y="148590"/>
                  </a:cubicBezTo>
                  <a:cubicBezTo>
                    <a:pt x="1386840" y="149861"/>
                    <a:pt x="1391920" y="151130"/>
                    <a:pt x="1394460" y="151130"/>
                  </a:cubicBezTo>
                  <a:cubicBezTo>
                    <a:pt x="1397000" y="151130"/>
                    <a:pt x="1398270" y="151130"/>
                    <a:pt x="1399540" y="151130"/>
                  </a:cubicBezTo>
                  <a:lnTo>
                    <a:pt x="1399540" y="151130"/>
                  </a:lnTo>
                  <a:cubicBezTo>
                    <a:pt x="1399540" y="151130"/>
                    <a:pt x="1403350" y="151130"/>
                    <a:pt x="1404620" y="153670"/>
                  </a:cubicBezTo>
                  <a:cubicBezTo>
                    <a:pt x="1404620" y="153670"/>
                    <a:pt x="1409700" y="156211"/>
                    <a:pt x="1409700" y="156211"/>
                  </a:cubicBezTo>
                  <a:cubicBezTo>
                    <a:pt x="1414780" y="158750"/>
                    <a:pt x="1419860" y="161290"/>
                    <a:pt x="1423670" y="165100"/>
                  </a:cubicBezTo>
                  <a:cubicBezTo>
                    <a:pt x="1432560" y="171450"/>
                    <a:pt x="1441450" y="182880"/>
                    <a:pt x="1442720" y="191770"/>
                  </a:cubicBezTo>
                  <a:lnTo>
                    <a:pt x="1445260" y="199390"/>
                  </a:lnTo>
                  <a:cubicBezTo>
                    <a:pt x="1445260" y="204470"/>
                    <a:pt x="1447800" y="208280"/>
                    <a:pt x="1449070" y="213361"/>
                  </a:cubicBezTo>
                  <a:cubicBezTo>
                    <a:pt x="1449070" y="215900"/>
                    <a:pt x="1449070" y="218440"/>
                    <a:pt x="1450340" y="220980"/>
                  </a:cubicBezTo>
                  <a:cubicBezTo>
                    <a:pt x="1452880" y="237490"/>
                    <a:pt x="1454150" y="255270"/>
                    <a:pt x="1456690" y="269240"/>
                  </a:cubicBezTo>
                  <a:cubicBezTo>
                    <a:pt x="1460500" y="298450"/>
                    <a:pt x="1477010" y="341630"/>
                    <a:pt x="1487170" y="369570"/>
                  </a:cubicBezTo>
                  <a:cubicBezTo>
                    <a:pt x="1490980" y="381000"/>
                    <a:pt x="1494790" y="388620"/>
                    <a:pt x="1494790" y="392430"/>
                  </a:cubicBezTo>
                  <a:cubicBezTo>
                    <a:pt x="1497330" y="401320"/>
                    <a:pt x="1501140" y="411480"/>
                    <a:pt x="1503680" y="419100"/>
                  </a:cubicBezTo>
                  <a:cubicBezTo>
                    <a:pt x="1503680" y="421640"/>
                    <a:pt x="1506220" y="424180"/>
                    <a:pt x="1506220" y="426720"/>
                  </a:cubicBezTo>
                  <a:cubicBezTo>
                    <a:pt x="1506220" y="427990"/>
                    <a:pt x="1506220" y="433070"/>
                    <a:pt x="1504950" y="438150"/>
                  </a:cubicBezTo>
                  <a:cubicBezTo>
                    <a:pt x="1504950" y="443230"/>
                    <a:pt x="1503680" y="449580"/>
                    <a:pt x="1503680" y="452120"/>
                  </a:cubicBezTo>
                  <a:cubicBezTo>
                    <a:pt x="1503680" y="457200"/>
                    <a:pt x="1504950" y="476250"/>
                    <a:pt x="1510030" y="483870"/>
                  </a:cubicBezTo>
                  <a:cubicBezTo>
                    <a:pt x="1510030" y="488950"/>
                    <a:pt x="1516380" y="535940"/>
                    <a:pt x="1515110" y="544830"/>
                  </a:cubicBezTo>
                  <a:cubicBezTo>
                    <a:pt x="1515110" y="544830"/>
                    <a:pt x="1511300" y="547370"/>
                    <a:pt x="1507490" y="549911"/>
                  </a:cubicBezTo>
                  <a:lnTo>
                    <a:pt x="1501140" y="553720"/>
                  </a:lnTo>
                  <a:cubicBezTo>
                    <a:pt x="1497330" y="556261"/>
                    <a:pt x="1487170" y="560070"/>
                    <a:pt x="1478280" y="563880"/>
                  </a:cubicBezTo>
                  <a:cubicBezTo>
                    <a:pt x="1469390" y="567690"/>
                    <a:pt x="1461770" y="570230"/>
                    <a:pt x="1455420" y="574040"/>
                  </a:cubicBezTo>
                  <a:cubicBezTo>
                    <a:pt x="1430020" y="596900"/>
                    <a:pt x="1399540" y="643890"/>
                    <a:pt x="1390650" y="662940"/>
                  </a:cubicBezTo>
                  <a:cubicBezTo>
                    <a:pt x="1388110" y="668020"/>
                    <a:pt x="1389380" y="673100"/>
                    <a:pt x="1393190" y="678180"/>
                  </a:cubicBezTo>
                  <a:cubicBezTo>
                    <a:pt x="1404620" y="692150"/>
                    <a:pt x="1414780" y="698500"/>
                    <a:pt x="1426210" y="698500"/>
                  </a:cubicBezTo>
                  <a:cubicBezTo>
                    <a:pt x="1427480" y="698500"/>
                    <a:pt x="1437640" y="701040"/>
                    <a:pt x="1445260" y="704850"/>
                  </a:cubicBezTo>
                  <a:cubicBezTo>
                    <a:pt x="1451610" y="706120"/>
                    <a:pt x="1456690" y="708661"/>
                    <a:pt x="1459230" y="709930"/>
                  </a:cubicBezTo>
                  <a:cubicBezTo>
                    <a:pt x="1457960" y="709930"/>
                    <a:pt x="1459230" y="716280"/>
                    <a:pt x="1464310" y="725170"/>
                  </a:cubicBezTo>
                  <a:cubicBezTo>
                    <a:pt x="1468120" y="735330"/>
                    <a:pt x="1473200" y="748030"/>
                    <a:pt x="1473200" y="754380"/>
                  </a:cubicBezTo>
                  <a:cubicBezTo>
                    <a:pt x="1473200" y="762000"/>
                    <a:pt x="1469390" y="775970"/>
                    <a:pt x="1466850" y="786130"/>
                  </a:cubicBezTo>
                  <a:lnTo>
                    <a:pt x="1459230" y="791211"/>
                  </a:lnTo>
                  <a:cubicBezTo>
                    <a:pt x="1456690" y="792480"/>
                    <a:pt x="1455420" y="795020"/>
                    <a:pt x="1454150" y="797561"/>
                  </a:cubicBezTo>
                  <a:cubicBezTo>
                    <a:pt x="1451610" y="805180"/>
                    <a:pt x="1446530" y="820420"/>
                    <a:pt x="1454150" y="830580"/>
                  </a:cubicBezTo>
                  <a:cubicBezTo>
                    <a:pt x="1456690" y="834390"/>
                    <a:pt x="1460500" y="839470"/>
                    <a:pt x="1465580" y="844550"/>
                  </a:cubicBezTo>
                  <a:cubicBezTo>
                    <a:pt x="1466850" y="852170"/>
                    <a:pt x="1468120" y="858520"/>
                    <a:pt x="1470660" y="863600"/>
                  </a:cubicBezTo>
                  <a:cubicBezTo>
                    <a:pt x="1471930" y="868680"/>
                    <a:pt x="1471930" y="885190"/>
                    <a:pt x="1470660" y="896620"/>
                  </a:cubicBezTo>
                  <a:cubicBezTo>
                    <a:pt x="1470660" y="899161"/>
                    <a:pt x="1471930" y="929640"/>
                    <a:pt x="1502410" y="960120"/>
                  </a:cubicBezTo>
                  <a:cubicBezTo>
                    <a:pt x="1516380" y="998220"/>
                    <a:pt x="1524000" y="1014730"/>
                    <a:pt x="1525270" y="1014730"/>
                  </a:cubicBezTo>
                  <a:cubicBezTo>
                    <a:pt x="1525270" y="1016000"/>
                    <a:pt x="1527810" y="1017270"/>
                    <a:pt x="1529080" y="1018540"/>
                  </a:cubicBezTo>
                  <a:cubicBezTo>
                    <a:pt x="1526540" y="1021080"/>
                    <a:pt x="1525270" y="1022350"/>
                    <a:pt x="1524000" y="1026161"/>
                  </a:cubicBezTo>
                  <a:cubicBezTo>
                    <a:pt x="1516380" y="1040130"/>
                    <a:pt x="1524000" y="1059180"/>
                    <a:pt x="1536700" y="1065530"/>
                  </a:cubicBezTo>
                  <a:cubicBezTo>
                    <a:pt x="1536700" y="1065530"/>
                    <a:pt x="1536700" y="1068071"/>
                    <a:pt x="1536700" y="1074421"/>
                  </a:cubicBezTo>
                  <a:cubicBezTo>
                    <a:pt x="1536700" y="1102361"/>
                    <a:pt x="1534160" y="1109980"/>
                    <a:pt x="1532890" y="1111250"/>
                  </a:cubicBezTo>
                  <a:cubicBezTo>
                    <a:pt x="1531620" y="1113790"/>
                    <a:pt x="1522730" y="1118871"/>
                    <a:pt x="1507490" y="1121411"/>
                  </a:cubicBezTo>
                  <a:cubicBezTo>
                    <a:pt x="1487170" y="1123950"/>
                    <a:pt x="1468120" y="1144271"/>
                    <a:pt x="1437640" y="1176021"/>
                  </a:cubicBezTo>
                  <a:cubicBezTo>
                    <a:pt x="1404620" y="1211580"/>
                    <a:pt x="1386840" y="1233171"/>
                    <a:pt x="1377950" y="1248411"/>
                  </a:cubicBezTo>
                  <a:cubicBezTo>
                    <a:pt x="1369060" y="1263650"/>
                    <a:pt x="1350010" y="1291590"/>
                    <a:pt x="1338580" y="1306830"/>
                  </a:cubicBezTo>
                  <a:cubicBezTo>
                    <a:pt x="1336040" y="1310640"/>
                    <a:pt x="1333500" y="1313180"/>
                    <a:pt x="1330960" y="1315721"/>
                  </a:cubicBezTo>
                  <a:cubicBezTo>
                    <a:pt x="1324610" y="1322071"/>
                    <a:pt x="1314450" y="1330961"/>
                    <a:pt x="1315720" y="1346200"/>
                  </a:cubicBezTo>
                  <a:cubicBezTo>
                    <a:pt x="1315720" y="1352550"/>
                    <a:pt x="1318260" y="1360171"/>
                    <a:pt x="1319530" y="1367790"/>
                  </a:cubicBezTo>
                  <a:cubicBezTo>
                    <a:pt x="1319530" y="1374140"/>
                    <a:pt x="1322070" y="1383030"/>
                    <a:pt x="1322070" y="1385571"/>
                  </a:cubicBezTo>
                  <a:cubicBezTo>
                    <a:pt x="1320800" y="1393190"/>
                    <a:pt x="1320800" y="1410971"/>
                    <a:pt x="1323340" y="1423671"/>
                  </a:cubicBezTo>
                  <a:cubicBezTo>
                    <a:pt x="1325880" y="1433830"/>
                    <a:pt x="1332230" y="1442721"/>
                    <a:pt x="1337310" y="1450340"/>
                  </a:cubicBezTo>
                  <a:cubicBezTo>
                    <a:pt x="1337310" y="1450340"/>
                    <a:pt x="1338580" y="1452880"/>
                    <a:pt x="1339850" y="145415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F2CDB3F0-FC1E-2AE7-0065-DAC21FF542E1}"/>
                </a:ext>
              </a:extLst>
            </p:cNvPr>
            <p:cNvSpPr/>
            <p:nvPr/>
          </p:nvSpPr>
          <p:spPr>
            <a:xfrm>
              <a:off x="8148543" y="3686455"/>
              <a:ext cx="768183" cy="363757"/>
            </a:xfrm>
            <a:custGeom>
              <a:avLst/>
              <a:gdLst>
                <a:gd name="connsiteX0" fmla="*/ 204470 w 863600"/>
                <a:gd name="connsiteY0" fmla="*/ 406400 h 408940"/>
                <a:gd name="connsiteX1" fmla="*/ 186690 w 863600"/>
                <a:gd name="connsiteY1" fmla="*/ 406400 h 408940"/>
                <a:gd name="connsiteX2" fmla="*/ 160020 w 863600"/>
                <a:gd name="connsiteY2" fmla="*/ 403861 h 408940"/>
                <a:gd name="connsiteX3" fmla="*/ 135890 w 863600"/>
                <a:gd name="connsiteY3" fmla="*/ 403861 h 408940"/>
                <a:gd name="connsiteX4" fmla="*/ 123190 w 863600"/>
                <a:gd name="connsiteY4" fmla="*/ 403861 h 408940"/>
                <a:gd name="connsiteX5" fmla="*/ 66040 w 863600"/>
                <a:gd name="connsiteY5" fmla="*/ 353061 h 408940"/>
                <a:gd name="connsiteX6" fmla="*/ 45720 w 863600"/>
                <a:gd name="connsiteY6" fmla="*/ 350520 h 408940"/>
                <a:gd name="connsiteX7" fmla="*/ 38100 w 863600"/>
                <a:gd name="connsiteY7" fmla="*/ 350520 h 408940"/>
                <a:gd name="connsiteX8" fmla="*/ 29210 w 863600"/>
                <a:gd name="connsiteY8" fmla="*/ 323850 h 408940"/>
                <a:gd name="connsiteX9" fmla="*/ 26670 w 863600"/>
                <a:gd name="connsiteY9" fmla="*/ 317500 h 408940"/>
                <a:gd name="connsiteX10" fmla="*/ 12700 w 863600"/>
                <a:gd name="connsiteY10" fmla="*/ 292100 h 408940"/>
                <a:gd name="connsiteX11" fmla="*/ 0 w 863600"/>
                <a:gd name="connsiteY11" fmla="*/ 267970 h 408940"/>
                <a:gd name="connsiteX12" fmla="*/ 15240 w 863600"/>
                <a:gd name="connsiteY12" fmla="*/ 229870 h 408940"/>
                <a:gd name="connsiteX13" fmla="*/ 19050 w 863600"/>
                <a:gd name="connsiteY13" fmla="*/ 222250 h 408940"/>
                <a:gd name="connsiteX14" fmla="*/ 35560 w 863600"/>
                <a:gd name="connsiteY14" fmla="*/ 194311 h 408940"/>
                <a:gd name="connsiteX15" fmla="*/ 45720 w 863600"/>
                <a:gd name="connsiteY15" fmla="*/ 175261 h 408940"/>
                <a:gd name="connsiteX16" fmla="*/ 54610 w 863600"/>
                <a:gd name="connsiteY16" fmla="*/ 182880 h 408940"/>
                <a:gd name="connsiteX17" fmla="*/ 73660 w 863600"/>
                <a:gd name="connsiteY17" fmla="*/ 189230 h 408940"/>
                <a:gd name="connsiteX18" fmla="*/ 93980 w 863600"/>
                <a:gd name="connsiteY18" fmla="*/ 186690 h 408940"/>
                <a:gd name="connsiteX19" fmla="*/ 138430 w 863600"/>
                <a:gd name="connsiteY19" fmla="*/ 167640 h 408940"/>
                <a:gd name="connsiteX20" fmla="*/ 161290 w 863600"/>
                <a:gd name="connsiteY20" fmla="*/ 132080 h 408940"/>
                <a:gd name="connsiteX21" fmla="*/ 180340 w 863600"/>
                <a:gd name="connsiteY21" fmla="*/ 129540 h 408940"/>
                <a:gd name="connsiteX22" fmla="*/ 205740 w 863600"/>
                <a:gd name="connsiteY22" fmla="*/ 71120 h 408940"/>
                <a:gd name="connsiteX23" fmla="*/ 257810 w 863600"/>
                <a:gd name="connsiteY23" fmla="*/ 21590 h 408940"/>
                <a:gd name="connsiteX24" fmla="*/ 266700 w 863600"/>
                <a:gd name="connsiteY24" fmla="*/ 21590 h 408940"/>
                <a:gd name="connsiteX25" fmla="*/ 292100 w 863600"/>
                <a:gd name="connsiteY25" fmla="*/ 16511 h 408940"/>
                <a:gd name="connsiteX26" fmla="*/ 295910 w 863600"/>
                <a:gd name="connsiteY26" fmla="*/ 16511 h 408940"/>
                <a:gd name="connsiteX27" fmla="*/ 298450 w 863600"/>
                <a:gd name="connsiteY27" fmla="*/ 16511 h 408940"/>
                <a:gd name="connsiteX28" fmla="*/ 306070 w 863600"/>
                <a:gd name="connsiteY28" fmla="*/ 39370 h 408940"/>
                <a:gd name="connsiteX29" fmla="*/ 332740 w 863600"/>
                <a:gd name="connsiteY29" fmla="*/ 44450 h 408940"/>
                <a:gd name="connsiteX30" fmla="*/ 353060 w 863600"/>
                <a:gd name="connsiteY30" fmla="*/ 40640 h 408940"/>
                <a:gd name="connsiteX31" fmla="*/ 364490 w 863600"/>
                <a:gd name="connsiteY31" fmla="*/ 26670 h 408940"/>
                <a:gd name="connsiteX32" fmla="*/ 375920 w 863600"/>
                <a:gd name="connsiteY32" fmla="*/ 11430 h 408940"/>
                <a:gd name="connsiteX33" fmla="*/ 389890 w 863600"/>
                <a:gd name="connsiteY33" fmla="*/ 0 h 408940"/>
                <a:gd name="connsiteX34" fmla="*/ 425450 w 863600"/>
                <a:gd name="connsiteY34" fmla="*/ 40640 h 408940"/>
                <a:gd name="connsiteX35" fmla="*/ 425450 w 863600"/>
                <a:gd name="connsiteY35" fmla="*/ 35561 h 408940"/>
                <a:gd name="connsiteX36" fmla="*/ 425450 w 863600"/>
                <a:gd name="connsiteY36" fmla="*/ 66040 h 408940"/>
                <a:gd name="connsiteX37" fmla="*/ 449580 w 863600"/>
                <a:gd name="connsiteY37" fmla="*/ 82550 h 408940"/>
                <a:gd name="connsiteX38" fmla="*/ 462280 w 863600"/>
                <a:gd name="connsiteY38" fmla="*/ 83820 h 408940"/>
                <a:gd name="connsiteX39" fmla="*/ 488950 w 863600"/>
                <a:gd name="connsiteY39" fmla="*/ 101600 h 408940"/>
                <a:gd name="connsiteX40" fmla="*/ 499110 w 863600"/>
                <a:gd name="connsiteY40" fmla="*/ 99061 h 408940"/>
                <a:gd name="connsiteX41" fmla="*/ 520700 w 863600"/>
                <a:gd name="connsiteY41" fmla="*/ 58420 h 408940"/>
                <a:gd name="connsiteX42" fmla="*/ 520700 w 863600"/>
                <a:gd name="connsiteY42" fmla="*/ 58420 h 408940"/>
                <a:gd name="connsiteX43" fmla="*/ 521970 w 863600"/>
                <a:gd name="connsiteY43" fmla="*/ 55880 h 408940"/>
                <a:gd name="connsiteX44" fmla="*/ 538480 w 863600"/>
                <a:gd name="connsiteY44" fmla="*/ 43180 h 408940"/>
                <a:gd name="connsiteX45" fmla="*/ 548640 w 863600"/>
                <a:gd name="connsiteY45" fmla="*/ 46990 h 408940"/>
                <a:gd name="connsiteX46" fmla="*/ 565150 w 863600"/>
                <a:gd name="connsiteY46" fmla="*/ 49530 h 408940"/>
                <a:gd name="connsiteX47" fmla="*/ 574040 w 863600"/>
                <a:gd name="connsiteY47" fmla="*/ 49530 h 408940"/>
                <a:gd name="connsiteX48" fmla="*/ 585470 w 863600"/>
                <a:gd name="connsiteY48" fmla="*/ 45720 h 408940"/>
                <a:gd name="connsiteX49" fmla="*/ 591820 w 863600"/>
                <a:gd name="connsiteY49" fmla="*/ 43180 h 408940"/>
                <a:gd name="connsiteX50" fmla="*/ 613410 w 863600"/>
                <a:gd name="connsiteY50" fmla="*/ 67311 h 408940"/>
                <a:gd name="connsiteX51" fmla="*/ 623570 w 863600"/>
                <a:gd name="connsiteY51" fmla="*/ 72390 h 408940"/>
                <a:gd name="connsiteX52" fmla="*/ 624840 w 863600"/>
                <a:gd name="connsiteY52" fmla="*/ 72390 h 408940"/>
                <a:gd name="connsiteX53" fmla="*/ 633730 w 863600"/>
                <a:gd name="connsiteY53" fmla="*/ 68580 h 408940"/>
                <a:gd name="connsiteX54" fmla="*/ 661670 w 863600"/>
                <a:gd name="connsiteY54" fmla="*/ 48261 h 408940"/>
                <a:gd name="connsiteX55" fmla="*/ 680720 w 863600"/>
                <a:gd name="connsiteY55" fmla="*/ 36830 h 408940"/>
                <a:gd name="connsiteX56" fmla="*/ 702310 w 863600"/>
                <a:gd name="connsiteY56" fmla="*/ 41911 h 408940"/>
                <a:gd name="connsiteX57" fmla="*/ 722630 w 863600"/>
                <a:gd name="connsiteY57" fmla="*/ 36830 h 408940"/>
                <a:gd name="connsiteX58" fmla="*/ 726440 w 863600"/>
                <a:gd name="connsiteY58" fmla="*/ 36830 h 408940"/>
                <a:gd name="connsiteX59" fmla="*/ 728980 w 863600"/>
                <a:gd name="connsiteY59" fmla="*/ 41911 h 408940"/>
                <a:gd name="connsiteX60" fmla="*/ 745490 w 863600"/>
                <a:gd name="connsiteY60" fmla="*/ 54611 h 408940"/>
                <a:gd name="connsiteX61" fmla="*/ 754380 w 863600"/>
                <a:gd name="connsiteY61" fmla="*/ 53340 h 408940"/>
                <a:gd name="connsiteX62" fmla="*/ 760730 w 863600"/>
                <a:gd name="connsiteY62" fmla="*/ 52070 h 408940"/>
                <a:gd name="connsiteX63" fmla="*/ 770890 w 863600"/>
                <a:gd name="connsiteY63" fmla="*/ 60961 h 408940"/>
                <a:gd name="connsiteX64" fmla="*/ 779780 w 863600"/>
                <a:gd name="connsiteY64" fmla="*/ 80011 h 408940"/>
                <a:gd name="connsiteX65" fmla="*/ 792480 w 863600"/>
                <a:gd name="connsiteY65" fmla="*/ 87630 h 408940"/>
                <a:gd name="connsiteX66" fmla="*/ 863600 w 863600"/>
                <a:gd name="connsiteY66" fmla="*/ 116840 h 408940"/>
                <a:gd name="connsiteX67" fmla="*/ 861060 w 863600"/>
                <a:gd name="connsiteY67" fmla="*/ 123190 h 408940"/>
                <a:gd name="connsiteX68" fmla="*/ 848360 w 863600"/>
                <a:gd name="connsiteY68" fmla="*/ 157480 h 408940"/>
                <a:gd name="connsiteX69" fmla="*/ 819150 w 863600"/>
                <a:gd name="connsiteY69" fmla="*/ 201930 h 408940"/>
                <a:gd name="connsiteX70" fmla="*/ 815340 w 863600"/>
                <a:gd name="connsiteY70" fmla="*/ 208280 h 408940"/>
                <a:gd name="connsiteX71" fmla="*/ 807720 w 863600"/>
                <a:gd name="connsiteY71" fmla="*/ 224790 h 408940"/>
                <a:gd name="connsiteX72" fmla="*/ 800100 w 863600"/>
                <a:gd name="connsiteY72" fmla="*/ 259080 h 408940"/>
                <a:gd name="connsiteX73" fmla="*/ 779780 w 863600"/>
                <a:gd name="connsiteY73" fmla="*/ 265430 h 408940"/>
                <a:gd name="connsiteX74" fmla="*/ 773430 w 863600"/>
                <a:gd name="connsiteY74" fmla="*/ 265430 h 408940"/>
                <a:gd name="connsiteX75" fmla="*/ 759460 w 863600"/>
                <a:gd name="connsiteY75" fmla="*/ 266700 h 408940"/>
                <a:gd name="connsiteX76" fmla="*/ 744220 w 863600"/>
                <a:gd name="connsiteY76" fmla="*/ 245111 h 408940"/>
                <a:gd name="connsiteX77" fmla="*/ 694690 w 863600"/>
                <a:gd name="connsiteY77" fmla="*/ 214630 h 408940"/>
                <a:gd name="connsiteX78" fmla="*/ 694690 w 863600"/>
                <a:gd name="connsiteY78" fmla="*/ 214630 h 408940"/>
                <a:gd name="connsiteX79" fmla="*/ 654050 w 863600"/>
                <a:gd name="connsiteY79" fmla="*/ 229870 h 408940"/>
                <a:gd name="connsiteX80" fmla="*/ 628650 w 863600"/>
                <a:gd name="connsiteY80" fmla="*/ 214630 h 408940"/>
                <a:gd name="connsiteX81" fmla="*/ 623570 w 863600"/>
                <a:gd name="connsiteY81" fmla="*/ 213361 h 408940"/>
                <a:gd name="connsiteX82" fmla="*/ 590550 w 863600"/>
                <a:gd name="connsiteY82" fmla="*/ 210820 h 408940"/>
                <a:gd name="connsiteX83" fmla="*/ 548640 w 863600"/>
                <a:gd name="connsiteY83" fmla="*/ 228600 h 408940"/>
                <a:gd name="connsiteX84" fmla="*/ 521970 w 863600"/>
                <a:gd name="connsiteY84" fmla="*/ 285750 h 408940"/>
                <a:gd name="connsiteX85" fmla="*/ 494030 w 863600"/>
                <a:gd name="connsiteY85" fmla="*/ 287020 h 408940"/>
                <a:gd name="connsiteX86" fmla="*/ 468630 w 863600"/>
                <a:gd name="connsiteY86" fmla="*/ 313690 h 408940"/>
                <a:gd name="connsiteX87" fmla="*/ 462280 w 863600"/>
                <a:gd name="connsiteY87" fmla="*/ 313690 h 408940"/>
                <a:gd name="connsiteX88" fmla="*/ 438150 w 863600"/>
                <a:gd name="connsiteY88" fmla="*/ 299720 h 408940"/>
                <a:gd name="connsiteX89" fmla="*/ 422910 w 863600"/>
                <a:gd name="connsiteY89" fmla="*/ 294640 h 408940"/>
                <a:gd name="connsiteX90" fmla="*/ 393700 w 863600"/>
                <a:gd name="connsiteY90" fmla="*/ 308611 h 408940"/>
                <a:gd name="connsiteX91" fmla="*/ 391160 w 863600"/>
                <a:gd name="connsiteY91" fmla="*/ 314961 h 408940"/>
                <a:gd name="connsiteX92" fmla="*/ 375920 w 863600"/>
                <a:gd name="connsiteY92" fmla="*/ 332740 h 408940"/>
                <a:gd name="connsiteX93" fmla="*/ 337820 w 863600"/>
                <a:gd name="connsiteY93" fmla="*/ 335280 h 408940"/>
                <a:gd name="connsiteX94" fmla="*/ 288290 w 863600"/>
                <a:gd name="connsiteY94" fmla="*/ 340361 h 408940"/>
                <a:gd name="connsiteX95" fmla="*/ 284480 w 863600"/>
                <a:gd name="connsiteY95" fmla="*/ 401320 h 408940"/>
                <a:gd name="connsiteX96" fmla="*/ 267970 w 863600"/>
                <a:gd name="connsiteY96" fmla="*/ 405130 h 408940"/>
                <a:gd name="connsiteX97" fmla="*/ 240030 w 863600"/>
                <a:gd name="connsiteY97" fmla="*/ 406400 h 408940"/>
                <a:gd name="connsiteX98" fmla="*/ 199390 w 863600"/>
                <a:gd name="connsiteY98" fmla="*/ 408940 h 408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863600" h="408940">
                  <a:moveTo>
                    <a:pt x="204470" y="406400"/>
                  </a:moveTo>
                  <a:cubicBezTo>
                    <a:pt x="198120" y="406400"/>
                    <a:pt x="191770" y="406400"/>
                    <a:pt x="186690" y="406400"/>
                  </a:cubicBezTo>
                  <a:cubicBezTo>
                    <a:pt x="176530" y="405130"/>
                    <a:pt x="167640" y="403861"/>
                    <a:pt x="160020" y="403861"/>
                  </a:cubicBezTo>
                  <a:cubicBezTo>
                    <a:pt x="152400" y="403861"/>
                    <a:pt x="144780" y="403861"/>
                    <a:pt x="135890" y="403861"/>
                  </a:cubicBezTo>
                  <a:lnTo>
                    <a:pt x="123190" y="403861"/>
                  </a:lnTo>
                  <a:cubicBezTo>
                    <a:pt x="97790" y="374650"/>
                    <a:pt x="78740" y="356870"/>
                    <a:pt x="66040" y="353061"/>
                  </a:cubicBezTo>
                  <a:cubicBezTo>
                    <a:pt x="58420" y="350520"/>
                    <a:pt x="52070" y="350520"/>
                    <a:pt x="45720" y="350520"/>
                  </a:cubicBezTo>
                  <a:cubicBezTo>
                    <a:pt x="43180" y="350520"/>
                    <a:pt x="39370" y="350520"/>
                    <a:pt x="38100" y="350520"/>
                  </a:cubicBezTo>
                  <a:cubicBezTo>
                    <a:pt x="35560" y="342900"/>
                    <a:pt x="31750" y="334011"/>
                    <a:pt x="29210" y="323850"/>
                  </a:cubicBezTo>
                  <a:lnTo>
                    <a:pt x="26670" y="317500"/>
                  </a:lnTo>
                  <a:cubicBezTo>
                    <a:pt x="24130" y="309880"/>
                    <a:pt x="19050" y="300990"/>
                    <a:pt x="12700" y="292100"/>
                  </a:cubicBezTo>
                  <a:cubicBezTo>
                    <a:pt x="8890" y="284480"/>
                    <a:pt x="1270" y="273050"/>
                    <a:pt x="0" y="267970"/>
                  </a:cubicBezTo>
                  <a:cubicBezTo>
                    <a:pt x="0" y="261620"/>
                    <a:pt x="7620" y="243840"/>
                    <a:pt x="15240" y="229870"/>
                  </a:cubicBezTo>
                  <a:lnTo>
                    <a:pt x="19050" y="222250"/>
                  </a:lnTo>
                  <a:cubicBezTo>
                    <a:pt x="24130" y="212090"/>
                    <a:pt x="29210" y="199390"/>
                    <a:pt x="35560" y="194311"/>
                  </a:cubicBezTo>
                  <a:cubicBezTo>
                    <a:pt x="43180" y="187961"/>
                    <a:pt x="45720" y="180340"/>
                    <a:pt x="45720" y="175261"/>
                  </a:cubicBezTo>
                  <a:cubicBezTo>
                    <a:pt x="49530" y="177800"/>
                    <a:pt x="52070" y="180340"/>
                    <a:pt x="54610" y="182880"/>
                  </a:cubicBezTo>
                  <a:cubicBezTo>
                    <a:pt x="59690" y="187961"/>
                    <a:pt x="68580" y="189230"/>
                    <a:pt x="73660" y="189230"/>
                  </a:cubicBezTo>
                  <a:cubicBezTo>
                    <a:pt x="82550" y="189230"/>
                    <a:pt x="92710" y="186690"/>
                    <a:pt x="93980" y="186690"/>
                  </a:cubicBezTo>
                  <a:cubicBezTo>
                    <a:pt x="96520" y="186690"/>
                    <a:pt x="129540" y="171450"/>
                    <a:pt x="138430" y="167640"/>
                  </a:cubicBezTo>
                  <a:cubicBezTo>
                    <a:pt x="148590" y="162561"/>
                    <a:pt x="156210" y="147320"/>
                    <a:pt x="161290" y="132080"/>
                  </a:cubicBezTo>
                  <a:cubicBezTo>
                    <a:pt x="166370" y="132080"/>
                    <a:pt x="172720" y="132080"/>
                    <a:pt x="180340" y="129540"/>
                  </a:cubicBezTo>
                  <a:cubicBezTo>
                    <a:pt x="207010" y="125730"/>
                    <a:pt x="208280" y="101600"/>
                    <a:pt x="205740" y="71120"/>
                  </a:cubicBezTo>
                  <a:cubicBezTo>
                    <a:pt x="229870" y="60961"/>
                    <a:pt x="248920" y="35561"/>
                    <a:pt x="257810" y="21590"/>
                  </a:cubicBezTo>
                  <a:lnTo>
                    <a:pt x="266700" y="21590"/>
                  </a:lnTo>
                  <a:cubicBezTo>
                    <a:pt x="271780" y="21590"/>
                    <a:pt x="283210" y="19050"/>
                    <a:pt x="292100" y="16511"/>
                  </a:cubicBezTo>
                  <a:cubicBezTo>
                    <a:pt x="292100" y="16511"/>
                    <a:pt x="294640" y="16511"/>
                    <a:pt x="295910" y="16511"/>
                  </a:cubicBezTo>
                  <a:lnTo>
                    <a:pt x="298450" y="16511"/>
                  </a:lnTo>
                  <a:cubicBezTo>
                    <a:pt x="298450" y="31750"/>
                    <a:pt x="302260" y="36830"/>
                    <a:pt x="306070" y="39370"/>
                  </a:cubicBezTo>
                  <a:cubicBezTo>
                    <a:pt x="308610" y="40640"/>
                    <a:pt x="312420" y="44450"/>
                    <a:pt x="332740" y="44450"/>
                  </a:cubicBezTo>
                  <a:cubicBezTo>
                    <a:pt x="353060" y="44450"/>
                    <a:pt x="350520" y="43180"/>
                    <a:pt x="353060" y="40640"/>
                  </a:cubicBezTo>
                  <a:cubicBezTo>
                    <a:pt x="356870" y="38100"/>
                    <a:pt x="359410" y="34290"/>
                    <a:pt x="364490" y="26670"/>
                  </a:cubicBezTo>
                  <a:cubicBezTo>
                    <a:pt x="367030" y="22861"/>
                    <a:pt x="373380" y="13970"/>
                    <a:pt x="375920" y="11430"/>
                  </a:cubicBezTo>
                  <a:cubicBezTo>
                    <a:pt x="375920" y="11430"/>
                    <a:pt x="387350" y="1270"/>
                    <a:pt x="389890" y="0"/>
                  </a:cubicBezTo>
                  <a:cubicBezTo>
                    <a:pt x="402590" y="25400"/>
                    <a:pt x="412750" y="38100"/>
                    <a:pt x="425450" y="40640"/>
                  </a:cubicBezTo>
                  <a:lnTo>
                    <a:pt x="425450" y="35561"/>
                  </a:lnTo>
                  <a:cubicBezTo>
                    <a:pt x="425450" y="35561"/>
                    <a:pt x="425450" y="66040"/>
                    <a:pt x="425450" y="66040"/>
                  </a:cubicBezTo>
                  <a:cubicBezTo>
                    <a:pt x="425450" y="81280"/>
                    <a:pt x="440690" y="82550"/>
                    <a:pt x="449580" y="82550"/>
                  </a:cubicBezTo>
                  <a:cubicBezTo>
                    <a:pt x="452120" y="82550"/>
                    <a:pt x="458470" y="82550"/>
                    <a:pt x="462280" y="83820"/>
                  </a:cubicBezTo>
                  <a:cubicBezTo>
                    <a:pt x="466090" y="95250"/>
                    <a:pt x="478790" y="101600"/>
                    <a:pt x="488950" y="101600"/>
                  </a:cubicBezTo>
                  <a:cubicBezTo>
                    <a:pt x="499110" y="101600"/>
                    <a:pt x="497840" y="100330"/>
                    <a:pt x="499110" y="99061"/>
                  </a:cubicBezTo>
                  <a:cubicBezTo>
                    <a:pt x="500380" y="99061"/>
                    <a:pt x="524510" y="72390"/>
                    <a:pt x="520700" y="58420"/>
                  </a:cubicBezTo>
                  <a:cubicBezTo>
                    <a:pt x="520700" y="58420"/>
                    <a:pt x="520700" y="58420"/>
                    <a:pt x="520700" y="58420"/>
                  </a:cubicBezTo>
                  <a:cubicBezTo>
                    <a:pt x="520700" y="58420"/>
                    <a:pt x="520700" y="58420"/>
                    <a:pt x="521970" y="55880"/>
                  </a:cubicBezTo>
                  <a:cubicBezTo>
                    <a:pt x="525780" y="52070"/>
                    <a:pt x="534670" y="45720"/>
                    <a:pt x="538480" y="43180"/>
                  </a:cubicBezTo>
                  <a:cubicBezTo>
                    <a:pt x="538480" y="43180"/>
                    <a:pt x="543560" y="45720"/>
                    <a:pt x="548640" y="46990"/>
                  </a:cubicBezTo>
                  <a:cubicBezTo>
                    <a:pt x="548640" y="46990"/>
                    <a:pt x="556260" y="49530"/>
                    <a:pt x="565150" y="49530"/>
                  </a:cubicBezTo>
                  <a:cubicBezTo>
                    <a:pt x="574040" y="49530"/>
                    <a:pt x="571500" y="49530"/>
                    <a:pt x="574040" y="49530"/>
                  </a:cubicBezTo>
                  <a:cubicBezTo>
                    <a:pt x="577850" y="49530"/>
                    <a:pt x="581660" y="46990"/>
                    <a:pt x="585470" y="45720"/>
                  </a:cubicBezTo>
                  <a:cubicBezTo>
                    <a:pt x="586740" y="45720"/>
                    <a:pt x="590550" y="43180"/>
                    <a:pt x="591820" y="43180"/>
                  </a:cubicBezTo>
                  <a:cubicBezTo>
                    <a:pt x="595630" y="45720"/>
                    <a:pt x="607060" y="59690"/>
                    <a:pt x="613410" y="67311"/>
                  </a:cubicBezTo>
                  <a:cubicBezTo>
                    <a:pt x="615950" y="69850"/>
                    <a:pt x="619760" y="72390"/>
                    <a:pt x="623570" y="72390"/>
                  </a:cubicBezTo>
                  <a:cubicBezTo>
                    <a:pt x="623570" y="72390"/>
                    <a:pt x="623570" y="72390"/>
                    <a:pt x="624840" y="72390"/>
                  </a:cubicBezTo>
                  <a:cubicBezTo>
                    <a:pt x="628650" y="72390"/>
                    <a:pt x="631190" y="72390"/>
                    <a:pt x="633730" y="68580"/>
                  </a:cubicBezTo>
                  <a:cubicBezTo>
                    <a:pt x="643890" y="59690"/>
                    <a:pt x="657860" y="49530"/>
                    <a:pt x="661670" y="48261"/>
                  </a:cubicBezTo>
                  <a:cubicBezTo>
                    <a:pt x="668020" y="45720"/>
                    <a:pt x="674370" y="41911"/>
                    <a:pt x="680720" y="36830"/>
                  </a:cubicBezTo>
                  <a:cubicBezTo>
                    <a:pt x="687070" y="39370"/>
                    <a:pt x="693420" y="41911"/>
                    <a:pt x="702310" y="41911"/>
                  </a:cubicBezTo>
                  <a:cubicBezTo>
                    <a:pt x="711200" y="41911"/>
                    <a:pt x="717550" y="39370"/>
                    <a:pt x="722630" y="36830"/>
                  </a:cubicBezTo>
                  <a:cubicBezTo>
                    <a:pt x="722630" y="36830"/>
                    <a:pt x="725170" y="36830"/>
                    <a:pt x="726440" y="36830"/>
                  </a:cubicBezTo>
                  <a:cubicBezTo>
                    <a:pt x="726440" y="38100"/>
                    <a:pt x="727710" y="40640"/>
                    <a:pt x="728980" y="41911"/>
                  </a:cubicBezTo>
                  <a:cubicBezTo>
                    <a:pt x="734060" y="52070"/>
                    <a:pt x="739140" y="54611"/>
                    <a:pt x="745490" y="54611"/>
                  </a:cubicBezTo>
                  <a:cubicBezTo>
                    <a:pt x="751840" y="54611"/>
                    <a:pt x="751840" y="54611"/>
                    <a:pt x="754380" y="53340"/>
                  </a:cubicBezTo>
                  <a:cubicBezTo>
                    <a:pt x="756920" y="53340"/>
                    <a:pt x="759460" y="52070"/>
                    <a:pt x="760730" y="52070"/>
                  </a:cubicBezTo>
                  <a:cubicBezTo>
                    <a:pt x="765810" y="52070"/>
                    <a:pt x="770890" y="58420"/>
                    <a:pt x="770890" y="60961"/>
                  </a:cubicBezTo>
                  <a:cubicBezTo>
                    <a:pt x="772160" y="66040"/>
                    <a:pt x="779780" y="80011"/>
                    <a:pt x="779780" y="80011"/>
                  </a:cubicBezTo>
                  <a:cubicBezTo>
                    <a:pt x="782320" y="85090"/>
                    <a:pt x="786130" y="87630"/>
                    <a:pt x="792480" y="87630"/>
                  </a:cubicBezTo>
                  <a:cubicBezTo>
                    <a:pt x="792480" y="87630"/>
                    <a:pt x="821690" y="90170"/>
                    <a:pt x="863600" y="116840"/>
                  </a:cubicBezTo>
                  <a:cubicBezTo>
                    <a:pt x="863600" y="119380"/>
                    <a:pt x="861060" y="121920"/>
                    <a:pt x="861060" y="123190"/>
                  </a:cubicBezTo>
                  <a:cubicBezTo>
                    <a:pt x="855980" y="133350"/>
                    <a:pt x="850900" y="146050"/>
                    <a:pt x="848360" y="157480"/>
                  </a:cubicBezTo>
                  <a:cubicBezTo>
                    <a:pt x="845820" y="171450"/>
                    <a:pt x="834390" y="187961"/>
                    <a:pt x="819150" y="201930"/>
                  </a:cubicBezTo>
                  <a:cubicBezTo>
                    <a:pt x="817880" y="203200"/>
                    <a:pt x="816610" y="205740"/>
                    <a:pt x="815340" y="208280"/>
                  </a:cubicBezTo>
                  <a:cubicBezTo>
                    <a:pt x="812800" y="215900"/>
                    <a:pt x="810260" y="219711"/>
                    <a:pt x="807720" y="224790"/>
                  </a:cubicBezTo>
                  <a:cubicBezTo>
                    <a:pt x="802640" y="233680"/>
                    <a:pt x="797560" y="242570"/>
                    <a:pt x="800100" y="259080"/>
                  </a:cubicBezTo>
                  <a:cubicBezTo>
                    <a:pt x="796290" y="259080"/>
                    <a:pt x="782320" y="264161"/>
                    <a:pt x="779780" y="265430"/>
                  </a:cubicBezTo>
                  <a:cubicBezTo>
                    <a:pt x="779780" y="265430"/>
                    <a:pt x="777240" y="265430"/>
                    <a:pt x="773430" y="265430"/>
                  </a:cubicBezTo>
                  <a:cubicBezTo>
                    <a:pt x="769620" y="265430"/>
                    <a:pt x="764540" y="266700"/>
                    <a:pt x="759460" y="266700"/>
                  </a:cubicBezTo>
                  <a:cubicBezTo>
                    <a:pt x="755650" y="266700"/>
                    <a:pt x="751840" y="260350"/>
                    <a:pt x="744220" y="245111"/>
                  </a:cubicBezTo>
                  <a:cubicBezTo>
                    <a:pt x="736600" y="232411"/>
                    <a:pt x="712470" y="215900"/>
                    <a:pt x="694690" y="214630"/>
                  </a:cubicBezTo>
                  <a:lnTo>
                    <a:pt x="694690" y="214630"/>
                  </a:lnTo>
                  <a:cubicBezTo>
                    <a:pt x="680720" y="214630"/>
                    <a:pt x="664210" y="223520"/>
                    <a:pt x="654050" y="229870"/>
                  </a:cubicBezTo>
                  <a:lnTo>
                    <a:pt x="628650" y="214630"/>
                  </a:lnTo>
                  <a:cubicBezTo>
                    <a:pt x="627380" y="214630"/>
                    <a:pt x="624840" y="213361"/>
                    <a:pt x="623570" y="213361"/>
                  </a:cubicBezTo>
                  <a:cubicBezTo>
                    <a:pt x="623570" y="213361"/>
                    <a:pt x="600710" y="210820"/>
                    <a:pt x="590550" y="210820"/>
                  </a:cubicBezTo>
                  <a:cubicBezTo>
                    <a:pt x="572770" y="213361"/>
                    <a:pt x="561340" y="218440"/>
                    <a:pt x="548640" y="228600"/>
                  </a:cubicBezTo>
                  <a:cubicBezTo>
                    <a:pt x="535940" y="238761"/>
                    <a:pt x="527050" y="267970"/>
                    <a:pt x="521970" y="285750"/>
                  </a:cubicBezTo>
                  <a:cubicBezTo>
                    <a:pt x="511810" y="285750"/>
                    <a:pt x="497840" y="287020"/>
                    <a:pt x="494030" y="287020"/>
                  </a:cubicBezTo>
                  <a:cubicBezTo>
                    <a:pt x="487680" y="287020"/>
                    <a:pt x="478790" y="289561"/>
                    <a:pt x="468630" y="313690"/>
                  </a:cubicBezTo>
                  <a:cubicBezTo>
                    <a:pt x="466090" y="313690"/>
                    <a:pt x="464820" y="313690"/>
                    <a:pt x="462280" y="313690"/>
                  </a:cubicBezTo>
                  <a:cubicBezTo>
                    <a:pt x="457200" y="313690"/>
                    <a:pt x="445770" y="306070"/>
                    <a:pt x="438150" y="299720"/>
                  </a:cubicBezTo>
                  <a:cubicBezTo>
                    <a:pt x="434340" y="295911"/>
                    <a:pt x="429260" y="294640"/>
                    <a:pt x="422910" y="294640"/>
                  </a:cubicBezTo>
                  <a:cubicBezTo>
                    <a:pt x="411480" y="294640"/>
                    <a:pt x="398780" y="300990"/>
                    <a:pt x="393700" y="308611"/>
                  </a:cubicBezTo>
                  <a:cubicBezTo>
                    <a:pt x="392430" y="309880"/>
                    <a:pt x="391160" y="312420"/>
                    <a:pt x="391160" y="314961"/>
                  </a:cubicBezTo>
                  <a:cubicBezTo>
                    <a:pt x="388620" y="320040"/>
                    <a:pt x="379730" y="331470"/>
                    <a:pt x="375920" y="332740"/>
                  </a:cubicBezTo>
                  <a:cubicBezTo>
                    <a:pt x="372110" y="332740"/>
                    <a:pt x="351790" y="334011"/>
                    <a:pt x="337820" y="335280"/>
                  </a:cubicBezTo>
                  <a:cubicBezTo>
                    <a:pt x="308610" y="335280"/>
                    <a:pt x="295910" y="336550"/>
                    <a:pt x="288290" y="340361"/>
                  </a:cubicBezTo>
                  <a:cubicBezTo>
                    <a:pt x="281940" y="342900"/>
                    <a:pt x="266700" y="349250"/>
                    <a:pt x="284480" y="401320"/>
                  </a:cubicBezTo>
                  <a:cubicBezTo>
                    <a:pt x="280670" y="402590"/>
                    <a:pt x="274320" y="405130"/>
                    <a:pt x="267970" y="405130"/>
                  </a:cubicBezTo>
                  <a:cubicBezTo>
                    <a:pt x="261620" y="405130"/>
                    <a:pt x="251460" y="405130"/>
                    <a:pt x="240030" y="406400"/>
                  </a:cubicBezTo>
                  <a:cubicBezTo>
                    <a:pt x="227330" y="406400"/>
                    <a:pt x="212090" y="408940"/>
                    <a:pt x="199390" y="40894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D0DCEF40-24DC-7993-C44E-403F6F469559}"/>
                </a:ext>
              </a:extLst>
            </p:cNvPr>
            <p:cNvSpPr/>
            <p:nvPr/>
          </p:nvSpPr>
          <p:spPr>
            <a:xfrm>
              <a:off x="7489939" y="3369015"/>
              <a:ext cx="907134" cy="511746"/>
            </a:xfrm>
            <a:custGeom>
              <a:avLst/>
              <a:gdLst>
                <a:gd name="connsiteX0" fmla="*/ 327660 w 1019810"/>
                <a:gd name="connsiteY0" fmla="*/ 575310 h 575309"/>
                <a:gd name="connsiteX1" fmla="*/ 318770 w 1019810"/>
                <a:gd name="connsiteY1" fmla="*/ 574040 h 575309"/>
                <a:gd name="connsiteX2" fmla="*/ 302260 w 1019810"/>
                <a:gd name="connsiteY2" fmla="*/ 567690 h 575309"/>
                <a:gd name="connsiteX3" fmla="*/ 302260 w 1019810"/>
                <a:gd name="connsiteY3" fmla="*/ 567690 h 575309"/>
                <a:gd name="connsiteX4" fmla="*/ 302260 w 1019810"/>
                <a:gd name="connsiteY4" fmla="*/ 560070 h 575309"/>
                <a:gd name="connsiteX5" fmla="*/ 302260 w 1019810"/>
                <a:gd name="connsiteY5" fmla="*/ 553720 h 575309"/>
                <a:gd name="connsiteX6" fmla="*/ 273050 w 1019810"/>
                <a:gd name="connsiteY6" fmla="*/ 528320 h 575309"/>
                <a:gd name="connsiteX7" fmla="*/ 265430 w 1019810"/>
                <a:gd name="connsiteY7" fmla="*/ 524510 h 575309"/>
                <a:gd name="connsiteX8" fmla="*/ 251460 w 1019810"/>
                <a:gd name="connsiteY8" fmla="*/ 508000 h 575309"/>
                <a:gd name="connsiteX9" fmla="*/ 219710 w 1019810"/>
                <a:gd name="connsiteY9" fmla="*/ 486410 h 575309"/>
                <a:gd name="connsiteX10" fmla="*/ 212090 w 1019810"/>
                <a:gd name="connsiteY10" fmla="*/ 482600 h 575309"/>
                <a:gd name="connsiteX11" fmla="*/ 204470 w 1019810"/>
                <a:gd name="connsiteY11" fmla="*/ 478790 h 575309"/>
                <a:gd name="connsiteX12" fmla="*/ 189230 w 1019810"/>
                <a:gd name="connsiteY12" fmla="*/ 468630 h 575309"/>
                <a:gd name="connsiteX13" fmla="*/ 148590 w 1019810"/>
                <a:gd name="connsiteY13" fmla="*/ 412750 h 575309"/>
                <a:gd name="connsiteX14" fmla="*/ 105410 w 1019810"/>
                <a:gd name="connsiteY14" fmla="*/ 384810 h 575309"/>
                <a:gd name="connsiteX15" fmla="*/ 81280 w 1019810"/>
                <a:gd name="connsiteY15" fmla="*/ 374650 h 575309"/>
                <a:gd name="connsiteX16" fmla="*/ 57150 w 1019810"/>
                <a:gd name="connsiteY16" fmla="*/ 313690 h 575309"/>
                <a:gd name="connsiteX17" fmla="*/ 43180 w 1019810"/>
                <a:gd name="connsiteY17" fmla="*/ 295910 h 575309"/>
                <a:gd name="connsiteX18" fmla="*/ 48260 w 1019810"/>
                <a:gd name="connsiteY18" fmla="*/ 289560 h 575309"/>
                <a:gd name="connsiteX19" fmla="*/ 63500 w 1019810"/>
                <a:gd name="connsiteY19" fmla="*/ 261620 h 575309"/>
                <a:gd name="connsiteX20" fmla="*/ 34290 w 1019810"/>
                <a:gd name="connsiteY20" fmla="*/ 233680 h 575309"/>
                <a:gd name="connsiteX21" fmla="*/ 11430 w 1019810"/>
                <a:gd name="connsiteY21" fmla="*/ 209550 h 575309"/>
                <a:gd name="connsiteX22" fmla="*/ 0 w 1019810"/>
                <a:gd name="connsiteY22" fmla="*/ 187960 h 575309"/>
                <a:gd name="connsiteX23" fmla="*/ 7620 w 1019810"/>
                <a:gd name="connsiteY23" fmla="*/ 198120 h 575309"/>
                <a:gd name="connsiteX24" fmla="*/ 19050 w 1019810"/>
                <a:gd name="connsiteY24" fmla="*/ 204470 h 575309"/>
                <a:gd name="connsiteX25" fmla="*/ 22860 w 1019810"/>
                <a:gd name="connsiteY25" fmla="*/ 204470 h 575309"/>
                <a:gd name="connsiteX26" fmla="*/ 33020 w 1019810"/>
                <a:gd name="connsiteY26" fmla="*/ 190500 h 575309"/>
                <a:gd name="connsiteX27" fmla="*/ 33020 w 1019810"/>
                <a:gd name="connsiteY27" fmla="*/ 173990 h 575309"/>
                <a:gd name="connsiteX28" fmla="*/ 57150 w 1019810"/>
                <a:gd name="connsiteY28" fmla="*/ 154940 h 575309"/>
                <a:gd name="connsiteX29" fmla="*/ 82550 w 1019810"/>
                <a:gd name="connsiteY29" fmla="*/ 149860 h 575309"/>
                <a:gd name="connsiteX30" fmla="*/ 97790 w 1019810"/>
                <a:gd name="connsiteY30" fmla="*/ 151130 h 575309"/>
                <a:gd name="connsiteX31" fmla="*/ 133350 w 1019810"/>
                <a:gd name="connsiteY31" fmla="*/ 138430 h 575309"/>
                <a:gd name="connsiteX32" fmla="*/ 135890 w 1019810"/>
                <a:gd name="connsiteY32" fmla="*/ 133350 h 575309"/>
                <a:gd name="connsiteX33" fmla="*/ 142240 w 1019810"/>
                <a:gd name="connsiteY33" fmla="*/ 133350 h 575309"/>
                <a:gd name="connsiteX34" fmla="*/ 171450 w 1019810"/>
                <a:gd name="connsiteY34" fmla="*/ 115570 h 575309"/>
                <a:gd name="connsiteX35" fmla="*/ 184150 w 1019810"/>
                <a:gd name="connsiteY35" fmla="*/ 104140 h 575309"/>
                <a:gd name="connsiteX36" fmla="*/ 205740 w 1019810"/>
                <a:gd name="connsiteY36" fmla="*/ 77470 h 575309"/>
                <a:gd name="connsiteX37" fmla="*/ 217170 w 1019810"/>
                <a:gd name="connsiteY37" fmla="*/ 77470 h 575309"/>
                <a:gd name="connsiteX38" fmla="*/ 260350 w 1019810"/>
                <a:gd name="connsiteY38" fmla="*/ 73660 h 575309"/>
                <a:gd name="connsiteX39" fmla="*/ 276860 w 1019810"/>
                <a:gd name="connsiteY39" fmla="*/ 59690 h 575309"/>
                <a:gd name="connsiteX40" fmla="*/ 288290 w 1019810"/>
                <a:gd name="connsiteY40" fmla="*/ 53340 h 575309"/>
                <a:gd name="connsiteX41" fmla="*/ 303530 w 1019810"/>
                <a:gd name="connsiteY41" fmla="*/ 44450 h 575309"/>
                <a:gd name="connsiteX42" fmla="*/ 328930 w 1019810"/>
                <a:gd name="connsiteY42" fmla="*/ 35560 h 575309"/>
                <a:gd name="connsiteX43" fmla="*/ 347980 w 1019810"/>
                <a:gd name="connsiteY43" fmla="*/ 26670 h 575309"/>
                <a:gd name="connsiteX44" fmla="*/ 351790 w 1019810"/>
                <a:gd name="connsiteY44" fmla="*/ 0 h 575309"/>
                <a:gd name="connsiteX45" fmla="*/ 351790 w 1019810"/>
                <a:gd name="connsiteY45" fmla="*/ 0 h 575309"/>
                <a:gd name="connsiteX46" fmla="*/ 363220 w 1019810"/>
                <a:gd name="connsiteY46" fmla="*/ 15240 h 575309"/>
                <a:gd name="connsiteX47" fmla="*/ 365760 w 1019810"/>
                <a:gd name="connsiteY47" fmla="*/ 20320 h 575309"/>
                <a:gd name="connsiteX48" fmla="*/ 375920 w 1019810"/>
                <a:gd name="connsiteY48" fmla="*/ 36830 h 575309"/>
                <a:gd name="connsiteX49" fmla="*/ 396240 w 1019810"/>
                <a:gd name="connsiteY49" fmla="*/ 46990 h 575309"/>
                <a:gd name="connsiteX50" fmla="*/ 407670 w 1019810"/>
                <a:gd name="connsiteY50" fmla="*/ 44450 h 575309"/>
                <a:gd name="connsiteX51" fmla="*/ 412750 w 1019810"/>
                <a:gd name="connsiteY51" fmla="*/ 41910 h 575309"/>
                <a:gd name="connsiteX52" fmla="*/ 417830 w 1019810"/>
                <a:gd name="connsiteY52" fmla="*/ 41910 h 575309"/>
                <a:gd name="connsiteX53" fmla="*/ 449580 w 1019810"/>
                <a:gd name="connsiteY53" fmla="*/ 22860 h 575309"/>
                <a:gd name="connsiteX54" fmla="*/ 450850 w 1019810"/>
                <a:gd name="connsiteY54" fmla="*/ 10160 h 575309"/>
                <a:gd name="connsiteX55" fmla="*/ 450850 w 1019810"/>
                <a:gd name="connsiteY55" fmla="*/ 2540 h 575309"/>
                <a:gd name="connsiteX56" fmla="*/ 455930 w 1019810"/>
                <a:gd name="connsiteY56" fmla="*/ 2540 h 575309"/>
                <a:gd name="connsiteX57" fmla="*/ 480060 w 1019810"/>
                <a:gd name="connsiteY57" fmla="*/ 40640 h 575309"/>
                <a:gd name="connsiteX58" fmla="*/ 488950 w 1019810"/>
                <a:gd name="connsiteY58" fmla="*/ 54610 h 575309"/>
                <a:gd name="connsiteX59" fmla="*/ 535940 w 1019810"/>
                <a:gd name="connsiteY59" fmla="*/ 66040 h 575309"/>
                <a:gd name="connsiteX60" fmla="*/ 556260 w 1019810"/>
                <a:gd name="connsiteY60" fmla="*/ 69850 h 575309"/>
                <a:gd name="connsiteX61" fmla="*/ 572770 w 1019810"/>
                <a:gd name="connsiteY61" fmla="*/ 85090 h 575309"/>
                <a:gd name="connsiteX62" fmla="*/ 580390 w 1019810"/>
                <a:gd name="connsiteY62" fmla="*/ 90170 h 575309"/>
                <a:gd name="connsiteX63" fmla="*/ 591820 w 1019810"/>
                <a:gd name="connsiteY63" fmla="*/ 97790 h 575309"/>
                <a:gd name="connsiteX64" fmla="*/ 595630 w 1019810"/>
                <a:gd name="connsiteY64" fmla="*/ 97790 h 575309"/>
                <a:gd name="connsiteX65" fmla="*/ 621030 w 1019810"/>
                <a:gd name="connsiteY65" fmla="*/ 90170 h 575309"/>
                <a:gd name="connsiteX66" fmla="*/ 637540 w 1019810"/>
                <a:gd name="connsiteY66" fmla="*/ 93980 h 575309"/>
                <a:gd name="connsiteX67" fmla="*/ 637540 w 1019810"/>
                <a:gd name="connsiteY67" fmla="*/ 97790 h 575309"/>
                <a:gd name="connsiteX68" fmla="*/ 613410 w 1019810"/>
                <a:gd name="connsiteY68" fmla="*/ 125730 h 575309"/>
                <a:gd name="connsiteX69" fmla="*/ 610870 w 1019810"/>
                <a:gd name="connsiteY69" fmla="*/ 132080 h 575309"/>
                <a:gd name="connsiteX70" fmla="*/ 615950 w 1019810"/>
                <a:gd name="connsiteY70" fmla="*/ 154940 h 575309"/>
                <a:gd name="connsiteX71" fmla="*/ 633730 w 1019810"/>
                <a:gd name="connsiteY71" fmla="*/ 163830 h 575309"/>
                <a:gd name="connsiteX72" fmla="*/ 654050 w 1019810"/>
                <a:gd name="connsiteY72" fmla="*/ 181610 h 575309"/>
                <a:gd name="connsiteX73" fmla="*/ 665480 w 1019810"/>
                <a:gd name="connsiteY73" fmla="*/ 201930 h 575309"/>
                <a:gd name="connsiteX74" fmla="*/ 670560 w 1019810"/>
                <a:gd name="connsiteY74" fmla="*/ 212090 h 575309"/>
                <a:gd name="connsiteX75" fmla="*/ 695960 w 1019810"/>
                <a:gd name="connsiteY75" fmla="*/ 236220 h 575309"/>
                <a:gd name="connsiteX76" fmla="*/ 722630 w 1019810"/>
                <a:gd name="connsiteY76" fmla="*/ 214630 h 575309"/>
                <a:gd name="connsiteX77" fmla="*/ 736600 w 1019810"/>
                <a:gd name="connsiteY77" fmla="*/ 201930 h 575309"/>
                <a:gd name="connsiteX78" fmla="*/ 736600 w 1019810"/>
                <a:gd name="connsiteY78" fmla="*/ 201930 h 575309"/>
                <a:gd name="connsiteX79" fmla="*/ 751840 w 1019810"/>
                <a:gd name="connsiteY79" fmla="*/ 199390 h 575309"/>
                <a:gd name="connsiteX80" fmla="*/ 760730 w 1019810"/>
                <a:gd name="connsiteY80" fmla="*/ 193040 h 575309"/>
                <a:gd name="connsiteX81" fmla="*/ 763270 w 1019810"/>
                <a:gd name="connsiteY81" fmla="*/ 182880 h 575309"/>
                <a:gd name="connsiteX82" fmla="*/ 750570 w 1019810"/>
                <a:gd name="connsiteY82" fmla="*/ 143510 h 575309"/>
                <a:gd name="connsiteX83" fmla="*/ 750570 w 1019810"/>
                <a:gd name="connsiteY83" fmla="*/ 143510 h 575309"/>
                <a:gd name="connsiteX84" fmla="*/ 753110 w 1019810"/>
                <a:gd name="connsiteY84" fmla="*/ 147320 h 575309"/>
                <a:gd name="connsiteX85" fmla="*/ 774700 w 1019810"/>
                <a:gd name="connsiteY85" fmla="*/ 165100 h 575309"/>
                <a:gd name="connsiteX86" fmla="*/ 784860 w 1019810"/>
                <a:gd name="connsiteY86" fmla="*/ 172720 h 575309"/>
                <a:gd name="connsiteX87" fmla="*/ 787400 w 1019810"/>
                <a:gd name="connsiteY87" fmla="*/ 184150 h 575309"/>
                <a:gd name="connsiteX88" fmla="*/ 801370 w 1019810"/>
                <a:gd name="connsiteY88" fmla="*/ 195580 h 575309"/>
                <a:gd name="connsiteX89" fmla="*/ 828040 w 1019810"/>
                <a:gd name="connsiteY89" fmla="*/ 195580 h 575309"/>
                <a:gd name="connsiteX90" fmla="*/ 836930 w 1019810"/>
                <a:gd name="connsiteY90" fmla="*/ 193040 h 575309"/>
                <a:gd name="connsiteX91" fmla="*/ 830580 w 1019810"/>
                <a:gd name="connsiteY91" fmla="*/ 201930 h 575309"/>
                <a:gd name="connsiteX92" fmla="*/ 833120 w 1019810"/>
                <a:gd name="connsiteY92" fmla="*/ 220980 h 575309"/>
                <a:gd name="connsiteX93" fmla="*/ 871220 w 1019810"/>
                <a:gd name="connsiteY93" fmla="*/ 252730 h 575309"/>
                <a:gd name="connsiteX94" fmla="*/ 891540 w 1019810"/>
                <a:gd name="connsiteY94" fmla="*/ 260350 h 575309"/>
                <a:gd name="connsiteX95" fmla="*/ 908050 w 1019810"/>
                <a:gd name="connsiteY95" fmla="*/ 256540 h 575309"/>
                <a:gd name="connsiteX96" fmla="*/ 915670 w 1019810"/>
                <a:gd name="connsiteY96" fmla="*/ 248920 h 575309"/>
                <a:gd name="connsiteX97" fmla="*/ 918210 w 1019810"/>
                <a:gd name="connsiteY97" fmla="*/ 252730 h 575309"/>
                <a:gd name="connsiteX98" fmla="*/ 941070 w 1019810"/>
                <a:gd name="connsiteY98" fmla="*/ 270510 h 575309"/>
                <a:gd name="connsiteX99" fmla="*/ 955040 w 1019810"/>
                <a:gd name="connsiteY99" fmla="*/ 270510 h 575309"/>
                <a:gd name="connsiteX100" fmla="*/ 979170 w 1019810"/>
                <a:gd name="connsiteY100" fmla="*/ 270510 h 575309"/>
                <a:gd name="connsiteX101" fmla="*/ 982980 w 1019810"/>
                <a:gd name="connsiteY101" fmla="*/ 294640 h 575309"/>
                <a:gd name="connsiteX102" fmla="*/ 1002030 w 1019810"/>
                <a:gd name="connsiteY102" fmla="*/ 326390 h 575309"/>
                <a:gd name="connsiteX103" fmla="*/ 1018540 w 1019810"/>
                <a:gd name="connsiteY103" fmla="*/ 340360 h 575309"/>
                <a:gd name="connsiteX104" fmla="*/ 1019810 w 1019810"/>
                <a:gd name="connsiteY104" fmla="*/ 347980 h 575309"/>
                <a:gd name="connsiteX105" fmla="*/ 1003300 w 1019810"/>
                <a:gd name="connsiteY105" fmla="*/ 351790 h 575309"/>
                <a:gd name="connsiteX106" fmla="*/ 986790 w 1019810"/>
                <a:gd name="connsiteY106" fmla="*/ 351790 h 575309"/>
                <a:gd name="connsiteX107" fmla="*/ 974090 w 1019810"/>
                <a:gd name="connsiteY107" fmla="*/ 358140 h 575309"/>
                <a:gd name="connsiteX108" fmla="*/ 924560 w 1019810"/>
                <a:gd name="connsiteY108" fmla="*/ 403860 h 575309"/>
                <a:gd name="connsiteX109" fmla="*/ 911860 w 1019810"/>
                <a:gd name="connsiteY109" fmla="*/ 419100 h 575309"/>
                <a:gd name="connsiteX110" fmla="*/ 911860 w 1019810"/>
                <a:gd name="connsiteY110" fmla="*/ 458470 h 575309"/>
                <a:gd name="connsiteX111" fmla="*/ 886460 w 1019810"/>
                <a:gd name="connsiteY111" fmla="*/ 459740 h 575309"/>
                <a:gd name="connsiteX112" fmla="*/ 872490 w 1019810"/>
                <a:gd name="connsiteY112" fmla="*/ 469900 h 575309"/>
                <a:gd name="connsiteX113" fmla="*/ 859790 w 1019810"/>
                <a:gd name="connsiteY113" fmla="*/ 499110 h 575309"/>
                <a:gd name="connsiteX114" fmla="*/ 820420 w 1019810"/>
                <a:gd name="connsiteY114" fmla="*/ 516890 h 575309"/>
                <a:gd name="connsiteX115" fmla="*/ 820420 w 1019810"/>
                <a:gd name="connsiteY115" fmla="*/ 516890 h 575309"/>
                <a:gd name="connsiteX116" fmla="*/ 808990 w 1019810"/>
                <a:gd name="connsiteY116" fmla="*/ 516890 h 575309"/>
                <a:gd name="connsiteX117" fmla="*/ 808990 w 1019810"/>
                <a:gd name="connsiteY117" fmla="*/ 516890 h 575309"/>
                <a:gd name="connsiteX118" fmla="*/ 773430 w 1019810"/>
                <a:gd name="connsiteY118" fmla="*/ 499110 h 575309"/>
                <a:gd name="connsiteX119" fmla="*/ 763270 w 1019810"/>
                <a:gd name="connsiteY119" fmla="*/ 501650 h 575309"/>
                <a:gd name="connsiteX120" fmla="*/ 751840 w 1019810"/>
                <a:gd name="connsiteY120" fmla="*/ 523240 h 575309"/>
                <a:gd name="connsiteX121" fmla="*/ 750570 w 1019810"/>
                <a:gd name="connsiteY121" fmla="*/ 528320 h 575309"/>
                <a:gd name="connsiteX122" fmla="*/ 735330 w 1019810"/>
                <a:gd name="connsiteY122" fmla="*/ 547370 h 575309"/>
                <a:gd name="connsiteX123" fmla="*/ 693420 w 1019810"/>
                <a:gd name="connsiteY123" fmla="*/ 530860 h 575309"/>
                <a:gd name="connsiteX124" fmla="*/ 671830 w 1019810"/>
                <a:gd name="connsiteY124" fmla="*/ 518160 h 575309"/>
                <a:gd name="connsiteX125" fmla="*/ 671830 w 1019810"/>
                <a:gd name="connsiteY125" fmla="*/ 518160 h 575309"/>
                <a:gd name="connsiteX126" fmla="*/ 655320 w 1019810"/>
                <a:gd name="connsiteY126" fmla="*/ 523240 h 575309"/>
                <a:gd name="connsiteX127" fmla="*/ 647700 w 1019810"/>
                <a:gd name="connsiteY127" fmla="*/ 527050 h 575309"/>
                <a:gd name="connsiteX128" fmla="*/ 637540 w 1019810"/>
                <a:gd name="connsiteY128" fmla="*/ 535940 h 575309"/>
                <a:gd name="connsiteX129" fmla="*/ 604520 w 1019810"/>
                <a:gd name="connsiteY129" fmla="*/ 527050 h 575309"/>
                <a:gd name="connsiteX130" fmla="*/ 588010 w 1019810"/>
                <a:gd name="connsiteY130" fmla="*/ 514350 h 575309"/>
                <a:gd name="connsiteX131" fmla="*/ 581660 w 1019810"/>
                <a:gd name="connsiteY131" fmla="*/ 508000 h 575309"/>
                <a:gd name="connsiteX132" fmla="*/ 565150 w 1019810"/>
                <a:gd name="connsiteY132" fmla="*/ 497840 h 575309"/>
                <a:gd name="connsiteX133" fmla="*/ 551180 w 1019810"/>
                <a:gd name="connsiteY133" fmla="*/ 500380 h 575309"/>
                <a:gd name="connsiteX134" fmla="*/ 534670 w 1019810"/>
                <a:gd name="connsiteY134" fmla="*/ 504190 h 575309"/>
                <a:gd name="connsiteX135" fmla="*/ 528320 w 1019810"/>
                <a:gd name="connsiteY135" fmla="*/ 500380 h 575309"/>
                <a:gd name="connsiteX136" fmla="*/ 523240 w 1019810"/>
                <a:gd name="connsiteY136" fmla="*/ 497840 h 575309"/>
                <a:gd name="connsiteX137" fmla="*/ 502920 w 1019810"/>
                <a:gd name="connsiteY137" fmla="*/ 487680 h 575309"/>
                <a:gd name="connsiteX138" fmla="*/ 478790 w 1019810"/>
                <a:gd name="connsiteY138" fmla="*/ 467360 h 575309"/>
                <a:gd name="connsiteX139" fmla="*/ 467360 w 1019810"/>
                <a:gd name="connsiteY139" fmla="*/ 473710 h 575309"/>
                <a:gd name="connsiteX140" fmla="*/ 464820 w 1019810"/>
                <a:gd name="connsiteY140" fmla="*/ 478790 h 575309"/>
                <a:gd name="connsiteX141" fmla="*/ 439420 w 1019810"/>
                <a:gd name="connsiteY141" fmla="*/ 468630 h 575309"/>
                <a:gd name="connsiteX142" fmla="*/ 429260 w 1019810"/>
                <a:gd name="connsiteY142" fmla="*/ 468630 h 575309"/>
                <a:gd name="connsiteX143" fmla="*/ 412750 w 1019810"/>
                <a:gd name="connsiteY143" fmla="*/ 520700 h 575309"/>
                <a:gd name="connsiteX144" fmla="*/ 412750 w 1019810"/>
                <a:gd name="connsiteY144" fmla="*/ 520700 h 575309"/>
                <a:gd name="connsiteX145" fmla="*/ 394970 w 1019810"/>
                <a:gd name="connsiteY145" fmla="*/ 520700 h 575309"/>
                <a:gd name="connsiteX146" fmla="*/ 373380 w 1019810"/>
                <a:gd name="connsiteY146" fmla="*/ 560070 h 575309"/>
                <a:gd name="connsiteX147" fmla="*/ 369570 w 1019810"/>
                <a:gd name="connsiteY147" fmla="*/ 560070 h 575309"/>
                <a:gd name="connsiteX148" fmla="*/ 349250 w 1019810"/>
                <a:gd name="connsiteY148" fmla="*/ 552450 h 575309"/>
                <a:gd name="connsiteX149" fmla="*/ 321310 w 1019810"/>
                <a:gd name="connsiteY149" fmla="*/ 570230 h 575309"/>
                <a:gd name="connsiteX150" fmla="*/ 320040 w 1019810"/>
                <a:gd name="connsiteY150" fmla="*/ 572770 h 57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019810" h="575309">
                  <a:moveTo>
                    <a:pt x="327660" y="575310"/>
                  </a:moveTo>
                  <a:cubicBezTo>
                    <a:pt x="325120" y="575310"/>
                    <a:pt x="321310" y="575310"/>
                    <a:pt x="318770" y="574040"/>
                  </a:cubicBezTo>
                  <a:cubicBezTo>
                    <a:pt x="309880" y="571500"/>
                    <a:pt x="303530" y="568960"/>
                    <a:pt x="302260" y="567690"/>
                  </a:cubicBezTo>
                  <a:cubicBezTo>
                    <a:pt x="302260" y="567690"/>
                    <a:pt x="302260" y="567690"/>
                    <a:pt x="302260" y="567690"/>
                  </a:cubicBezTo>
                  <a:cubicBezTo>
                    <a:pt x="302260" y="567690"/>
                    <a:pt x="302260" y="562610"/>
                    <a:pt x="302260" y="560070"/>
                  </a:cubicBezTo>
                  <a:lnTo>
                    <a:pt x="302260" y="553720"/>
                  </a:lnTo>
                  <a:cubicBezTo>
                    <a:pt x="300990" y="539750"/>
                    <a:pt x="287020" y="534670"/>
                    <a:pt x="273050" y="528320"/>
                  </a:cubicBezTo>
                  <a:cubicBezTo>
                    <a:pt x="270510" y="527050"/>
                    <a:pt x="266700" y="525780"/>
                    <a:pt x="265430" y="524510"/>
                  </a:cubicBezTo>
                  <a:cubicBezTo>
                    <a:pt x="264160" y="524510"/>
                    <a:pt x="260350" y="519430"/>
                    <a:pt x="251460" y="508000"/>
                  </a:cubicBezTo>
                  <a:cubicBezTo>
                    <a:pt x="246380" y="500380"/>
                    <a:pt x="238760" y="496570"/>
                    <a:pt x="219710" y="486410"/>
                  </a:cubicBezTo>
                  <a:cubicBezTo>
                    <a:pt x="215900" y="485140"/>
                    <a:pt x="213360" y="482600"/>
                    <a:pt x="212090" y="482600"/>
                  </a:cubicBezTo>
                  <a:cubicBezTo>
                    <a:pt x="210820" y="482600"/>
                    <a:pt x="208280" y="480060"/>
                    <a:pt x="204470" y="478790"/>
                  </a:cubicBezTo>
                  <a:cubicBezTo>
                    <a:pt x="199390" y="477520"/>
                    <a:pt x="194310" y="474980"/>
                    <a:pt x="189230" y="468630"/>
                  </a:cubicBezTo>
                  <a:cubicBezTo>
                    <a:pt x="177800" y="454660"/>
                    <a:pt x="157480" y="427990"/>
                    <a:pt x="148590" y="412750"/>
                  </a:cubicBezTo>
                  <a:cubicBezTo>
                    <a:pt x="139700" y="397510"/>
                    <a:pt x="123190" y="391160"/>
                    <a:pt x="105410" y="384810"/>
                  </a:cubicBezTo>
                  <a:cubicBezTo>
                    <a:pt x="97790" y="382270"/>
                    <a:pt x="88900" y="378460"/>
                    <a:pt x="81280" y="374650"/>
                  </a:cubicBezTo>
                  <a:cubicBezTo>
                    <a:pt x="76200" y="347980"/>
                    <a:pt x="63500" y="322580"/>
                    <a:pt x="57150" y="313690"/>
                  </a:cubicBezTo>
                  <a:cubicBezTo>
                    <a:pt x="53340" y="306070"/>
                    <a:pt x="46990" y="299720"/>
                    <a:pt x="43180" y="295910"/>
                  </a:cubicBezTo>
                  <a:cubicBezTo>
                    <a:pt x="44450" y="293370"/>
                    <a:pt x="45720" y="292100"/>
                    <a:pt x="48260" y="289560"/>
                  </a:cubicBezTo>
                  <a:cubicBezTo>
                    <a:pt x="57150" y="276860"/>
                    <a:pt x="62230" y="269240"/>
                    <a:pt x="63500" y="261620"/>
                  </a:cubicBezTo>
                  <a:cubicBezTo>
                    <a:pt x="66040" y="243840"/>
                    <a:pt x="45720" y="237490"/>
                    <a:pt x="34290" y="233680"/>
                  </a:cubicBezTo>
                  <a:cubicBezTo>
                    <a:pt x="27940" y="227330"/>
                    <a:pt x="21590" y="219710"/>
                    <a:pt x="11430" y="209550"/>
                  </a:cubicBezTo>
                  <a:cubicBezTo>
                    <a:pt x="7620" y="205740"/>
                    <a:pt x="3810" y="196850"/>
                    <a:pt x="0" y="187960"/>
                  </a:cubicBezTo>
                  <a:cubicBezTo>
                    <a:pt x="2540" y="191770"/>
                    <a:pt x="5080" y="194310"/>
                    <a:pt x="7620" y="198120"/>
                  </a:cubicBezTo>
                  <a:cubicBezTo>
                    <a:pt x="10160" y="201930"/>
                    <a:pt x="15240" y="204470"/>
                    <a:pt x="19050" y="204470"/>
                  </a:cubicBezTo>
                  <a:cubicBezTo>
                    <a:pt x="22860" y="204470"/>
                    <a:pt x="21590" y="204470"/>
                    <a:pt x="22860" y="204470"/>
                  </a:cubicBezTo>
                  <a:cubicBezTo>
                    <a:pt x="29210" y="203200"/>
                    <a:pt x="33020" y="196850"/>
                    <a:pt x="33020" y="190500"/>
                  </a:cubicBezTo>
                  <a:lnTo>
                    <a:pt x="33020" y="173990"/>
                  </a:lnTo>
                  <a:cubicBezTo>
                    <a:pt x="34290" y="173990"/>
                    <a:pt x="52070" y="157480"/>
                    <a:pt x="57150" y="154940"/>
                  </a:cubicBezTo>
                  <a:cubicBezTo>
                    <a:pt x="59690" y="153670"/>
                    <a:pt x="74930" y="149860"/>
                    <a:pt x="82550" y="149860"/>
                  </a:cubicBezTo>
                  <a:cubicBezTo>
                    <a:pt x="86360" y="149860"/>
                    <a:pt x="90170" y="151130"/>
                    <a:pt x="97790" y="151130"/>
                  </a:cubicBezTo>
                  <a:cubicBezTo>
                    <a:pt x="123190" y="151130"/>
                    <a:pt x="129540" y="144780"/>
                    <a:pt x="133350" y="138430"/>
                  </a:cubicBezTo>
                  <a:cubicBezTo>
                    <a:pt x="133350" y="135890"/>
                    <a:pt x="134620" y="134620"/>
                    <a:pt x="135890" y="133350"/>
                  </a:cubicBezTo>
                  <a:cubicBezTo>
                    <a:pt x="138430" y="133350"/>
                    <a:pt x="142240" y="133350"/>
                    <a:pt x="142240" y="133350"/>
                  </a:cubicBezTo>
                  <a:cubicBezTo>
                    <a:pt x="152400" y="133350"/>
                    <a:pt x="158750" y="127000"/>
                    <a:pt x="171450" y="115570"/>
                  </a:cubicBezTo>
                  <a:cubicBezTo>
                    <a:pt x="175260" y="111760"/>
                    <a:pt x="181610" y="105410"/>
                    <a:pt x="184150" y="104140"/>
                  </a:cubicBezTo>
                  <a:cubicBezTo>
                    <a:pt x="194310" y="101600"/>
                    <a:pt x="208280" y="90170"/>
                    <a:pt x="205740" y="77470"/>
                  </a:cubicBezTo>
                  <a:cubicBezTo>
                    <a:pt x="205740" y="77470"/>
                    <a:pt x="210820" y="77470"/>
                    <a:pt x="217170" y="77470"/>
                  </a:cubicBezTo>
                  <a:cubicBezTo>
                    <a:pt x="231140" y="77470"/>
                    <a:pt x="255270" y="76200"/>
                    <a:pt x="260350" y="73660"/>
                  </a:cubicBezTo>
                  <a:cubicBezTo>
                    <a:pt x="265430" y="71120"/>
                    <a:pt x="273050" y="63500"/>
                    <a:pt x="276860" y="59690"/>
                  </a:cubicBezTo>
                  <a:cubicBezTo>
                    <a:pt x="276860" y="59690"/>
                    <a:pt x="283210" y="55880"/>
                    <a:pt x="288290" y="53340"/>
                  </a:cubicBezTo>
                  <a:cubicBezTo>
                    <a:pt x="293370" y="50800"/>
                    <a:pt x="298450" y="48260"/>
                    <a:pt x="303530" y="44450"/>
                  </a:cubicBezTo>
                  <a:cubicBezTo>
                    <a:pt x="311150" y="39370"/>
                    <a:pt x="321310" y="36830"/>
                    <a:pt x="328930" y="35560"/>
                  </a:cubicBezTo>
                  <a:cubicBezTo>
                    <a:pt x="337820" y="33020"/>
                    <a:pt x="344170" y="31750"/>
                    <a:pt x="347980" y="26670"/>
                  </a:cubicBezTo>
                  <a:cubicBezTo>
                    <a:pt x="354330" y="19050"/>
                    <a:pt x="354330" y="8890"/>
                    <a:pt x="351790" y="0"/>
                  </a:cubicBezTo>
                  <a:cubicBezTo>
                    <a:pt x="351790" y="0"/>
                    <a:pt x="351790" y="0"/>
                    <a:pt x="351790" y="0"/>
                  </a:cubicBezTo>
                  <a:cubicBezTo>
                    <a:pt x="353060" y="0"/>
                    <a:pt x="359410" y="7620"/>
                    <a:pt x="363220" y="15240"/>
                  </a:cubicBezTo>
                  <a:lnTo>
                    <a:pt x="365760" y="20320"/>
                  </a:lnTo>
                  <a:cubicBezTo>
                    <a:pt x="368300" y="26670"/>
                    <a:pt x="372110" y="31750"/>
                    <a:pt x="375920" y="36830"/>
                  </a:cubicBezTo>
                  <a:cubicBezTo>
                    <a:pt x="379730" y="40640"/>
                    <a:pt x="386080" y="46990"/>
                    <a:pt x="396240" y="46990"/>
                  </a:cubicBezTo>
                  <a:cubicBezTo>
                    <a:pt x="406400" y="46990"/>
                    <a:pt x="403860" y="46990"/>
                    <a:pt x="407670" y="44450"/>
                  </a:cubicBezTo>
                  <a:cubicBezTo>
                    <a:pt x="410210" y="44450"/>
                    <a:pt x="411480" y="43180"/>
                    <a:pt x="412750" y="41910"/>
                  </a:cubicBezTo>
                  <a:cubicBezTo>
                    <a:pt x="414020" y="41910"/>
                    <a:pt x="416560" y="41910"/>
                    <a:pt x="417830" y="41910"/>
                  </a:cubicBezTo>
                  <a:cubicBezTo>
                    <a:pt x="425450" y="41910"/>
                    <a:pt x="444500" y="36830"/>
                    <a:pt x="449580" y="22860"/>
                  </a:cubicBezTo>
                  <a:cubicBezTo>
                    <a:pt x="449580" y="19050"/>
                    <a:pt x="450850" y="15240"/>
                    <a:pt x="450850" y="10160"/>
                  </a:cubicBezTo>
                  <a:cubicBezTo>
                    <a:pt x="450850" y="7620"/>
                    <a:pt x="450850" y="5080"/>
                    <a:pt x="450850" y="2540"/>
                  </a:cubicBezTo>
                  <a:cubicBezTo>
                    <a:pt x="452120" y="2540"/>
                    <a:pt x="454660" y="2540"/>
                    <a:pt x="455930" y="2540"/>
                  </a:cubicBezTo>
                  <a:cubicBezTo>
                    <a:pt x="464820" y="10160"/>
                    <a:pt x="480060" y="25400"/>
                    <a:pt x="480060" y="40640"/>
                  </a:cubicBezTo>
                  <a:cubicBezTo>
                    <a:pt x="480060" y="46990"/>
                    <a:pt x="483870" y="52070"/>
                    <a:pt x="488950" y="54610"/>
                  </a:cubicBezTo>
                  <a:cubicBezTo>
                    <a:pt x="505460" y="60960"/>
                    <a:pt x="521970" y="63500"/>
                    <a:pt x="535940" y="66040"/>
                  </a:cubicBezTo>
                  <a:cubicBezTo>
                    <a:pt x="542290" y="66040"/>
                    <a:pt x="552450" y="68580"/>
                    <a:pt x="556260" y="69850"/>
                  </a:cubicBezTo>
                  <a:cubicBezTo>
                    <a:pt x="560070" y="76200"/>
                    <a:pt x="567690" y="81280"/>
                    <a:pt x="572770" y="85090"/>
                  </a:cubicBezTo>
                  <a:cubicBezTo>
                    <a:pt x="575310" y="86360"/>
                    <a:pt x="579120" y="88900"/>
                    <a:pt x="580390" y="90170"/>
                  </a:cubicBezTo>
                  <a:cubicBezTo>
                    <a:pt x="582930" y="95250"/>
                    <a:pt x="586740" y="97790"/>
                    <a:pt x="591820" y="97790"/>
                  </a:cubicBezTo>
                  <a:cubicBezTo>
                    <a:pt x="596900" y="97790"/>
                    <a:pt x="594360" y="97790"/>
                    <a:pt x="595630" y="97790"/>
                  </a:cubicBezTo>
                  <a:cubicBezTo>
                    <a:pt x="608330" y="93980"/>
                    <a:pt x="617220" y="91440"/>
                    <a:pt x="621030" y="90170"/>
                  </a:cubicBezTo>
                  <a:cubicBezTo>
                    <a:pt x="628650" y="90170"/>
                    <a:pt x="636270" y="92710"/>
                    <a:pt x="637540" y="93980"/>
                  </a:cubicBezTo>
                  <a:cubicBezTo>
                    <a:pt x="637540" y="93980"/>
                    <a:pt x="637540" y="97790"/>
                    <a:pt x="637540" y="97790"/>
                  </a:cubicBezTo>
                  <a:cubicBezTo>
                    <a:pt x="636270" y="97790"/>
                    <a:pt x="622300" y="114300"/>
                    <a:pt x="613410" y="125730"/>
                  </a:cubicBezTo>
                  <a:cubicBezTo>
                    <a:pt x="612140" y="127000"/>
                    <a:pt x="610870" y="129540"/>
                    <a:pt x="610870" y="132080"/>
                  </a:cubicBezTo>
                  <a:cubicBezTo>
                    <a:pt x="608330" y="143510"/>
                    <a:pt x="612140" y="151130"/>
                    <a:pt x="615950" y="154940"/>
                  </a:cubicBezTo>
                  <a:cubicBezTo>
                    <a:pt x="619760" y="160020"/>
                    <a:pt x="626110" y="162560"/>
                    <a:pt x="633730" y="163830"/>
                  </a:cubicBezTo>
                  <a:cubicBezTo>
                    <a:pt x="640080" y="168910"/>
                    <a:pt x="648970" y="176530"/>
                    <a:pt x="654050" y="181610"/>
                  </a:cubicBezTo>
                  <a:cubicBezTo>
                    <a:pt x="659130" y="187960"/>
                    <a:pt x="662940" y="194310"/>
                    <a:pt x="665480" y="201930"/>
                  </a:cubicBezTo>
                  <a:cubicBezTo>
                    <a:pt x="666750" y="205740"/>
                    <a:pt x="668020" y="208280"/>
                    <a:pt x="670560" y="212090"/>
                  </a:cubicBezTo>
                  <a:cubicBezTo>
                    <a:pt x="679450" y="228600"/>
                    <a:pt x="685800" y="236220"/>
                    <a:pt x="695960" y="236220"/>
                  </a:cubicBezTo>
                  <a:cubicBezTo>
                    <a:pt x="706120" y="236220"/>
                    <a:pt x="708660" y="232410"/>
                    <a:pt x="722630" y="214630"/>
                  </a:cubicBezTo>
                  <a:cubicBezTo>
                    <a:pt x="725170" y="210820"/>
                    <a:pt x="734060" y="203200"/>
                    <a:pt x="736600" y="201930"/>
                  </a:cubicBezTo>
                  <a:cubicBezTo>
                    <a:pt x="736600" y="201930"/>
                    <a:pt x="736600" y="201930"/>
                    <a:pt x="736600" y="201930"/>
                  </a:cubicBezTo>
                  <a:cubicBezTo>
                    <a:pt x="739140" y="201930"/>
                    <a:pt x="751840" y="199390"/>
                    <a:pt x="751840" y="199390"/>
                  </a:cubicBezTo>
                  <a:cubicBezTo>
                    <a:pt x="755650" y="199390"/>
                    <a:pt x="758190" y="196850"/>
                    <a:pt x="760730" y="193040"/>
                  </a:cubicBezTo>
                  <a:cubicBezTo>
                    <a:pt x="763270" y="190500"/>
                    <a:pt x="763270" y="185420"/>
                    <a:pt x="763270" y="182880"/>
                  </a:cubicBezTo>
                  <a:cubicBezTo>
                    <a:pt x="763270" y="180340"/>
                    <a:pt x="758190" y="158750"/>
                    <a:pt x="750570" y="143510"/>
                  </a:cubicBezTo>
                  <a:cubicBezTo>
                    <a:pt x="750570" y="143510"/>
                    <a:pt x="750570" y="143510"/>
                    <a:pt x="750570" y="143510"/>
                  </a:cubicBezTo>
                  <a:cubicBezTo>
                    <a:pt x="750570" y="143510"/>
                    <a:pt x="750570" y="144780"/>
                    <a:pt x="753110" y="147320"/>
                  </a:cubicBezTo>
                  <a:cubicBezTo>
                    <a:pt x="758190" y="153670"/>
                    <a:pt x="767080" y="158750"/>
                    <a:pt x="774700" y="165100"/>
                  </a:cubicBezTo>
                  <a:cubicBezTo>
                    <a:pt x="778510" y="167640"/>
                    <a:pt x="783590" y="171450"/>
                    <a:pt x="784860" y="172720"/>
                  </a:cubicBezTo>
                  <a:cubicBezTo>
                    <a:pt x="784860" y="173990"/>
                    <a:pt x="787400" y="184150"/>
                    <a:pt x="787400" y="184150"/>
                  </a:cubicBezTo>
                  <a:cubicBezTo>
                    <a:pt x="788670" y="190500"/>
                    <a:pt x="795020" y="195580"/>
                    <a:pt x="801370" y="195580"/>
                  </a:cubicBezTo>
                  <a:cubicBezTo>
                    <a:pt x="807720" y="195580"/>
                    <a:pt x="828040" y="195580"/>
                    <a:pt x="828040" y="195580"/>
                  </a:cubicBezTo>
                  <a:cubicBezTo>
                    <a:pt x="830580" y="195580"/>
                    <a:pt x="834390" y="194310"/>
                    <a:pt x="836930" y="193040"/>
                  </a:cubicBezTo>
                  <a:cubicBezTo>
                    <a:pt x="835660" y="195580"/>
                    <a:pt x="833120" y="198120"/>
                    <a:pt x="830580" y="201930"/>
                  </a:cubicBezTo>
                  <a:cubicBezTo>
                    <a:pt x="826770" y="208280"/>
                    <a:pt x="828040" y="215900"/>
                    <a:pt x="833120" y="220980"/>
                  </a:cubicBezTo>
                  <a:cubicBezTo>
                    <a:pt x="833120" y="220980"/>
                    <a:pt x="862330" y="245110"/>
                    <a:pt x="871220" y="252730"/>
                  </a:cubicBezTo>
                  <a:cubicBezTo>
                    <a:pt x="876300" y="257810"/>
                    <a:pt x="883920" y="260350"/>
                    <a:pt x="891540" y="260350"/>
                  </a:cubicBezTo>
                  <a:cubicBezTo>
                    <a:pt x="899160" y="260350"/>
                    <a:pt x="906780" y="257810"/>
                    <a:pt x="908050" y="256540"/>
                  </a:cubicBezTo>
                  <a:cubicBezTo>
                    <a:pt x="911860" y="255270"/>
                    <a:pt x="914400" y="252730"/>
                    <a:pt x="915670" y="248920"/>
                  </a:cubicBezTo>
                  <a:cubicBezTo>
                    <a:pt x="915670" y="248920"/>
                    <a:pt x="916940" y="251460"/>
                    <a:pt x="918210" y="252730"/>
                  </a:cubicBezTo>
                  <a:cubicBezTo>
                    <a:pt x="922020" y="259080"/>
                    <a:pt x="928370" y="269240"/>
                    <a:pt x="941070" y="270510"/>
                  </a:cubicBezTo>
                  <a:cubicBezTo>
                    <a:pt x="943610" y="270510"/>
                    <a:pt x="948690" y="270510"/>
                    <a:pt x="955040" y="270510"/>
                  </a:cubicBezTo>
                  <a:cubicBezTo>
                    <a:pt x="961390" y="270510"/>
                    <a:pt x="967740" y="270510"/>
                    <a:pt x="979170" y="270510"/>
                  </a:cubicBezTo>
                  <a:cubicBezTo>
                    <a:pt x="980440" y="278130"/>
                    <a:pt x="982980" y="289560"/>
                    <a:pt x="982980" y="294640"/>
                  </a:cubicBezTo>
                  <a:cubicBezTo>
                    <a:pt x="982980" y="312420"/>
                    <a:pt x="998220" y="323850"/>
                    <a:pt x="1002030" y="326390"/>
                  </a:cubicBezTo>
                  <a:cubicBezTo>
                    <a:pt x="1008380" y="330200"/>
                    <a:pt x="1016000" y="337820"/>
                    <a:pt x="1018540" y="340360"/>
                  </a:cubicBezTo>
                  <a:cubicBezTo>
                    <a:pt x="1018540" y="341630"/>
                    <a:pt x="1018540" y="344170"/>
                    <a:pt x="1019810" y="347980"/>
                  </a:cubicBezTo>
                  <a:cubicBezTo>
                    <a:pt x="1012190" y="350520"/>
                    <a:pt x="1005840" y="351790"/>
                    <a:pt x="1003300" y="351790"/>
                  </a:cubicBezTo>
                  <a:lnTo>
                    <a:pt x="986790" y="351790"/>
                  </a:lnTo>
                  <a:cubicBezTo>
                    <a:pt x="981710" y="351790"/>
                    <a:pt x="976630" y="354330"/>
                    <a:pt x="974090" y="358140"/>
                  </a:cubicBezTo>
                  <a:cubicBezTo>
                    <a:pt x="965200" y="372110"/>
                    <a:pt x="942340" y="402590"/>
                    <a:pt x="924560" y="403860"/>
                  </a:cubicBezTo>
                  <a:cubicBezTo>
                    <a:pt x="916940" y="403860"/>
                    <a:pt x="910590" y="411480"/>
                    <a:pt x="911860" y="419100"/>
                  </a:cubicBezTo>
                  <a:cubicBezTo>
                    <a:pt x="913130" y="433070"/>
                    <a:pt x="915670" y="453390"/>
                    <a:pt x="911860" y="458470"/>
                  </a:cubicBezTo>
                  <a:cubicBezTo>
                    <a:pt x="896620" y="459740"/>
                    <a:pt x="886460" y="459740"/>
                    <a:pt x="886460" y="459740"/>
                  </a:cubicBezTo>
                  <a:cubicBezTo>
                    <a:pt x="880110" y="459740"/>
                    <a:pt x="875030" y="463550"/>
                    <a:pt x="872490" y="469900"/>
                  </a:cubicBezTo>
                  <a:cubicBezTo>
                    <a:pt x="868680" y="482600"/>
                    <a:pt x="863600" y="495300"/>
                    <a:pt x="859790" y="499110"/>
                  </a:cubicBezTo>
                  <a:cubicBezTo>
                    <a:pt x="852170" y="502920"/>
                    <a:pt x="820420" y="516890"/>
                    <a:pt x="820420" y="516890"/>
                  </a:cubicBezTo>
                  <a:cubicBezTo>
                    <a:pt x="820420" y="516890"/>
                    <a:pt x="820420" y="516890"/>
                    <a:pt x="820420" y="516890"/>
                  </a:cubicBezTo>
                  <a:cubicBezTo>
                    <a:pt x="820420" y="516890"/>
                    <a:pt x="812800" y="516890"/>
                    <a:pt x="808990" y="516890"/>
                  </a:cubicBezTo>
                  <a:cubicBezTo>
                    <a:pt x="808990" y="516890"/>
                    <a:pt x="808990" y="516890"/>
                    <a:pt x="808990" y="516890"/>
                  </a:cubicBezTo>
                  <a:cubicBezTo>
                    <a:pt x="808990" y="516890"/>
                    <a:pt x="789940" y="499110"/>
                    <a:pt x="773430" y="499110"/>
                  </a:cubicBezTo>
                  <a:cubicBezTo>
                    <a:pt x="770890" y="499110"/>
                    <a:pt x="765810" y="500380"/>
                    <a:pt x="763270" y="501650"/>
                  </a:cubicBezTo>
                  <a:cubicBezTo>
                    <a:pt x="753110" y="509270"/>
                    <a:pt x="753110" y="518160"/>
                    <a:pt x="751840" y="523240"/>
                  </a:cubicBezTo>
                  <a:cubicBezTo>
                    <a:pt x="751840" y="527050"/>
                    <a:pt x="751840" y="527050"/>
                    <a:pt x="750570" y="528320"/>
                  </a:cubicBezTo>
                  <a:cubicBezTo>
                    <a:pt x="744220" y="533400"/>
                    <a:pt x="740410" y="541020"/>
                    <a:pt x="735330" y="547370"/>
                  </a:cubicBezTo>
                  <a:cubicBezTo>
                    <a:pt x="716280" y="541020"/>
                    <a:pt x="697230" y="533400"/>
                    <a:pt x="693420" y="530860"/>
                  </a:cubicBezTo>
                  <a:cubicBezTo>
                    <a:pt x="690880" y="527050"/>
                    <a:pt x="680720" y="519430"/>
                    <a:pt x="671830" y="518160"/>
                  </a:cubicBezTo>
                  <a:lnTo>
                    <a:pt x="671830" y="518160"/>
                  </a:lnTo>
                  <a:cubicBezTo>
                    <a:pt x="662940" y="518160"/>
                    <a:pt x="659130" y="520700"/>
                    <a:pt x="655320" y="523240"/>
                  </a:cubicBezTo>
                  <a:cubicBezTo>
                    <a:pt x="654050" y="523240"/>
                    <a:pt x="651510" y="525780"/>
                    <a:pt x="647700" y="527050"/>
                  </a:cubicBezTo>
                  <a:cubicBezTo>
                    <a:pt x="642620" y="529590"/>
                    <a:pt x="638810" y="533400"/>
                    <a:pt x="637540" y="535940"/>
                  </a:cubicBezTo>
                  <a:cubicBezTo>
                    <a:pt x="624840" y="534670"/>
                    <a:pt x="609600" y="529590"/>
                    <a:pt x="604520" y="527050"/>
                  </a:cubicBezTo>
                  <a:cubicBezTo>
                    <a:pt x="601980" y="524510"/>
                    <a:pt x="591820" y="519430"/>
                    <a:pt x="588010" y="514350"/>
                  </a:cubicBezTo>
                  <a:lnTo>
                    <a:pt x="581660" y="508000"/>
                  </a:lnTo>
                  <a:cubicBezTo>
                    <a:pt x="577850" y="502920"/>
                    <a:pt x="572770" y="497840"/>
                    <a:pt x="565150" y="497840"/>
                  </a:cubicBezTo>
                  <a:cubicBezTo>
                    <a:pt x="557530" y="497840"/>
                    <a:pt x="561340" y="497840"/>
                    <a:pt x="551180" y="500380"/>
                  </a:cubicBezTo>
                  <a:cubicBezTo>
                    <a:pt x="544830" y="501650"/>
                    <a:pt x="537210" y="504190"/>
                    <a:pt x="534670" y="504190"/>
                  </a:cubicBezTo>
                  <a:cubicBezTo>
                    <a:pt x="534670" y="504190"/>
                    <a:pt x="530860" y="501650"/>
                    <a:pt x="528320" y="500380"/>
                  </a:cubicBezTo>
                  <a:lnTo>
                    <a:pt x="523240" y="497840"/>
                  </a:lnTo>
                  <a:cubicBezTo>
                    <a:pt x="511810" y="492760"/>
                    <a:pt x="505460" y="490220"/>
                    <a:pt x="502920" y="487680"/>
                  </a:cubicBezTo>
                  <a:cubicBezTo>
                    <a:pt x="502920" y="473710"/>
                    <a:pt x="495300" y="467360"/>
                    <a:pt x="478790" y="467360"/>
                  </a:cubicBezTo>
                  <a:cubicBezTo>
                    <a:pt x="462280" y="467360"/>
                    <a:pt x="469900" y="469900"/>
                    <a:pt x="467360" y="473710"/>
                  </a:cubicBezTo>
                  <a:cubicBezTo>
                    <a:pt x="467360" y="474980"/>
                    <a:pt x="464820" y="477520"/>
                    <a:pt x="464820" y="478790"/>
                  </a:cubicBezTo>
                  <a:cubicBezTo>
                    <a:pt x="459740" y="472440"/>
                    <a:pt x="450850" y="468630"/>
                    <a:pt x="439420" y="468630"/>
                  </a:cubicBezTo>
                  <a:cubicBezTo>
                    <a:pt x="427990" y="468630"/>
                    <a:pt x="431800" y="468630"/>
                    <a:pt x="429260" y="468630"/>
                  </a:cubicBezTo>
                  <a:cubicBezTo>
                    <a:pt x="412750" y="472440"/>
                    <a:pt x="411480" y="492760"/>
                    <a:pt x="412750" y="520700"/>
                  </a:cubicBezTo>
                  <a:lnTo>
                    <a:pt x="412750" y="520700"/>
                  </a:lnTo>
                  <a:cubicBezTo>
                    <a:pt x="407670" y="520700"/>
                    <a:pt x="401320" y="520700"/>
                    <a:pt x="394970" y="520700"/>
                  </a:cubicBezTo>
                  <a:cubicBezTo>
                    <a:pt x="387350" y="523240"/>
                    <a:pt x="377190" y="528320"/>
                    <a:pt x="373380" y="560070"/>
                  </a:cubicBezTo>
                  <a:cubicBezTo>
                    <a:pt x="373380" y="560070"/>
                    <a:pt x="370840" y="560070"/>
                    <a:pt x="369570" y="560070"/>
                  </a:cubicBezTo>
                  <a:cubicBezTo>
                    <a:pt x="363220" y="556260"/>
                    <a:pt x="358140" y="552450"/>
                    <a:pt x="349250" y="552450"/>
                  </a:cubicBezTo>
                  <a:cubicBezTo>
                    <a:pt x="336550" y="552450"/>
                    <a:pt x="327660" y="562610"/>
                    <a:pt x="321310" y="570230"/>
                  </a:cubicBezTo>
                  <a:cubicBezTo>
                    <a:pt x="321310" y="570230"/>
                    <a:pt x="320040" y="571500"/>
                    <a:pt x="320040" y="57277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2D9517B4-9965-61F5-9F44-EBB8E0C95B79}"/>
                </a:ext>
              </a:extLst>
            </p:cNvPr>
            <p:cNvSpPr/>
            <p:nvPr/>
          </p:nvSpPr>
          <p:spPr>
            <a:xfrm>
              <a:off x="8055909" y="3895446"/>
              <a:ext cx="909393" cy="565970"/>
            </a:xfrm>
            <a:custGeom>
              <a:avLst/>
              <a:gdLst>
                <a:gd name="connsiteX0" fmla="*/ 317500 w 1022350"/>
                <a:gd name="connsiteY0" fmla="*/ 627380 h 636270"/>
                <a:gd name="connsiteX1" fmla="*/ 289560 w 1022350"/>
                <a:gd name="connsiteY1" fmla="*/ 619761 h 636270"/>
                <a:gd name="connsiteX2" fmla="*/ 260350 w 1022350"/>
                <a:gd name="connsiteY2" fmla="*/ 622300 h 636270"/>
                <a:gd name="connsiteX3" fmla="*/ 255270 w 1022350"/>
                <a:gd name="connsiteY3" fmla="*/ 622300 h 636270"/>
                <a:gd name="connsiteX4" fmla="*/ 233680 w 1022350"/>
                <a:gd name="connsiteY4" fmla="*/ 618490 h 636270"/>
                <a:gd name="connsiteX5" fmla="*/ 227330 w 1022350"/>
                <a:gd name="connsiteY5" fmla="*/ 610870 h 636270"/>
                <a:gd name="connsiteX6" fmla="*/ 210820 w 1022350"/>
                <a:gd name="connsiteY6" fmla="*/ 595630 h 636270"/>
                <a:gd name="connsiteX7" fmla="*/ 201930 w 1022350"/>
                <a:gd name="connsiteY7" fmla="*/ 595630 h 636270"/>
                <a:gd name="connsiteX8" fmla="*/ 189230 w 1022350"/>
                <a:gd name="connsiteY8" fmla="*/ 595630 h 636270"/>
                <a:gd name="connsiteX9" fmla="*/ 172720 w 1022350"/>
                <a:gd name="connsiteY9" fmla="*/ 588011 h 636270"/>
                <a:gd name="connsiteX10" fmla="*/ 170180 w 1022350"/>
                <a:gd name="connsiteY10" fmla="*/ 582930 h 636270"/>
                <a:gd name="connsiteX11" fmla="*/ 151130 w 1022350"/>
                <a:gd name="connsiteY11" fmla="*/ 546100 h 636270"/>
                <a:gd name="connsiteX12" fmla="*/ 137160 w 1022350"/>
                <a:gd name="connsiteY12" fmla="*/ 535940 h 636270"/>
                <a:gd name="connsiteX13" fmla="*/ 114300 w 1022350"/>
                <a:gd name="connsiteY13" fmla="*/ 519430 h 636270"/>
                <a:gd name="connsiteX14" fmla="*/ 95250 w 1022350"/>
                <a:gd name="connsiteY14" fmla="*/ 490220 h 636270"/>
                <a:gd name="connsiteX15" fmla="*/ 82550 w 1022350"/>
                <a:gd name="connsiteY15" fmla="*/ 481330 h 636270"/>
                <a:gd name="connsiteX16" fmla="*/ 49530 w 1022350"/>
                <a:gd name="connsiteY16" fmla="*/ 454661 h 636270"/>
                <a:gd name="connsiteX17" fmla="*/ 29210 w 1022350"/>
                <a:gd name="connsiteY17" fmla="*/ 427990 h 636270"/>
                <a:gd name="connsiteX18" fmla="*/ 25400 w 1022350"/>
                <a:gd name="connsiteY18" fmla="*/ 415290 h 636270"/>
                <a:gd name="connsiteX19" fmla="*/ 21590 w 1022350"/>
                <a:gd name="connsiteY19" fmla="*/ 396240 h 636270"/>
                <a:gd name="connsiteX20" fmla="*/ 13970 w 1022350"/>
                <a:gd name="connsiteY20" fmla="*/ 388620 h 636270"/>
                <a:gd name="connsiteX21" fmla="*/ 0 w 1022350"/>
                <a:gd name="connsiteY21" fmla="*/ 382270 h 636270"/>
                <a:gd name="connsiteX22" fmla="*/ 0 w 1022350"/>
                <a:gd name="connsiteY22" fmla="*/ 374650 h 636270"/>
                <a:gd name="connsiteX23" fmla="*/ 13970 w 1022350"/>
                <a:gd name="connsiteY23" fmla="*/ 374650 h 636270"/>
                <a:gd name="connsiteX24" fmla="*/ 27940 w 1022350"/>
                <a:gd name="connsiteY24" fmla="*/ 374650 h 636270"/>
                <a:gd name="connsiteX25" fmla="*/ 49530 w 1022350"/>
                <a:gd name="connsiteY25" fmla="*/ 335280 h 636270"/>
                <a:gd name="connsiteX26" fmla="*/ 36830 w 1022350"/>
                <a:gd name="connsiteY26" fmla="*/ 312420 h 636270"/>
                <a:gd name="connsiteX27" fmla="*/ 36830 w 1022350"/>
                <a:gd name="connsiteY27" fmla="*/ 302261 h 636270"/>
                <a:gd name="connsiteX28" fmla="*/ 40640 w 1022350"/>
                <a:gd name="connsiteY28" fmla="*/ 280670 h 636270"/>
                <a:gd name="connsiteX29" fmla="*/ 78740 w 1022350"/>
                <a:gd name="connsiteY29" fmla="*/ 241300 h 636270"/>
                <a:gd name="connsiteX30" fmla="*/ 71120 w 1022350"/>
                <a:gd name="connsiteY30" fmla="*/ 215900 h 636270"/>
                <a:gd name="connsiteX31" fmla="*/ 95250 w 1022350"/>
                <a:gd name="connsiteY31" fmla="*/ 215900 h 636270"/>
                <a:gd name="connsiteX32" fmla="*/ 135890 w 1022350"/>
                <a:gd name="connsiteY32" fmla="*/ 209550 h 636270"/>
                <a:gd name="connsiteX33" fmla="*/ 144780 w 1022350"/>
                <a:gd name="connsiteY33" fmla="*/ 194311 h 636270"/>
                <a:gd name="connsiteX34" fmla="*/ 142240 w 1022350"/>
                <a:gd name="connsiteY34" fmla="*/ 166370 h 636270"/>
                <a:gd name="connsiteX35" fmla="*/ 142240 w 1022350"/>
                <a:gd name="connsiteY35" fmla="*/ 148590 h 636270"/>
                <a:gd name="connsiteX36" fmla="*/ 142240 w 1022350"/>
                <a:gd name="connsiteY36" fmla="*/ 146050 h 636270"/>
                <a:gd name="connsiteX37" fmla="*/ 147320 w 1022350"/>
                <a:gd name="connsiteY37" fmla="*/ 146050 h 636270"/>
                <a:gd name="connsiteX38" fmla="*/ 158750 w 1022350"/>
                <a:gd name="connsiteY38" fmla="*/ 146050 h 636270"/>
                <a:gd name="connsiteX39" fmla="*/ 204470 w 1022350"/>
                <a:gd name="connsiteY39" fmla="*/ 190500 h 636270"/>
                <a:gd name="connsiteX40" fmla="*/ 208280 w 1022350"/>
                <a:gd name="connsiteY40" fmla="*/ 194311 h 636270"/>
                <a:gd name="connsiteX41" fmla="*/ 218440 w 1022350"/>
                <a:gd name="connsiteY41" fmla="*/ 199390 h 636270"/>
                <a:gd name="connsiteX42" fmla="*/ 238760 w 1022350"/>
                <a:gd name="connsiteY42" fmla="*/ 199390 h 636270"/>
                <a:gd name="connsiteX43" fmla="*/ 261620 w 1022350"/>
                <a:gd name="connsiteY43" fmla="*/ 199390 h 636270"/>
                <a:gd name="connsiteX44" fmla="*/ 284480 w 1022350"/>
                <a:gd name="connsiteY44" fmla="*/ 200661 h 636270"/>
                <a:gd name="connsiteX45" fmla="*/ 306070 w 1022350"/>
                <a:gd name="connsiteY45" fmla="*/ 200661 h 636270"/>
                <a:gd name="connsiteX46" fmla="*/ 347980 w 1022350"/>
                <a:gd name="connsiteY46" fmla="*/ 198120 h 636270"/>
                <a:gd name="connsiteX47" fmla="*/ 373380 w 1022350"/>
                <a:gd name="connsiteY47" fmla="*/ 196850 h 636270"/>
                <a:gd name="connsiteX48" fmla="*/ 416560 w 1022350"/>
                <a:gd name="connsiteY48" fmla="*/ 181611 h 636270"/>
                <a:gd name="connsiteX49" fmla="*/ 420370 w 1022350"/>
                <a:gd name="connsiteY49" fmla="*/ 165100 h 636270"/>
                <a:gd name="connsiteX50" fmla="*/ 410210 w 1022350"/>
                <a:gd name="connsiteY50" fmla="*/ 128270 h 636270"/>
                <a:gd name="connsiteX51" fmla="*/ 443230 w 1022350"/>
                <a:gd name="connsiteY51" fmla="*/ 127000 h 636270"/>
                <a:gd name="connsiteX52" fmla="*/ 492760 w 1022350"/>
                <a:gd name="connsiteY52" fmla="*/ 121920 h 636270"/>
                <a:gd name="connsiteX53" fmla="*/ 521970 w 1022350"/>
                <a:gd name="connsiteY53" fmla="*/ 88900 h 636270"/>
                <a:gd name="connsiteX54" fmla="*/ 527050 w 1022350"/>
                <a:gd name="connsiteY54" fmla="*/ 86361 h 636270"/>
                <a:gd name="connsiteX55" fmla="*/ 562610 w 1022350"/>
                <a:gd name="connsiteY55" fmla="*/ 105411 h 636270"/>
                <a:gd name="connsiteX56" fmla="*/ 581660 w 1022350"/>
                <a:gd name="connsiteY56" fmla="*/ 105411 h 636270"/>
                <a:gd name="connsiteX57" fmla="*/ 581660 w 1022350"/>
                <a:gd name="connsiteY57" fmla="*/ 105411 h 636270"/>
                <a:gd name="connsiteX58" fmla="*/ 595630 w 1022350"/>
                <a:gd name="connsiteY58" fmla="*/ 96520 h 636270"/>
                <a:gd name="connsiteX59" fmla="*/ 604520 w 1022350"/>
                <a:gd name="connsiteY59" fmla="*/ 78740 h 636270"/>
                <a:gd name="connsiteX60" fmla="*/ 638810 w 1022350"/>
                <a:gd name="connsiteY60" fmla="*/ 76200 h 636270"/>
                <a:gd name="connsiteX61" fmla="*/ 651510 w 1022350"/>
                <a:gd name="connsiteY61" fmla="*/ 64770 h 636270"/>
                <a:gd name="connsiteX62" fmla="*/ 671830 w 1022350"/>
                <a:gd name="connsiteY62" fmla="*/ 11430 h 636270"/>
                <a:gd name="connsiteX63" fmla="*/ 693420 w 1022350"/>
                <a:gd name="connsiteY63" fmla="*/ 0 h 636270"/>
                <a:gd name="connsiteX64" fmla="*/ 720090 w 1022350"/>
                <a:gd name="connsiteY64" fmla="*/ 2540 h 636270"/>
                <a:gd name="connsiteX65" fmla="*/ 751840 w 1022350"/>
                <a:gd name="connsiteY65" fmla="*/ 20320 h 636270"/>
                <a:gd name="connsiteX66" fmla="*/ 759460 w 1022350"/>
                <a:gd name="connsiteY66" fmla="*/ 21590 h 636270"/>
                <a:gd name="connsiteX67" fmla="*/ 768350 w 1022350"/>
                <a:gd name="connsiteY67" fmla="*/ 19050 h 636270"/>
                <a:gd name="connsiteX68" fmla="*/ 798830 w 1022350"/>
                <a:gd name="connsiteY68" fmla="*/ 3811 h 636270"/>
                <a:gd name="connsiteX69" fmla="*/ 822960 w 1022350"/>
                <a:gd name="connsiteY69" fmla="*/ 17780 h 636270"/>
                <a:gd name="connsiteX70" fmla="*/ 847090 w 1022350"/>
                <a:gd name="connsiteY70" fmla="*/ 52070 h 636270"/>
                <a:gd name="connsiteX71" fmla="*/ 864870 w 1022350"/>
                <a:gd name="connsiteY71" fmla="*/ 57150 h 636270"/>
                <a:gd name="connsiteX72" fmla="*/ 883920 w 1022350"/>
                <a:gd name="connsiteY72" fmla="*/ 54611 h 636270"/>
                <a:gd name="connsiteX73" fmla="*/ 902970 w 1022350"/>
                <a:gd name="connsiteY73" fmla="*/ 49530 h 636270"/>
                <a:gd name="connsiteX74" fmla="*/ 927100 w 1022350"/>
                <a:gd name="connsiteY74" fmla="*/ 41911 h 636270"/>
                <a:gd name="connsiteX75" fmla="*/ 943610 w 1022350"/>
                <a:gd name="connsiteY75" fmla="*/ 82550 h 636270"/>
                <a:gd name="connsiteX76" fmla="*/ 957580 w 1022350"/>
                <a:gd name="connsiteY76" fmla="*/ 85090 h 636270"/>
                <a:gd name="connsiteX77" fmla="*/ 970280 w 1022350"/>
                <a:gd name="connsiteY77" fmla="*/ 82550 h 636270"/>
                <a:gd name="connsiteX78" fmla="*/ 977900 w 1022350"/>
                <a:gd name="connsiteY78" fmla="*/ 105411 h 636270"/>
                <a:gd name="connsiteX79" fmla="*/ 991870 w 1022350"/>
                <a:gd name="connsiteY79" fmla="*/ 115570 h 636270"/>
                <a:gd name="connsiteX80" fmla="*/ 1016000 w 1022350"/>
                <a:gd name="connsiteY80" fmla="*/ 111761 h 636270"/>
                <a:gd name="connsiteX81" fmla="*/ 1022350 w 1022350"/>
                <a:gd name="connsiteY81" fmla="*/ 124461 h 636270"/>
                <a:gd name="connsiteX82" fmla="*/ 1022350 w 1022350"/>
                <a:gd name="connsiteY82" fmla="*/ 125730 h 636270"/>
                <a:gd name="connsiteX83" fmla="*/ 996950 w 1022350"/>
                <a:gd name="connsiteY83" fmla="*/ 162561 h 636270"/>
                <a:gd name="connsiteX84" fmla="*/ 996950 w 1022350"/>
                <a:gd name="connsiteY84" fmla="*/ 162561 h 636270"/>
                <a:gd name="connsiteX85" fmla="*/ 981710 w 1022350"/>
                <a:gd name="connsiteY85" fmla="*/ 163830 h 636270"/>
                <a:gd name="connsiteX86" fmla="*/ 965200 w 1022350"/>
                <a:gd name="connsiteY86" fmla="*/ 163830 h 636270"/>
                <a:gd name="connsiteX87" fmla="*/ 963930 w 1022350"/>
                <a:gd name="connsiteY87" fmla="*/ 163830 h 636270"/>
                <a:gd name="connsiteX88" fmla="*/ 952500 w 1022350"/>
                <a:gd name="connsiteY88" fmla="*/ 170180 h 636270"/>
                <a:gd name="connsiteX89" fmla="*/ 916940 w 1022350"/>
                <a:gd name="connsiteY89" fmla="*/ 186690 h 636270"/>
                <a:gd name="connsiteX90" fmla="*/ 890270 w 1022350"/>
                <a:gd name="connsiteY90" fmla="*/ 227330 h 636270"/>
                <a:gd name="connsiteX91" fmla="*/ 883920 w 1022350"/>
                <a:gd name="connsiteY91" fmla="*/ 255270 h 636270"/>
                <a:gd name="connsiteX92" fmla="*/ 873760 w 1022350"/>
                <a:gd name="connsiteY92" fmla="*/ 257811 h 636270"/>
                <a:gd name="connsiteX93" fmla="*/ 863600 w 1022350"/>
                <a:gd name="connsiteY93" fmla="*/ 270511 h 636270"/>
                <a:gd name="connsiteX94" fmla="*/ 855980 w 1022350"/>
                <a:gd name="connsiteY94" fmla="*/ 312420 h 636270"/>
                <a:gd name="connsiteX95" fmla="*/ 839470 w 1022350"/>
                <a:gd name="connsiteY95" fmla="*/ 327661 h 636270"/>
                <a:gd name="connsiteX96" fmla="*/ 829310 w 1022350"/>
                <a:gd name="connsiteY96" fmla="*/ 341630 h 636270"/>
                <a:gd name="connsiteX97" fmla="*/ 826770 w 1022350"/>
                <a:gd name="connsiteY97" fmla="*/ 369570 h 636270"/>
                <a:gd name="connsiteX98" fmla="*/ 826770 w 1022350"/>
                <a:gd name="connsiteY98" fmla="*/ 369570 h 636270"/>
                <a:gd name="connsiteX99" fmla="*/ 822960 w 1022350"/>
                <a:gd name="connsiteY99" fmla="*/ 370840 h 636270"/>
                <a:gd name="connsiteX100" fmla="*/ 806450 w 1022350"/>
                <a:gd name="connsiteY100" fmla="*/ 398780 h 636270"/>
                <a:gd name="connsiteX101" fmla="*/ 802640 w 1022350"/>
                <a:gd name="connsiteY101" fmla="*/ 412750 h 636270"/>
                <a:gd name="connsiteX102" fmla="*/ 798830 w 1022350"/>
                <a:gd name="connsiteY102" fmla="*/ 425450 h 636270"/>
                <a:gd name="connsiteX103" fmla="*/ 798830 w 1022350"/>
                <a:gd name="connsiteY103" fmla="*/ 425450 h 636270"/>
                <a:gd name="connsiteX104" fmla="*/ 796290 w 1022350"/>
                <a:gd name="connsiteY104" fmla="*/ 425450 h 636270"/>
                <a:gd name="connsiteX105" fmla="*/ 784860 w 1022350"/>
                <a:gd name="connsiteY105" fmla="*/ 429261 h 636270"/>
                <a:gd name="connsiteX106" fmla="*/ 775970 w 1022350"/>
                <a:gd name="connsiteY106" fmla="*/ 445770 h 636270"/>
                <a:gd name="connsiteX107" fmla="*/ 769620 w 1022350"/>
                <a:gd name="connsiteY107" fmla="*/ 480061 h 636270"/>
                <a:gd name="connsiteX108" fmla="*/ 759460 w 1022350"/>
                <a:gd name="connsiteY108" fmla="*/ 490220 h 636270"/>
                <a:gd name="connsiteX109" fmla="*/ 746760 w 1022350"/>
                <a:gd name="connsiteY109" fmla="*/ 518161 h 636270"/>
                <a:gd name="connsiteX110" fmla="*/ 716280 w 1022350"/>
                <a:gd name="connsiteY110" fmla="*/ 511811 h 636270"/>
                <a:gd name="connsiteX111" fmla="*/ 713740 w 1022350"/>
                <a:gd name="connsiteY111" fmla="*/ 511811 h 636270"/>
                <a:gd name="connsiteX112" fmla="*/ 704850 w 1022350"/>
                <a:gd name="connsiteY112" fmla="*/ 515620 h 636270"/>
                <a:gd name="connsiteX113" fmla="*/ 673100 w 1022350"/>
                <a:gd name="connsiteY113" fmla="*/ 541020 h 636270"/>
                <a:gd name="connsiteX114" fmla="*/ 660400 w 1022350"/>
                <a:gd name="connsiteY114" fmla="*/ 535940 h 636270"/>
                <a:gd name="connsiteX115" fmla="*/ 655320 w 1022350"/>
                <a:gd name="connsiteY115" fmla="*/ 535940 h 636270"/>
                <a:gd name="connsiteX116" fmla="*/ 651510 w 1022350"/>
                <a:gd name="connsiteY116" fmla="*/ 535940 h 636270"/>
                <a:gd name="connsiteX117" fmla="*/ 619760 w 1022350"/>
                <a:gd name="connsiteY117" fmla="*/ 543561 h 636270"/>
                <a:gd name="connsiteX118" fmla="*/ 615950 w 1022350"/>
                <a:gd name="connsiteY118" fmla="*/ 539750 h 636270"/>
                <a:gd name="connsiteX119" fmla="*/ 607060 w 1022350"/>
                <a:gd name="connsiteY119" fmla="*/ 537211 h 636270"/>
                <a:gd name="connsiteX120" fmla="*/ 572770 w 1022350"/>
                <a:gd name="connsiteY120" fmla="*/ 542290 h 636270"/>
                <a:gd name="connsiteX121" fmla="*/ 561340 w 1022350"/>
                <a:gd name="connsiteY121" fmla="*/ 542290 h 636270"/>
                <a:gd name="connsiteX122" fmla="*/ 551180 w 1022350"/>
                <a:gd name="connsiteY122" fmla="*/ 542290 h 636270"/>
                <a:gd name="connsiteX123" fmla="*/ 514350 w 1022350"/>
                <a:gd name="connsiteY123" fmla="*/ 534670 h 636270"/>
                <a:gd name="connsiteX124" fmla="*/ 509270 w 1022350"/>
                <a:gd name="connsiteY124" fmla="*/ 534670 h 636270"/>
                <a:gd name="connsiteX125" fmla="*/ 487680 w 1022350"/>
                <a:gd name="connsiteY125" fmla="*/ 556261 h 636270"/>
                <a:gd name="connsiteX126" fmla="*/ 471170 w 1022350"/>
                <a:gd name="connsiteY126" fmla="*/ 575311 h 636270"/>
                <a:gd name="connsiteX127" fmla="*/ 471170 w 1022350"/>
                <a:gd name="connsiteY127" fmla="*/ 575311 h 636270"/>
                <a:gd name="connsiteX128" fmla="*/ 454660 w 1022350"/>
                <a:gd name="connsiteY128" fmla="*/ 566420 h 636270"/>
                <a:gd name="connsiteX129" fmla="*/ 445770 w 1022350"/>
                <a:gd name="connsiteY129" fmla="*/ 563880 h 636270"/>
                <a:gd name="connsiteX130" fmla="*/ 441960 w 1022350"/>
                <a:gd name="connsiteY130" fmla="*/ 563880 h 636270"/>
                <a:gd name="connsiteX131" fmla="*/ 403860 w 1022350"/>
                <a:gd name="connsiteY131" fmla="*/ 595630 h 636270"/>
                <a:gd name="connsiteX132" fmla="*/ 392430 w 1022350"/>
                <a:gd name="connsiteY132" fmla="*/ 600711 h 636270"/>
                <a:gd name="connsiteX133" fmla="*/ 377190 w 1022350"/>
                <a:gd name="connsiteY133" fmla="*/ 595630 h 636270"/>
                <a:gd name="connsiteX134" fmla="*/ 372110 w 1022350"/>
                <a:gd name="connsiteY134" fmla="*/ 595630 h 636270"/>
                <a:gd name="connsiteX135" fmla="*/ 359410 w 1022350"/>
                <a:gd name="connsiteY135" fmla="*/ 603250 h 636270"/>
                <a:gd name="connsiteX136" fmla="*/ 346710 w 1022350"/>
                <a:gd name="connsiteY136" fmla="*/ 621030 h 636270"/>
                <a:gd name="connsiteX137" fmla="*/ 327660 w 1022350"/>
                <a:gd name="connsiteY137" fmla="*/ 636270 h 636270"/>
                <a:gd name="connsiteX138" fmla="*/ 313690 w 1022350"/>
                <a:gd name="connsiteY138" fmla="*/ 627380 h 63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022350" h="636270">
                  <a:moveTo>
                    <a:pt x="317500" y="627380"/>
                  </a:moveTo>
                  <a:cubicBezTo>
                    <a:pt x="307340" y="621030"/>
                    <a:pt x="299720" y="619761"/>
                    <a:pt x="289560" y="619761"/>
                  </a:cubicBezTo>
                  <a:cubicBezTo>
                    <a:pt x="279400" y="619761"/>
                    <a:pt x="267970" y="621030"/>
                    <a:pt x="260350" y="622300"/>
                  </a:cubicBezTo>
                  <a:lnTo>
                    <a:pt x="255270" y="622300"/>
                  </a:lnTo>
                  <a:cubicBezTo>
                    <a:pt x="252730" y="622300"/>
                    <a:pt x="240030" y="621030"/>
                    <a:pt x="233680" y="618490"/>
                  </a:cubicBezTo>
                  <a:cubicBezTo>
                    <a:pt x="233680" y="618490"/>
                    <a:pt x="229870" y="613411"/>
                    <a:pt x="227330" y="610870"/>
                  </a:cubicBezTo>
                  <a:cubicBezTo>
                    <a:pt x="222250" y="604520"/>
                    <a:pt x="218440" y="596900"/>
                    <a:pt x="210820" y="595630"/>
                  </a:cubicBezTo>
                  <a:cubicBezTo>
                    <a:pt x="208280" y="595630"/>
                    <a:pt x="205740" y="595630"/>
                    <a:pt x="201930" y="595630"/>
                  </a:cubicBezTo>
                  <a:cubicBezTo>
                    <a:pt x="198120" y="595630"/>
                    <a:pt x="193040" y="595630"/>
                    <a:pt x="189230" y="595630"/>
                  </a:cubicBezTo>
                  <a:cubicBezTo>
                    <a:pt x="184150" y="595630"/>
                    <a:pt x="175260" y="590550"/>
                    <a:pt x="172720" y="588011"/>
                  </a:cubicBezTo>
                  <a:lnTo>
                    <a:pt x="170180" y="582930"/>
                  </a:lnTo>
                  <a:cubicBezTo>
                    <a:pt x="160020" y="561340"/>
                    <a:pt x="154940" y="551180"/>
                    <a:pt x="151130" y="546100"/>
                  </a:cubicBezTo>
                  <a:cubicBezTo>
                    <a:pt x="148590" y="543561"/>
                    <a:pt x="144780" y="541020"/>
                    <a:pt x="137160" y="535940"/>
                  </a:cubicBezTo>
                  <a:cubicBezTo>
                    <a:pt x="130810" y="532130"/>
                    <a:pt x="116840" y="523240"/>
                    <a:pt x="114300" y="519430"/>
                  </a:cubicBezTo>
                  <a:cubicBezTo>
                    <a:pt x="111760" y="511811"/>
                    <a:pt x="106680" y="499111"/>
                    <a:pt x="95250" y="490220"/>
                  </a:cubicBezTo>
                  <a:cubicBezTo>
                    <a:pt x="92710" y="487680"/>
                    <a:pt x="87630" y="485140"/>
                    <a:pt x="82550" y="481330"/>
                  </a:cubicBezTo>
                  <a:cubicBezTo>
                    <a:pt x="72390" y="474980"/>
                    <a:pt x="54610" y="462280"/>
                    <a:pt x="49530" y="454661"/>
                  </a:cubicBezTo>
                  <a:cubicBezTo>
                    <a:pt x="39370" y="440690"/>
                    <a:pt x="29210" y="427990"/>
                    <a:pt x="29210" y="427990"/>
                  </a:cubicBezTo>
                  <a:cubicBezTo>
                    <a:pt x="27940" y="424180"/>
                    <a:pt x="25400" y="417830"/>
                    <a:pt x="25400" y="415290"/>
                  </a:cubicBezTo>
                  <a:cubicBezTo>
                    <a:pt x="25400" y="405130"/>
                    <a:pt x="22860" y="396240"/>
                    <a:pt x="21590" y="396240"/>
                  </a:cubicBezTo>
                  <a:cubicBezTo>
                    <a:pt x="20320" y="392430"/>
                    <a:pt x="17780" y="389890"/>
                    <a:pt x="13970" y="388620"/>
                  </a:cubicBezTo>
                  <a:lnTo>
                    <a:pt x="0" y="382270"/>
                  </a:lnTo>
                  <a:cubicBezTo>
                    <a:pt x="0" y="378461"/>
                    <a:pt x="0" y="375920"/>
                    <a:pt x="0" y="374650"/>
                  </a:cubicBezTo>
                  <a:cubicBezTo>
                    <a:pt x="3810" y="374650"/>
                    <a:pt x="11430" y="374650"/>
                    <a:pt x="13970" y="374650"/>
                  </a:cubicBezTo>
                  <a:cubicBezTo>
                    <a:pt x="21590" y="374650"/>
                    <a:pt x="24130" y="374650"/>
                    <a:pt x="27940" y="374650"/>
                  </a:cubicBezTo>
                  <a:cubicBezTo>
                    <a:pt x="40640" y="370840"/>
                    <a:pt x="50800" y="345440"/>
                    <a:pt x="49530" y="335280"/>
                  </a:cubicBezTo>
                  <a:cubicBezTo>
                    <a:pt x="49530" y="326390"/>
                    <a:pt x="41910" y="318770"/>
                    <a:pt x="36830" y="312420"/>
                  </a:cubicBezTo>
                  <a:cubicBezTo>
                    <a:pt x="36830" y="308611"/>
                    <a:pt x="36830" y="304800"/>
                    <a:pt x="36830" y="302261"/>
                  </a:cubicBezTo>
                  <a:cubicBezTo>
                    <a:pt x="40640" y="294640"/>
                    <a:pt x="41910" y="289561"/>
                    <a:pt x="40640" y="280670"/>
                  </a:cubicBezTo>
                  <a:cubicBezTo>
                    <a:pt x="60960" y="269240"/>
                    <a:pt x="76200" y="251461"/>
                    <a:pt x="78740" y="241300"/>
                  </a:cubicBezTo>
                  <a:cubicBezTo>
                    <a:pt x="78740" y="233680"/>
                    <a:pt x="76200" y="223520"/>
                    <a:pt x="71120" y="215900"/>
                  </a:cubicBezTo>
                  <a:cubicBezTo>
                    <a:pt x="76200" y="215900"/>
                    <a:pt x="83820" y="215900"/>
                    <a:pt x="95250" y="215900"/>
                  </a:cubicBezTo>
                  <a:cubicBezTo>
                    <a:pt x="116840" y="215900"/>
                    <a:pt x="135890" y="209550"/>
                    <a:pt x="135890" y="209550"/>
                  </a:cubicBezTo>
                  <a:cubicBezTo>
                    <a:pt x="142240" y="207011"/>
                    <a:pt x="146050" y="201930"/>
                    <a:pt x="144780" y="194311"/>
                  </a:cubicBezTo>
                  <a:cubicBezTo>
                    <a:pt x="144780" y="194311"/>
                    <a:pt x="143510" y="173990"/>
                    <a:pt x="142240" y="166370"/>
                  </a:cubicBezTo>
                  <a:cubicBezTo>
                    <a:pt x="140970" y="157480"/>
                    <a:pt x="139700" y="152400"/>
                    <a:pt x="142240" y="148590"/>
                  </a:cubicBezTo>
                  <a:cubicBezTo>
                    <a:pt x="142240" y="148590"/>
                    <a:pt x="142240" y="147320"/>
                    <a:pt x="142240" y="146050"/>
                  </a:cubicBezTo>
                  <a:cubicBezTo>
                    <a:pt x="144780" y="146050"/>
                    <a:pt x="146050" y="146050"/>
                    <a:pt x="147320" y="146050"/>
                  </a:cubicBezTo>
                  <a:cubicBezTo>
                    <a:pt x="151130" y="146050"/>
                    <a:pt x="154940" y="146050"/>
                    <a:pt x="158750" y="146050"/>
                  </a:cubicBezTo>
                  <a:cubicBezTo>
                    <a:pt x="162560" y="147320"/>
                    <a:pt x="172720" y="154940"/>
                    <a:pt x="204470" y="190500"/>
                  </a:cubicBezTo>
                  <a:cubicBezTo>
                    <a:pt x="204470" y="190500"/>
                    <a:pt x="208280" y="194311"/>
                    <a:pt x="208280" y="194311"/>
                  </a:cubicBezTo>
                  <a:cubicBezTo>
                    <a:pt x="210820" y="196850"/>
                    <a:pt x="214630" y="199390"/>
                    <a:pt x="218440" y="199390"/>
                  </a:cubicBezTo>
                  <a:cubicBezTo>
                    <a:pt x="222250" y="199390"/>
                    <a:pt x="238760" y="199390"/>
                    <a:pt x="238760" y="199390"/>
                  </a:cubicBezTo>
                  <a:cubicBezTo>
                    <a:pt x="246380" y="199390"/>
                    <a:pt x="254000" y="199390"/>
                    <a:pt x="261620" y="199390"/>
                  </a:cubicBezTo>
                  <a:cubicBezTo>
                    <a:pt x="269240" y="199390"/>
                    <a:pt x="275590" y="199390"/>
                    <a:pt x="284480" y="200661"/>
                  </a:cubicBezTo>
                  <a:cubicBezTo>
                    <a:pt x="290830" y="200661"/>
                    <a:pt x="298450" y="200661"/>
                    <a:pt x="306070" y="200661"/>
                  </a:cubicBezTo>
                  <a:cubicBezTo>
                    <a:pt x="320040" y="200661"/>
                    <a:pt x="335280" y="200661"/>
                    <a:pt x="347980" y="198120"/>
                  </a:cubicBezTo>
                  <a:cubicBezTo>
                    <a:pt x="358140" y="198120"/>
                    <a:pt x="367030" y="196850"/>
                    <a:pt x="373380" y="196850"/>
                  </a:cubicBezTo>
                  <a:cubicBezTo>
                    <a:pt x="397510" y="196850"/>
                    <a:pt x="414020" y="184150"/>
                    <a:pt x="416560" y="181611"/>
                  </a:cubicBezTo>
                  <a:cubicBezTo>
                    <a:pt x="421640" y="177800"/>
                    <a:pt x="422910" y="171450"/>
                    <a:pt x="420370" y="165100"/>
                  </a:cubicBezTo>
                  <a:cubicBezTo>
                    <a:pt x="415290" y="151130"/>
                    <a:pt x="411480" y="135890"/>
                    <a:pt x="410210" y="128270"/>
                  </a:cubicBezTo>
                  <a:cubicBezTo>
                    <a:pt x="417830" y="128270"/>
                    <a:pt x="433070" y="128270"/>
                    <a:pt x="443230" y="127000"/>
                  </a:cubicBezTo>
                  <a:cubicBezTo>
                    <a:pt x="472440" y="127000"/>
                    <a:pt x="485140" y="125730"/>
                    <a:pt x="492760" y="121920"/>
                  </a:cubicBezTo>
                  <a:cubicBezTo>
                    <a:pt x="500380" y="118111"/>
                    <a:pt x="515620" y="102870"/>
                    <a:pt x="521970" y="88900"/>
                  </a:cubicBezTo>
                  <a:cubicBezTo>
                    <a:pt x="523240" y="88900"/>
                    <a:pt x="527050" y="86361"/>
                    <a:pt x="527050" y="86361"/>
                  </a:cubicBezTo>
                  <a:cubicBezTo>
                    <a:pt x="527050" y="87630"/>
                    <a:pt x="546100" y="104140"/>
                    <a:pt x="562610" y="105411"/>
                  </a:cubicBezTo>
                  <a:cubicBezTo>
                    <a:pt x="572770" y="105411"/>
                    <a:pt x="581660" y="105411"/>
                    <a:pt x="581660" y="105411"/>
                  </a:cubicBezTo>
                  <a:lnTo>
                    <a:pt x="581660" y="105411"/>
                  </a:lnTo>
                  <a:cubicBezTo>
                    <a:pt x="588010" y="105411"/>
                    <a:pt x="593090" y="101600"/>
                    <a:pt x="595630" y="96520"/>
                  </a:cubicBezTo>
                  <a:cubicBezTo>
                    <a:pt x="598170" y="90170"/>
                    <a:pt x="601980" y="82550"/>
                    <a:pt x="604520" y="78740"/>
                  </a:cubicBezTo>
                  <a:cubicBezTo>
                    <a:pt x="615950" y="78740"/>
                    <a:pt x="638810" y="76200"/>
                    <a:pt x="638810" y="76200"/>
                  </a:cubicBezTo>
                  <a:cubicBezTo>
                    <a:pt x="645160" y="76200"/>
                    <a:pt x="650240" y="71120"/>
                    <a:pt x="651510" y="64770"/>
                  </a:cubicBezTo>
                  <a:cubicBezTo>
                    <a:pt x="657860" y="40640"/>
                    <a:pt x="666750" y="16511"/>
                    <a:pt x="671830" y="11430"/>
                  </a:cubicBezTo>
                  <a:cubicBezTo>
                    <a:pt x="683260" y="1270"/>
                    <a:pt x="690880" y="0"/>
                    <a:pt x="693420" y="0"/>
                  </a:cubicBezTo>
                  <a:cubicBezTo>
                    <a:pt x="701040" y="0"/>
                    <a:pt x="715010" y="1270"/>
                    <a:pt x="720090" y="2540"/>
                  </a:cubicBezTo>
                  <a:lnTo>
                    <a:pt x="751840" y="20320"/>
                  </a:lnTo>
                  <a:cubicBezTo>
                    <a:pt x="754380" y="20320"/>
                    <a:pt x="756920" y="21590"/>
                    <a:pt x="759460" y="21590"/>
                  </a:cubicBezTo>
                  <a:cubicBezTo>
                    <a:pt x="762000" y="21590"/>
                    <a:pt x="765810" y="21590"/>
                    <a:pt x="768350" y="19050"/>
                  </a:cubicBezTo>
                  <a:cubicBezTo>
                    <a:pt x="779780" y="11430"/>
                    <a:pt x="793750" y="3811"/>
                    <a:pt x="798830" y="3811"/>
                  </a:cubicBezTo>
                  <a:cubicBezTo>
                    <a:pt x="805180" y="3811"/>
                    <a:pt x="820420" y="13970"/>
                    <a:pt x="822960" y="17780"/>
                  </a:cubicBezTo>
                  <a:cubicBezTo>
                    <a:pt x="830580" y="33020"/>
                    <a:pt x="838200" y="45720"/>
                    <a:pt x="847090" y="52070"/>
                  </a:cubicBezTo>
                  <a:cubicBezTo>
                    <a:pt x="852170" y="54611"/>
                    <a:pt x="857250" y="57150"/>
                    <a:pt x="864870" y="57150"/>
                  </a:cubicBezTo>
                  <a:cubicBezTo>
                    <a:pt x="872490" y="57150"/>
                    <a:pt x="878840" y="55880"/>
                    <a:pt x="883920" y="54611"/>
                  </a:cubicBezTo>
                  <a:cubicBezTo>
                    <a:pt x="889000" y="54611"/>
                    <a:pt x="891540" y="53340"/>
                    <a:pt x="902970" y="49530"/>
                  </a:cubicBezTo>
                  <a:cubicBezTo>
                    <a:pt x="909320" y="46990"/>
                    <a:pt x="918210" y="44450"/>
                    <a:pt x="927100" y="41911"/>
                  </a:cubicBezTo>
                  <a:cubicBezTo>
                    <a:pt x="933450" y="76200"/>
                    <a:pt x="939800" y="80011"/>
                    <a:pt x="943610" y="82550"/>
                  </a:cubicBezTo>
                  <a:cubicBezTo>
                    <a:pt x="952500" y="85090"/>
                    <a:pt x="955040" y="85090"/>
                    <a:pt x="957580" y="85090"/>
                  </a:cubicBezTo>
                  <a:cubicBezTo>
                    <a:pt x="962660" y="85090"/>
                    <a:pt x="967740" y="85090"/>
                    <a:pt x="970280" y="82550"/>
                  </a:cubicBezTo>
                  <a:cubicBezTo>
                    <a:pt x="972820" y="87630"/>
                    <a:pt x="975360" y="96520"/>
                    <a:pt x="977900" y="105411"/>
                  </a:cubicBezTo>
                  <a:cubicBezTo>
                    <a:pt x="979170" y="111761"/>
                    <a:pt x="985520" y="115570"/>
                    <a:pt x="991870" y="115570"/>
                  </a:cubicBezTo>
                  <a:cubicBezTo>
                    <a:pt x="998220" y="115570"/>
                    <a:pt x="1016000" y="111761"/>
                    <a:pt x="1016000" y="111761"/>
                  </a:cubicBezTo>
                  <a:lnTo>
                    <a:pt x="1022350" y="124461"/>
                  </a:lnTo>
                  <a:cubicBezTo>
                    <a:pt x="1022350" y="124461"/>
                    <a:pt x="1022350" y="124461"/>
                    <a:pt x="1022350" y="125730"/>
                  </a:cubicBezTo>
                  <a:cubicBezTo>
                    <a:pt x="1012190" y="146050"/>
                    <a:pt x="1000760" y="160020"/>
                    <a:pt x="996950" y="162561"/>
                  </a:cubicBezTo>
                  <a:lnTo>
                    <a:pt x="996950" y="162561"/>
                  </a:lnTo>
                  <a:cubicBezTo>
                    <a:pt x="996950" y="162561"/>
                    <a:pt x="993140" y="163830"/>
                    <a:pt x="981710" y="163830"/>
                  </a:cubicBezTo>
                  <a:cubicBezTo>
                    <a:pt x="970280" y="163830"/>
                    <a:pt x="966470" y="163830"/>
                    <a:pt x="965200" y="163830"/>
                  </a:cubicBezTo>
                  <a:cubicBezTo>
                    <a:pt x="965200" y="163830"/>
                    <a:pt x="965200" y="163830"/>
                    <a:pt x="963930" y="163830"/>
                  </a:cubicBezTo>
                  <a:cubicBezTo>
                    <a:pt x="958850" y="163830"/>
                    <a:pt x="955040" y="166370"/>
                    <a:pt x="952500" y="170180"/>
                  </a:cubicBezTo>
                  <a:cubicBezTo>
                    <a:pt x="943610" y="171450"/>
                    <a:pt x="932180" y="177800"/>
                    <a:pt x="916940" y="186690"/>
                  </a:cubicBezTo>
                  <a:cubicBezTo>
                    <a:pt x="897890" y="198120"/>
                    <a:pt x="890270" y="224790"/>
                    <a:pt x="890270" y="227330"/>
                  </a:cubicBezTo>
                  <a:lnTo>
                    <a:pt x="883920" y="255270"/>
                  </a:lnTo>
                  <a:lnTo>
                    <a:pt x="873760" y="257811"/>
                  </a:lnTo>
                  <a:cubicBezTo>
                    <a:pt x="867410" y="259080"/>
                    <a:pt x="863600" y="264161"/>
                    <a:pt x="863600" y="270511"/>
                  </a:cubicBezTo>
                  <a:cubicBezTo>
                    <a:pt x="863600" y="270511"/>
                    <a:pt x="861060" y="294640"/>
                    <a:pt x="855980" y="312420"/>
                  </a:cubicBezTo>
                  <a:cubicBezTo>
                    <a:pt x="852170" y="323850"/>
                    <a:pt x="839470" y="327661"/>
                    <a:pt x="839470" y="327661"/>
                  </a:cubicBezTo>
                  <a:cubicBezTo>
                    <a:pt x="833120" y="328930"/>
                    <a:pt x="829310" y="335280"/>
                    <a:pt x="829310" y="341630"/>
                  </a:cubicBezTo>
                  <a:cubicBezTo>
                    <a:pt x="829310" y="351790"/>
                    <a:pt x="829310" y="365761"/>
                    <a:pt x="826770" y="369570"/>
                  </a:cubicBezTo>
                  <a:cubicBezTo>
                    <a:pt x="826770" y="369570"/>
                    <a:pt x="826770" y="369570"/>
                    <a:pt x="826770" y="369570"/>
                  </a:cubicBezTo>
                  <a:cubicBezTo>
                    <a:pt x="826770" y="369570"/>
                    <a:pt x="824230" y="369570"/>
                    <a:pt x="822960" y="370840"/>
                  </a:cubicBezTo>
                  <a:cubicBezTo>
                    <a:pt x="816610" y="374650"/>
                    <a:pt x="803910" y="383540"/>
                    <a:pt x="806450" y="398780"/>
                  </a:cubicBezTo>
                  <a:cubicBezTo>
                    <a:pt x="806450" y="401320"/>
                    <a:pt x="803910" y="407670"/>
                    <a:pt x="802640" y="412750"/>
                  </a:cubicBezTo>
                  <a:cubicBezTo>
                    <a:pt x="801370" y="416561"/>
                    <a:pt x="798830" y="421640"/>
                    <a:pt x="798830" y="425450"/>
                  </a:cubicBezTo>
                  <a:cubicBezTo>
                    <a:pt x="798830" y="425450"/>
                    <a:pt x="798830" y="425450"/>
                    <a:pt x="798830" y="425450"/>
                  </a:cubicBezTo>
                  <a:cubicBezTo>
                    <a:pt x="798830" y="425450"/>
                    <a:pt x="796290" y="425450"/>
                    <a:pt x="796290" y="425450"/>
                  </a:cubicBezTo>
                  <a:cubicBezTo>
                    <a:pt x="792480" y="425450"/>
                    <a:pt x="788670" y="426720"/>
                    <a:pt x="784860" y="429261"/>
                  </a:cubicBezTo>
                  <a:cubicBezTo>
                    <a:pt x="778510" y="431800"/>
                    <a:pt x="774700" y="439420"/>
                    <a:pt x="775970" y="445770"/>
                  </a:cubicBezTo>
                  <a:cubicBezTo>
                    <a:pt x="777240" y="452120"/>
                    <a:pt x="773430" y="468630"/>
                    <a:pt x="769620" y="480061"/>
                  </a:cubicBezTo>
                  <a:lnTo>
                    <a:pt x="759460" y="490220"/>
                  </a:lnTo>
                  <a:cubicBezTo>
                    <a:pt x="758190" y="491490"/>
                    <a:pt x="754380" y="496570"/>
                    <a:pt x="746760" y="518161"/>
                  </a:cubicBezTo>
                  <a:lnTo>
                    <a:pt x="716280" y="511811"/>
                  </a:lnTo>
                  <a:cubicBezTo>
                    <a:pt x="716280" y="511811"/>
                    <a:pt x="715010" y="511811"/>
                    <a:pt x="713740" y="511811"/>
                  </a:cubicBezTo>
                  <a:cubicBezTo>
                    <a:pt x="709930" y="511811"/>
                    <a:pt x="707390" y="511811"/>
                    <a:pt x="704850" y="515620"/>
                  </a:cubicBezTo>
                  <a:cubicBezTo>
                    <a:pt x="693420" y="524511"/>
                    <a:pt x="679450" y="535940"/>
                    <a:pt x="673100" y="541020"/>
                  </a:cubicBezTo>
                  <a:cubicBezTo>
                    <a:pt x="668020" y="539750"/>
                    <a:pt x="660400" y="535940"/>
                    <a:pt x="660400" y="535940"/>
                  </a:cubicBezTo>
                  <a:cubicBezTo>
                    <a:pt x="659130" y="535940"/>
                    <a:pt x="656590" y="535940"/>
                    <a:pt x="655320" y="535940"/>
                  </a:cubicBezTo>
                  <a:cubicBezTo>
                    <a:pt x="654050" y="535940"/>
                    <a:pt x="652780" y="535940"/>
                    <a:pt x="651510" y="535940"/>
                  </a:cubicBezTo>
                  <a:cubicBezTo>
                    <a:pt x="651510" y="535940"/>
                    <a:pt x="626110" y="543561"/>
                    <a:pt x="619760" y="543561"/>
                  </a:cubicBezTo>
                  <a:cubicBezTo>
                    <a:pt x="619760" y="543561"/>
                    <a:pt x="617220" y="541020"/>
                    <a:pt x="615950" y="539750"/>
                  </a:cubicBezTo>
                  <a:cubicBezTo>
                    <a:pt x="613410" y="537211"/>
                    <a:pt x="610870" y="537211"/>
                    <a:pt x="607060" y="537211"/>
                  </a:cubicBezTo>
                  <a:cubicBezTo>
                    <a:pt x="603250" y="537211"/>
                    <a:pt x="572770" y="542290"/>
                    <a:pt x="572770" y="542290"/>
                  </a:cubicBezTo>
                  <a:cubicBezTo>
                    <a:pt x="572770" y="542290"/>
                    <a:pt x="566420" y="542290"/>
                    <a:pt x="561340" y="542290"/>
                  </a:cubicBezTo>
                  <a:cubicBezTo>
                    <a:pt x="556260" y="542290"/>
                    <a:pt x="552450" y="542290"/>
                    <a:pt x="551180" y="542290"/>
                  </a:cubicBezTo>
                  <a:cubicBezTo>
                    <a:pt x="544830" y="539750"/>
                    <a:pt x="521970" y="534670"/>
                    <a:pt x="514350" y="534670"/>
                  </a:cubicBezTo>
                  <a:cubicBezTo>
                    <a:pt x="506730" y="534670"/>
                    <a:pt x="510540" y="534670"/>
                    <a:pt x="509270" y="534670"/>
                  </a:cubicBezTo>
                  <a:cubicBezTo>
                    <a:pt x="504190" y="535940"/>
                    <a:pt x="501650" y="539750"/>
                    <a:pt x="487680" y="556261"/>
                  </a:cubicBezTo>
                  <a:cubicBezTo>
                    <a:pt x="481330" y="563880"/>
                    <a:pt x="474980" y="571500"/>
                    <a:pt x="471170" y="575311"/>
                  </a:cubicBezTo>
                  <a:cubicBezTo>
                    <a:pt x="471170" y="575311"/>
                    <a:pt x="471170" y="575311"/>
                    <a:pt x="471170" y="575311"/>
                  </a:cubicBezTo>
                  <a:cubicBezTo>
                    <a:pt x="469900" y="575311"/>
                    <a:pt x="464820" y="574040"/>
                    <a:pt x="454660" y="566420"/>
                  </a:cubicBezTo>
                  <a:cubicBezTo>
                    <a:pt x="452120" y="563880"/>
                    <a:pt x="449580" y="563880"/>
                    <a:pt x="445770" y="563880"/>
                  </a:cubicBezTo>
                  <a:cubicBezTo>
                    <a:pt x="441960" y="563880"/>
                    <a:pt x="443230" y="563880"/>
                    <a:pt x="441960" y="563880"/>
                  </a:cubicBezTo>
                  <a:cubicBezTo>
                    <a:pt x="427990" y="568961"/>
                    <a:pt x="415290" y="582930"/>
                    <a:pt x="403860" y="595630"/>
                  </a:cubicBezTo>
                  <a:cubicBezTo>
                    <a:pt x="400050" y="599440"/>
                    <a:pt x="397510" y="600711"/>
                    <a:pt x="392430" y="600711"/>
                  </a:cubicBezTo>
                  <a:cubicBezTo>
                    <a:pt x="391160" y="600711"/>
                    <a:pt x="383540" y="598170"/>
                    <a:pt x="377190" y="595630"/>
                  </a:cubicBezTo>
                  <a:cubicBezTo>
                    <a:pt x="375920" y="595630"/>
                    <a:pt x="374650" y="595630"/>
                    <a:pt x="372110" y="595630"/>
                  </a:cubicBezTo>
                  <a:cubicBezTo>
                    <a:pt x="367030" y="595630"/>
                    <a:pt x="361950" y="598170"/>
                    <a:pt x="359410" y="603250"/>
                  </a:cubicBezTo>
                  <a:cubicBezTo>
                    <a:pt x="354330" y="610870"/>
                    <a:pt x="349250" y="619761"/>
                    <a:pt x="346710" y="621030"/>
                  </a:cubicBezTo>
                  <a:cubicBezTo>
                    <a:pt x="337820" y="628650"/>
                    <a:pt x="331470" y="633730"/>
                    <a:pt x="327660" y="636270"/>
                  </a:cubicBezTo>
                  <a:cubicBezTo>
                    <a:pt x="323850" y="633730"/>
                    <a:pt x="317500" y="629920"/>
                    <a:pt x="313690" y="62738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D0157C4F-FD0F-C879-C3D7-F65E3737F626}"/>
                </a:ext>
              </a:extLst>
            </p:cNvPr>
            <p:cNvSpPr/>
            <p:nvPr/>
          </p:nvSpPr>
          <p:spPr>
            <a:xfrm>
              <a:off x="8637695" y="3968876"/>
              <a:ext cx="1284448" cy="909393"/>
            </a:xfrm>
            <a:custGeom>
              <a:avLst/>
              <a:gdLst>
                <a:gd name="connsiteX0" fmla="*/ 769620 w 1443989"/>
                <a:gd name="connsiteY0" fmla="*/ 1022350 h 1022350"/>
                <a:gd name="connsiteX1" fmla="*/ 760730 w 1443989"/>
                <a:gd name="connsiteY1" fmla="*/ 1016000 h 1022350"/>
                <a:gd name="connsiteX2" fmla="*/ 725170 w 1443989"/>
                <a:gd name="connsiteY2" fmla="*/ 995680 h 1022350"/>
                <a:gd name="connsiteX3" fmla="*/ 701040 w 1443989"/>
                <a:gd name="connsiteY3" fmla="*/ 993140 h 1022350"/>
                <a:gd name="connsiteX4" fmla="*/ 669290 w 1443989"/>
                <a:gd name="connsiteY4" fmla="*/ 996950 h 1022350"/>
                <a:gd name="connsiteX5" fmla="*/ 632460 w 1443989"/>
                <a:gd name="connsiteY5" fmla="*/ 988061 h 1022350"/>
                <a:gd name="connsiteX6" fmla="*/ 586740 w 1443989"/>
                <a:gd name="connsiteY6" fmla="*/ 1012190 h 1022350"/>
                <a:gd name="connsiteX7" fmla="*/ 534670 w 1443989"/>
                <a:gd name="connsiteY7" fmla="*/ 993140 h 1022350"/>
                <a:gd name="connsiteX8" fmla="*/ 525780 w 1443989"/>
                <a:gd name="connsiteY8" fmla="*/ 989330 h 1022350"/>
                <a:gd name="connsiteX9" fmla="*/ 519430 w 1443989"/>
                <a:gd name="connsiteY9" fmla="*/ 985520 h 1022350"/>
                <a:gd name="connsiteX10" fmla="*/ 477520 w 1443989"/>
                <a:gd name="connsiteY10" fmla="*/ 971550 h 1022350"/>
                <a:gd name="connsiteX11" fmla="*/ 396240 w 1443989"/>
                <a:gd name="connsiteY11" fmla="*/ 975361 h 1022350"/>
                <a:gd name="connsiteX12" fmla="*/ 397510 w 1443989"/>
                <a:gd name="connsiteY12" fmla="*/ 965200 h 1022350"/>
                <a:gd name="connsiteX13" fmla="*/ 417830 w 1443989"/>
                <a:gd name="connsiteY13" fmla="*/ 949961 h 1022350"/>
                <a:gd name="connsiteX14" fmla="*/ 425450 w 1443989"/>
                <a:gd name="connsiteY14" fmla="*/ 938530 h 1022350"/>
                <a:gd name="connsiteX15" fmla="*/ 420370 w 1443989"/>
                <a:gd name="connsiteY15" fmla="*/ 925830 h 1022350"/>
                <a:gd name="connsiteX16" fmla="*/ 365760 w 1443989"/>
                <a:gd name="connsiteY16" fmla="*/ 889000 h 1022350"/>
                <a:gd name="connsiteX17" fmla="*/ 349250 w 1443989"/>
                <a:gd name="connsiteY17" fmla="*/ 877570 h 1022350"/>
                <a:gd name="connsiteX18" fmla="*/ 344170 w 1443989"/>
                <a:gd name="connsiteY18" fmla="*/ 872490 h 1022350"/>
                <a:gd name="connsiteX19" fmla="*/ 335280 w 1443989"/>
                <a:gd name="connsiteY19" fmla="*/ 848361 h 1022350"/>
                <a:gd name="connsiteX20" fmla="*/ 364490 w 1443989"/>
                <a:gd name="connsiteY20" fmla="*/ 838200 h 1022350"/>
                <a:gd name="connsiteX21" fmla="*/ 375920 w 1443989"/>
                <a:gd name="connsiteY21" fmla="*/ 826770 h 1022350"/>
                <a:gd name="connsiteX22" fmla="*/ 368300 w 1443989"/>
                <a:gd name="connsiteY22" fmla="*/ 811530 h 1022350"/>
                <a:gd name="connsiteX23" fmla="*/ 349250 w 1443989"/>
                <a:gd name="connsiteY23" fmla="*/ 797561 h 1022350"/>
                <a:gd name="connsiteX24" fmla="*/ 335280 w 1443989"/>
                <a:gd name="connsiteY24" fmla="*/ 786130 h 1022350"/>
                <a:gd name="connsiteX25" fmla="*/ 316230 w 1443989"/>
                <a:gd name="connsiteY25" fmla="*/ 782320 h 1022350"/>
                <a:gd name="connsiteX26" fmla="*/ 299720 w 1443989"/>
                <a:gd name="connsiteY26" fmla="*/ 784861 h 1022350"/>
                <a:gd name="connsiteX27" fmla="*/ 269240 w 1443989"/>
                <a:gd name="connsiteY27" fmla="*/ 812800 h 1022350"/>
                <a:gd name="connsiteX28" fmla="*/ 222250 w 1443989"/>
                <a:gd name="connsiteY28" fmla="*/ 795020 h 1022350"/>
                <a:gd name="connsiteX29" fmla="*/ 213360 w 1443989"/>
                <a:gd name="connsiteY29" fmla="*/ 795020 h 1022350"/>
                <a:gd name="connsiteX30" fmla="*/ 186690 w 1443989"/>
                <a:gd name="connsiteY30" fmla="*/ 778511 h 1022350"/>
                <a:gd name="connsiteX31" fmla="*/ 177800 w 1443989"/>
                <a:gd name="connsiteY31" fmla="*/ 770890 h 1022350"/>
                <a:gd name="connsiteX32" fmla="*/ 191770 w 1443989"/>
                <a:gd name="connsiteY32" fmla="*/ 762000 h 1022350"/>
                <a:gd name="connsiteX33" fmla="*/ 194310 w 1443989"/>
                <a:gd name="connsiteY33" fmla="*/ 749300 h 1022350"/>
                <a:gd name="connsiteX34" fmla="*/ 171450 w 1443989"/>
                <a:gd name="connsiteY34" fmla="*/ 730250 h 1022350"/>
                <a:gd name="connsiteX35" fmla="*/ 167640 w 1443989"/>
                <a:gd name="connsiteY35" fmla="*/ 727711 h 1022350"/>
                <a:gd name="connsiteX36" fmla="*/ 184150 w 1443989"/>
                <a:gd name="connsiteY36" fmla="*/ 698500 h 1022350"/>
                <a:gd name="connsiteX37" fmla="*/ 170180 w 1443989"/>
                <a:gd name="connsiteY37" fmla="*/ 670561 h 1022350"/>
                <a:gd name="connsiteX38" fmla="*/ 156210 w 1443989"/>
                <a:gd name="connsiteY38" fmla="*/ 664211 h 1022350"/>
                <a:gd name="connsiteX39" fmla="*/ 147320 w 1443989"/>
                <a:gd name="connsiteY39" fmla="*/ 660400 h 1022350"/>
                <a:gd name="connsiteX40" fmla="*/ 144780 w 1443989"/>
                <a:gd name="connsiteY40" fmla="*/ 654050 h 1022350"/>
                <a:gd name="connsiteX41" fmla="*/ 133350 w 1443989"/>
                <a:gd name="connsiteY41" fmla="*/ 647700 h 1022350"/>
                <a:gd name="connsiteX42" fmla="*/ 116840 w 1443989"/>
                <a:gd name="connsiteY42" fmla="*/ 647700 h 1022350"/>
                <a:gd name="connsiteX43" fmla="*/ 99060 w 1443989"/>
                <a:gd name="connsiteY43" fmla="*/ 640080 h 1022350"/>
                <a:gd name="connsiteX44" fmla="*/ 88900 w 1443989"/>
                <a:gd name="connsiteY44" fmla="*/ 631190 h 1022350"/>
                <a:gd name="connsiteX45" fmla="*/ 81280 w 1443989"/>
                <a:gd name="connsiteY45" fmla="*/ 624840 h 1022350"/>
                <a:gd name="connsiteX46" fmla="*/ 82550 w 1443989"/>
                <a:gd name="connsiteY46" fmla="*/ 591820 h 1022350"/>
                <a:gd name="connsiteX47" fmla="*/ 74930 w 1443989"/>
                <a:gd name="connsiteY47" fmla="*/ 551180 h 1022350"/>
                <a:gd name="connsiteX48" fmla="*/ 68580 w 1443989"/>
                <a:gd name="connsiteY48" fmla="*/ 538480 h 1022350"/>
                <a:gd name="connsiteX49" fmla="*/ 59690 w 1443989"/>
                <a:gd name="connsiteY49" fmla="*/ 532130 h 1022350"/>
                <a:gd name="connsiteX50" fmla="*/ 34290 w 1443989"/>
                <a:gd name="connsiteY50" fmla="*/ 525780 h 1022350"/>
                <a:gd name="connsiteX51" fmla="*/ 12700 w 1443989"/>
                <a:gd name="connsiteY51" fmla="*/ 513080 h 1022350"/>
                <a:gd name="connsiteX52" fmla="*/ 0 w 1443989"/>
                <a:gd name="connsiteY52" fmla="*/ 483870 h 1022350"/>
                <a:gd name="connsiteX53" fmla="*/ 6350 w 1443989"/>
                <a:gd name="connsiteY53" fmla="*/ 482600 h 1022350"/>
                <a:gd name="connsiteX54" fmla="*/ 27940 w 1443989"/>
                <a:gd name="connsiteY54" fmla="*/ 488950 h 1022350"/>
                <a:gd name="connsiteX55" fmla="*/ 69850 w 1443989"/>
                <a:gd name="connsiteY55" fmla="*/ 461011 h 1022350"/>
                <a:gd name="connsiteX56" fmla="*/ 106680 w 1443989"/>
                <a:gd name="connsiteY56" fmla="*/ 468630 h 1022350"/>
                <a:gd name="connsiteX57" fmla="*/ 109220 w 1443989"/>
                <a:gd name="connsiteY57" fmla="*/ 468630 h 1022350"/>
                <a:gd name="connsiteX58" fmla="*/ 123190 w 1443989"/>
                <a:gd name="connsiteY58" fmla="*/ 458470 h 1022350"/>
                <a:gd name="connsiteX59" fmla="*/ 132080 w 1443989"/>
                <a:gd name="connsiteY59" fmla="*/ 429261 h 1022350"/>
                <a:gd name="connsiteX60" fmla="*/ 143510 w 1443989"/>
                <a:gd name="connsiteY60" fmla="*/ 419100 h 1022350"/>
                <a:gd name="connsiteX61" fmla="*/ 146050 w 1443989"/>
                <a:gd name="connsiteY61" fmla="*/ 414020 h 1022350"/>
                <a:gd name="connsiteX62" fmla="*/ 156210 w 1443989"/>
                <a:gd name="connsiteY62" fmla="*/ 374650 h 1022350"/>
                <a:gd name="connsiteX63" fmla="*/ 179070 w 1443989"/>
                <a:gd name="connsiteY63" fmla="*/ 354330 h 1022350"/>
                <a:gd name="connsiteX64" fmla="*/ 182880 w 1443989"/>
                <a:gd name="connsiteY64" fmla="*/ 345440 h 1022350"/>
                <a:gd name="connsiteX65" fmla="*/ 189230 w 1443989"/>
                <a:gd name="connsiteY65" fmla="*/ 317500 h 1022350"/>
                <a:gd name="connsiteX66" fmla="*/ 189230 w 1443989"/>
                <a:gd name="connsiteY66" fmla="*/ 317500 h 1022350"/>
                <a:gd name="connsiteX67" fmla="*/ 191770 w 1443989"/>
                <a:gd name="connsiteY67" fmla="*/ 316230 h 1022350"/>
                <a:gd name="connsiteX68" fmla="*/ 207010 w 1443989"/>
                <a:gd name="connsiteY68" fmla="*/ 298450 h 1022350"/>
                <a:gd name="connsiteX69" fmla="*/ 209550 w 1443989"/>
                <a:gd name="connsiteY69" fmla="*/ 271780 h 1022350"/>
                <a:gd name="connsiteX70" fmla="*/ 236220 w 1443989"/>
                <a:gd name="connsiteY70" fmla="*/ 241300 h 1022350"/>
                <a:gd name="connsiteX71" fmla="*/ 243840 w 1443989"/>
                <a:gd name="connsiteY71" fmla="*/ 203200 h 1022350"/>
                <a:gd name="connsiteX72" fmla="*/ 254000 w 1443989"/>
                <a:gd name="connsiteY72" fmla="*/ 200661 h 1022350"/>
                <a:gd name="connsiteX73" fmla="*/ 264160 w 1443989"/>
                <a:gd name="connsiteY73" fmla="*/ 190500 h 1022350"/>
                <a:gd name="connsiteX74" fmla="*/ 271780 w 1443989"/>
                <a:gd name="connsiteY74" fmla="*/ 154940 h 1022350"/>
                <a:gd name="connsiteX75" fmla="*/ 285750 w 1443989"/>
                <a:gd name="connsiteY75" fmla="*/ 132080 h 1022350"/>
                <a:gd name="connsiteX76" fmla="*/ 312420 w 1443989"/>
                <a:gd name="connsiteY76" fmla="*/ 119380 h 1022350"/>
                <a:gd name="connsiteX77" fmla="*/ 312420 w 1443989"/>
                <a:gd name="connsiteY77" fmla="*/ 119380 h 1022350"/>
                <a:gd name="connsiteX78" fmla="*/ 325120 w 1443989"/>
                <a:gd name="connsiteY78" fmla="*/ 114300 h 1022350"/>
                <a:gd name="connsiteX79" fmla="*/ 336550 w 1443989"/>
                <a:gd name="connsiteY79" fmla="*/ 114300 h 1022350"/>
                <a:gd name="connsiteX80" fmla="*/ 365760 w 1443989"/>
                <a:gd name="connsiteY80" fmla="*/ 109220 h 1022350"/>
                <a:gd name="connsiteX81" fmla="*/ 402590 w 1443989"/>
                <a:gd name="connsiteY81" fmla="*/ 59690 h 1022350"/>
                <a:gd name="connsiteX82" fmla="*/ 420370 w 1443989"/>
                <a:gd name="connsiteY82" fmla="*/ 57150 h 1022350"/>
                <a:gd name="connsiteX83" fmla="*/ 439420 w 1443989"/>
                <a:gd name="connsiteY83" fmla="*/ 41911 h 1022350"/>
                <a:gd name="connsiteX84" fmla="*/ 464820 w 1443989"/>
                <a:gd name="connsiteY84" fmla="*/ 59690 h 1022350"/>
                <a:gd name="connsiteX85" fmla="*/ 476250 w 1443989"/>
                <a:gd name="connsiteY85" fmla="*/ 62230 h 1022350"/>
                <a:gd name="connsiteX86" fmla="*/ 491490 w 1443989"/>
                <a:gd name="connsiteY86" fmla="*/ 57150 h 1022350"/>
                <a:gd name="connsiteX87" fmla="*/ 514350 w 1443989"/>
                <a:gd name="connsiteY87" fmla="*/ 63500 h 1022350"/>
                <a:gd name="connsiteX88" fmla="*/ 535940 w 1443989"/>
                <a:gd name="connsiteY88" fmla="*/ 72390 h 1022350"/>
                <a:gd name="connsiteX89" fmla="*/ 542290 w 1443989"/>
                <a:gd name="connsiteY89" fmla="*/ 73661 h 1022350"/>
                <a:gd name="connsiteX90" fmla="*/ 549910 w 1443989"/>
                <a:gd name="connsiteY90" fmla="*/ 71120 h 1022350"/>
                <a:gd name="connsiteX91" fmla="*/ 554990 w 1443989"/>
                <a:gd name="connsiteY91" fmla="*/ 67311 h 1022350"/>
                <a:gd name="connsiteX92" fmla="*/ 557530 w 1443989"/>
                <a:gd name="connsiteY92" fmla="*/ 69850 h 1022350"/>
                <a:gd name="connsiteX93" fmla="*/ 575310 w 1443989"/>
                <a:gd name="connsiteY93" fmla="*/ 78740 h 1022350"/>
                <a:gd name="connsiteX94" fmla="*/ 600710 w 1443989"/>
                <a:gd name="connsiteY94" fmla="*/ 80011 h 1022350"/>
                <a:gd name="connsiteX95" fmla="*/ 623570 w 1443989"/>
                <a:gd name="connsiteY95" fmla="*/ 78740 h 1022350"/>
                <a:gd name="connsiteX96" fmla="*/ 647700 w 1443989"/>
                <a:gd name="connsiteY96" fmla="*/ 72390 h 1022350"/>
                <a:gd name="connsiteX97" fmla="*/ 656590 w 1443989"/>
                <a:gd name="connsiteY97" fmla="*/ 90170 h 1022350"/>
                <a:gd name="connsiteX98" fmla="*/ 679450 w 1443989"/>
                <a:gd name="connsiteY98" fmla="*/ 99061 h 1022350"/>
                <a:gd name="connsiteX99" fmla="*/ 681990 w 1443989"/>
                <a:gd name="connsiteY99" fmla="*/ 111761 h 1022350"/>
                <a:gd name="connsiteX100" fmla="*/ 685800 w 1443989"/>
                <a:gd name="connsiteY100" fmla="*/ 118111 h 1022350"/>
                <a:gd name="connsiteX101" fmla="*/ 713740 w 1443989"/>
                <a:gd name="connsiteY101" fmla="*/ 130811 h 1022350"/>
                <a:gd name="connsiteX102" fmla="*/ 748030 w 1443989"/>
                <a:gd name="connsiteY102" fmla="*/ 113030 h 1022350"/>
                <a:gd name="connsiteX103" fmla="*/ 775970 w 1443989"/>
                <a:gd name="connsiteY103" fmla="*/ 80011 h 1022350"/>
                <a:gd name="connsiteX104" fmla="*/ 906780 w 1443989"/>
                <a:gd name="connsiteY104" fmla="*/ 63500 h 1022350"/>
                <a:gd name="connsiteX105" fmla="*/ 914400 w 1443989"/>
                <a:gd name="connsiteY105" fmla="*/ 57150 h 1022350"/>
                <a:gd name="connsiteX106" fmla="*/ 923290 w 1443989"/>
                <a:gd name="connsiteY106" fmla="*/ 43180 h 1022350"/>
                <a:gd name="connsiteX107" fmla="*/ 966470 w 1443989"/>
                <a:gd name="connsiteY107" fmla="*/ 2540 h 1022350"/>
                <a:gd name="connsiteX108" fmla="*/ 985520 w 1443989"/>
                <a:gd name="connsiteY108" fmla="*/ 0 h 1022350"/>
                <a:gd name="connsiteX109" fmla="*/ 996950 w 1443989"/>
                <a:gd name="connsiteY109" fmla="*/ 1270 h 1022350"/>
                <a:gd name="connsiteX110" fmla="*/ 1014730 w 1443989"/>
                <a:gd name="connsiteY110" fmla="*/ 6350 h 1022350"/>
                <a:gd name="connsiteX111" fmla="*/ 1050290 w 1443989"/>
                <a:gd name="connsiteY111" fmla="*/ 63500 h 1022350"/>
                <a:gd name="connsiteX112" fmla="*/ 1066800 w 1443989"/>
                <a:gd name="connsiteY112" fmla="*/ 92711 h 1022350"/>
                <a:gd name="connsiteX113" fmla="*/ 1062990 w 1443989"/>
                <a:gd name="connsiteY113" fmla="*/ 124461 h 1022350"/>
                <a:gd name="connsiteX114" fmla="*/ 1079500 w 1443989"/>
                <a:gd name="connsiteY114" fmla="*/ 151130 h 1022350"/>
                <a:gd name="connsiteX115" fmla="*/ 1097280 w 1443989"/>
                <a:gd name="connsiteY115" fmla="*/ 170180 h 1022350"/>
                <a:gd name="connsiteX116" fmla="*/ 1102360 w 1443989"/>
                <a:gd name="connsiteY116" fmla="*/ 173990 h 1022350"/>
                <a:gd name="connsiteX117" fmla="*/ 1113790 w 1443989"/>
                <a:gd name="connsiteY117" fmla="*/ 180340 h 1022350"/>
                <a:gd name="connsiteX118" fmla="*/ 1113790 w 1443989"/>
                <a:gd name="connsiteY118" fmla="*/ 201930 h 1022350"/>
                <a:gd name="connsiteX119" fmla="*/ 1131570 w 1443989"/>
                <a:gd name="connsiteY119" fmla="*/ 220980 h 1022350"/>
                <a:gd name="connsiteX120" fmla="*/ 1139190 w 1443989"/>
                <a:gd name="connsiteY120" fmla="*/ 220980 h 1022350"/>
                <a:gd name="connsiteX121" fmla="*/ 1141730 w 1443989"/>
                <a:gd name="connsiteY121" fmla="*/ 226061 h 1022350"/>
                <a:gd name="connsiteX122" fmla="*/ 1145540 w 1443989"/>
                <a:gd name="connsiteY122" fmla="*/ 248920 h 1022350"/>
                <a:gd name="connsiteX123" fmla="*/ 1179830 w 1443989"/>
                <a:gd name="connsiteY123" fmla="*/ 280670 h 1022350"/>
                <a:gd name="connsiteX124" fmla="*/ 1191260 w 1443989"/>
                <a:gd name="connsiteY124" fmla="*/ 288290 h 1022350"/>
                <a:gd name="connsiteX125" fmla="*/ 1193800 w 1443989"/>
                <a:gd name="connsiteY125" fmla="*/ 307340 h 1022350"/>
                <a:gd name="connsiteX126" fmla="*/ 1200150 w 1443989"/>
                <a:gd name="connsiteY126" fmla="*/ 322580 h 1022350"/>
                <a:gd name="connsiteX127" fmla="*/ 1206500 w 1443989"/>
                <a:gd name="connsiteY127" fmla="*/ 334011 h 1022350"/>
                <a:gd name="connsiteX128" fmla="*/ 1212850 w 1443989"/>
                <a:gd name="connsiteY128" fmla="*/ 351790 h 1022350"/>
                <a:gd name="connsiteX129" fmla="*/ 1219200 w 1443989"/>
                <a:gd name="connsiteY129" fmla="*/ 372111 h 1022350"/>
                <a:gd name="connsiteX130" fmla="*/ 1220470 w 1443989"/>
                <a:gd name="connsiteY130" fmla="*/ 397511 h 1022350"/>
                <a:gd name="connsiteX131" fmla="*/ 1220470 w 1443989"/>
                <a:gd name="connsiteY131" fmla="*/ 402590 h 1022350"/>
                <a:gd name="connsiteX132" fmla="*/ 1207770 w 1443989"/>
                <a:gd name="connsiteY132" fmla="*/ 417830 h 1022350"/>
                <a:gd name="connsiteX133" fmla="*/ 1196340 w 1443989"/>
                <a:gd name="connsiteY133" fmla="*/ 490220 h 1022350"/>
                <a:gd name="connsiteX134" fmla="*/ 1202690 w 1443989"/>
                <a:gd name="connsiteY134" fmla="*/ 527050 h 1022350"/>
                <a:gd name="connsiteX135" fmla="*/ 1206500 w 1443989"/>
                <a:gd name="connsiteY135" fmla="*/ 546100 h 1022350"/>
                <a:gd name="connsiteX136" fmla="*/ 1206500 w 1443989"/>
                <a:gd name="connsiteY136" fmla="*/ 576580 h 1022350"/>
                <a:gd name="connsiteX137" fmla="*/ 1206500 w 1443989"/>
                <a:gd name="connsiteY137" fmla="*/ 582930 h 1022350"/>
                <a:gd name="connsiteX138" fmla="*/ 1211580 w 1443989"/>
                <a:gd name="connsiteY138" fmla="*/ 618490 h 1022350"/>
                <a:gd name="connsiteX139" fmla="*/ 1216660 w 1443989"/>
                <a:gd name="connsiteY139" fmla="*/ 623570 h 1022350"/>
                <a:gd name="connsiteX140" fmla="*/ 1258570 w 1443989"/>
                <a:gd name="connsiteY140" fmla="*/ 674370 h 1022350"/>
                <a:gd name="connsiteX141" fmla="*/ 1294130 w 1443989"/>
                <a:gd name="connsiteY141" fmla="*/ 690880 h 1022350"/>
                <a:gd name="connsiteX142" fmla="*/ 1303020 w 1443989"/>
                <a:gd name="connsiteY142" fmla="*/ 690880 h 1022350"/>
                <a:gd name="connsiteX143" fmla="*/ 1324610 w 1443989"/>
                <a:gd name="connsiteY143" fmla="*/ 674370 h 1022350"/>
                <a:gd name="connsiteX144" fmla="*/ 1325880 w 1443989"/>
                <a:gd name="connsiteY144" fmla="*/ 670561 h 1022350"/>
                <a:gd name="connsiteX145" fmla="*/ 1330960 w 1443989"/>
                <a:gd name="connsiteY145" fmla="*/ 670561 h 1022350"/>
                <a:gd name="connsiteX146" fmla="*/ 1338580 w 1443989"/>
                <a:gd name="connsiteY146" fmla="*/ 670561 h 1022350"/>
                <a:gd name="connsiteX147" fmla="*/ 1362710 w 1443989"/>
                <a:gd name="connsiteY147" fmla="*/ 661670 h 1022350"/>
                <a:gd name="connsiteX148" fmla="*/ 1367790 w 1443989"/>
                <a:gd name="connsiteY148" fmla="*/ 657861 h 1022350"/>
                <a:gd name="connsiteX149" fmla="*/ 1414780 w 1443989"/>
                <a:gd name="connsiteY149" fmla="*/ 643890 h 1022350"/>
                <a:gd name="connsiteX150" fmla="*/ 1443990 w 1443989"/>
                <a:gd name="connsiteY150" fmla="*/ 685800 h 1022350"/>
                <a:gd name="connsiteX151" fmla="*/ 1433830 w 1443989"/>
                <a:gd name="connsiteY151" fmla="*/ 746761 h 1022350"/>
                <a:gd name="connsiteX152" fmla="*/ 1430020 w 1443989"/>
                <a:gd name="connsiteY152" fmla="*/ 746761 h 1022350"/>
                <a:gd name="connsiteX153" fmla="*/ 1412240 w 1443989"/>
                <a:gd name="connsiteY153" fmla="*/ 750570 h 1022350"/>
                <a:gd name="connsiteX154" fmla="*/ 1403350 w 1443989"/>
                <a:gd name="connsiteY154" fmla="*/ 750570 h 1022350"/>
                <a:gd name="connsiteX155" fmla="*/ 1395730 w 1443989"/>
                <a:gd name="connsiteY155" fmla="*/ 750570 h 1022350"/>
                <a:gd name="connsiteX156" fmla="*/ 1361440 w 1443989"/>
                <a:gd name="connsiteY156" fmla="*/ 765811 h 1022350"/>
                <a:gd name="connsiteX157" fmla="*/ 1352550 w 1443989"/>
                <a:gd name="connsiteY157" fmla="*/ 772161 h 1022350"/>
                <a:gd name="connsiteX158" fmla="*/ 1338580 w 1443989"/>
                <a:gd name="connsiteY158" fmla="*/ 765811 h 1022350"/>
                <a:gd name="connsiteX159" fmla="*/ 1338580 w 1443989"/>
                <a:gd name="connsiteY159" fmla="*/ 765811 h 1022350"/>
                <a:gd name="connsiteX160" fmla="*/ 1322070 w 1443989"/>
                <a:gd name="connsiteY160" fmla="*/ 772161 h 1022350"/>
                <a:gd name="connsiteX161" fmla="*/ 1319530 w 1443989"/>
                <a:gd name="connsiteY161" fmla="*/ 772161 h 1022350"/>
                <a:gd name="connsiteX162" fmla="*/ 1310640 w 1443989"/>
                <a:gd name="connsiteY162" fmla="*/ 774700 h 1022350"/>
                <a:gd name="connsiteX163" fmla="*/ 1304290 w 1443989"/>
                <a:gd name="connsiteY163" fmla="*/ 784861 h 1022350"/>
                <a:gd name="connsiteX164" fmla="*/ 1310640 w 1443989"/>
                <a:gd name="connsiteY164" fmla="*/ 807720 h 1022350"/>
                <a:gd name="connsiteX165" fmla="*/ 1306830 w 1443989"/>
                <a:gd name="connsiteY165" fmla="*/ 815340 h 1022350"/>
                <a:gd name="connsiteX166" fmla="*/ 1305560 w 1443989"/>
                <a:gd name="connsiteY166" fmla="*/ 824230 h 1022350"/>
                <a:gd name="connsiteX167" fmla="*/ 1310640 w 1443989"/>
                <a:gd name="connsiteY167" fmla="*/ 835661 h 1022350"/>
                <a:gd name="connsiteX168" fmla="*/ 1308100 w 1443989"/>
                <a:gd name="connsiteY168" fmla="*/ 838200 h 1022350"/>
                <a:gd name="connsiteX169" fmla="*/ 1286510 w 1443989"/>
                <a:gd name="connsiteY169" fmla="*/ 869950 h 1022350"/>
                <a:gd name="connsiteX170" fmla="*/ 1282700 w 1443989"/>
                <a:gd name="connsiteY170" fmla="*/ 918211 h 1022350"/>
                <a:gd name="connsiteX171" fmla="*/ 1273810 w 1443989"/>
                <a:gd name="connsiteY171" fmla="*/ 984250 h 1022350"/>
                <a:gd name="connsiteX172" fmla="*/ 1271270 w 1443989"/>
                <a:gd name="connsiteY172" fmla="*/ 989330 h 1022350"/>
                <a:gd name="connsiteX173" fmla="*/ 1257300 w 1443989"/>
                <a:gd name="connsiteY173" fmla="*/ 989330 h 1022350"/>
                <a:gd name="connsiteX174" fmla="*/ 1242060 w 1443989"/>
                <a:gd name="connsiteY174" fmla="*/ 989330 h 1022350"/>
                <a:gd name="connsiteX175" fmla="*/ 1207770 w 1443989"/>
                <a:gd name="connsiteY175" fmla="*/ 960120 h 1022350"/>
                <a:gd name="connsiteX176" fmla="*/ 1177290 w 1443989"/>
                <a:gd name="connsiteY176" fmla="*/ 934720 h 1022350"/>
                <a:gd name="connsiteX177" fmla="*/ 1163320 w 1443989"/>
                <a:gd name="connsiteY177" fmla="*/ 937261 h 1022350"/>
                <a:gd name="connsiteX178" fmla="*/ 1151890 w 1443989"/>
                <a:gd name="connsiteY178" fmla="*/ 939800 h 1022350"/>
                <a:gd name="connsiteX179" fmla="*/ 1151890 w 1443989"/>
                <a:gd name="connsiteY179" fmla="*/ 937261 h 1022350"/>
                <a:gd name="connsiteX180" fmla="*/ 1139190 w 1443989"/>
                <a:gd name="connsiteY180" fmla="*/ 930911 h 1022350"/>
                <a:gd name="connsiteX181" fmla="*/ 1106170 w 1443989"/>
                <a:gd name="connsiteY181" fmla="*/ 927100 h 1022350"/>
                <a:gd name="connsiteX182" fmla="*/ 1099820 w 1443989"/>
                <a:gd name="connsiteY182" fmla="*/ 914400 h 1022350"/>
                <a:gd name="connsiteX183" fmla="*/ 1087120 w 1443989"/>
                <a:gd name="connsiteY183" fmla="*/ 905511 h 1022350"/>
                <a:gd name="connsiteX184" fmla="*/ 1046480 w 1443989"/>
                <a:gd name="connsiteY184" fmla="*/ 904240 h 1022350"/>
                <a:gd name="connsiteX185" fmla="*/ 949960 w 1443989"/>
                <a:gd name="connsiteY185" fmla="*/ 927100 h 1022350"/>
                <a:gd name="connsiteX186" fmla="*/ 922020 w 1443989"/>
                <a:gd name="connsiteY186" fmla="*/ 934720 h 1022350"/>
                <a:gd name="connsiteX187" fmla="*/ 881380 w 1443989"/>
                <a:gd name="connsiteY187" fmla="*/ 948690 h 1022350"/>
                <a:gd name="connsiteX188" fmla="*/ 866140 w 1443989"/>
                <a:gd name="connsiteY188" fmla="*/ 965200 h 1022350"/>
                <a:gd name="connsiteX189" fmla="*/ 840740 w 1443989"/>
                <a:gd name="connsiteY189" fmla="*/ 993140 h 1022350"/>
                <a:gd name="connsiteX190" fmla="*/ 775970 w 1443989"/>
                <a:gd name="connsiteY190" fmla="*/ 101854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1443989" h="1022350">
                  <a:moveTo>
                    <a:pt x="769620" y="1022350"/>
                  </a:moveTo>
                  <a:cubicBezTo>
                    <a:pt x="767080" y="1022350"/>
                    <a:pt x="764540" y="1018540"/>
                    <a:pt x="760730" y="1016000"/>
                  </a:cubicBezTo>
                  <a:cubicBezTo>
                    <a:pt x="751840" y="1009650"/>
                    <a:pt x="740410" y="999490"/>
                    <a:pt x="725170" y="995680"/>
                  </a:cubicBezTo>
                  <a:cubicBezTo>
                    <a:pt x="717550" y="993140"/>
                    <a:pt x="709930" y="993140"/>
                    <a:pt x="701040" y="993140"/>
                  </a:cubicBezTo>
                  <a:cubicBezTo>
                    <a:pt x="688340" y="993140"/>
                    <a:pt x="676910" y="995680"/>
                    <a:pt x="669290" y="996950"/>
                  </a:cubicBezTo>
                  <a:cubicBezTo>
                    <a:pt x="645160" y="989330"/>
                    <a:pt x="637540" y="988061"/>
                    <a:pt x="632460" y="988061"/>
                  </a:cubicBezTo>
                  <a:cubicBezTo>
                    <a:pt x="622300" y="988061"/>
                    <a:pt x="612140" y="994411"/>
                    <a:pt x="586740" y="1012190"/>
                  </a:cubicBezTo>
                  <a:cubicBezTo>
                    <a:pt x="572770" y="1012190"/>
                    <a:pt x="544830" y="998220"/>
                    <a:pt x="534670" y="993140"/>
                  </a:cubicBezTo>
                  <a:cubicBezTo>
                    <a:pt x="530860" y="991870"/>
                    <a:pt x="527050" y="989330"/>
                    <a:pt x="525780" y="989330"/>
                  </a:cubicBezTo>
                  <a:cubicBezTo>
                    <a:pt x="524510" y="989330"/>
                    <a:pt x="521970" y="986790"/>
                    <a:pt x="519430" y="985520"/>
                  </a:cubicBezTo>
                  <a:cubicBezTo>
                    <a:pt x="509270" y="980440"/>
                    <a:pt x="495300" y="971550"/>
                    <a:pt x="477520" y="971550"/>
                  </a:cubicBezTo>
                  <a:cubicBezTo>
                    <a:pt x="459740" y="971550"/>
                    <a:pt x="420370" y="974090"/>
                    <a:pt x="396240" y="975361"/>
                  </a:cubicBezTo>
                  <a:cubicBezTo>
                    <a:pt x="396240" y="971550"/>
                    <a:pt x="396240" y="967740"/>
                    <a:pt x="397510" y="965200"/>
                  </a:cubicBezTo>
                  <a:cubicBezTo>
                    <a:pt x="398780" y="962661"/>
                    <a:pt x="408940" y="955040"/>
                    <a:pt x="417830" y="949961"/>
                  </a:cubicBezTo>
                  <a:cubicBezTo>
                    <a:pt x="421640" y="947420"/>
                    <a:pt x="424180" y="943611"/>
                    <a:pt x="425450" y="938530"/>
                  </a:cubicBezTo>
                  <a:cubicBezTo>
                    <a:pt x="425450" y="933450"/>
                    <a:pt x="424180" y="929640"/>
                    <a:pt x="420370" y="925830"/>
                  </a:cubicBezTo>
                  <a:cubicBezTo>
                    <a:pt x="420370" y="925830"/>
                    <a:pt x="388620" y="901700"/>
                    <a:pt x="365760" y="889000"/>
                  </a:cubicBezTo>
                  <a:cubicBezTo>
                    <a:pt x="353060" y="882650"/>
                    <a:pt x="350520" y="878840"/>
                    <a:pt x="349250" y="877570"/>
                  </a:cubicBezTo>
                  <a:cubicBezTo>
                    <a:pt x="349250" y="876300"/>
                    <a:pt x="346710" y="875030"/>
                    <a:pt x="344170" y="872490"/>
                  </a:cubicBezTo>
                  <a:cubicBezTo>
                    <a:pt x="341630" y="869950"/>
                    <a:pt x="336550" y="858520"/>
                    <a:pt x="335280" y="848361"/>
                  </a:cubicBezTo>
                  <a:cubicBezTo>
                    <a:pt x="335280" y="845820"/>
                    <a:pt x="340360" y="842011"/>
                    <a:pt x="364490" y="838200"/>
                  </a:cubicBezTo>
                  <a:cubicBezTo>
                    <a:pt x="370840" y="838200"/>
                    <a:pt x="375920" y="831850"/>
                    <a:pt x="375920" y="826770"/>
                  </a:cubicBezTo>
                  <a:cubicBezTo>
                    <a:pt x="375920" y="820420"/>
                    <a:pt x="373380" y="814070"/>
                    <a:pt x="368300" y="811530"/>
                  </a:cubicBezTo>
                  <a:cubicBezTo>
                    <a:pt x="361950" y="808990"/>
                    <a:pt x="355600" y="802640"/>
                    <a:pt x="349250" y="797561"/>
                  </a:cubicBezTo>
                  <a:cubicBezTo>
                    <a:pt x="344170" y="792480"/>
                    <a:pt x="339090" y="788670"/>
                    <a:pt x="335280" y="786130"/>
                  </a:cubicBezTo>
                  <a:cubicBezTo>
                    <a:pt x="330200" y="783590"/>
                    <a:pt x="323850" y="782320"/>
                    <a:pt x="316230" y="782320"/>
                  </a:cubicBezTo>
                  <a:cubicBezTo>
                    <a:pt x="308610" y="782320"/>
                    <a:pt x="304800" y="782320"/>
                    <a:pt x="299720" y="784861"/>
                  </a:cubicBezTo>
                  <a:cubicBezTo>
                    <a:pt x="289560" y="787400"/>
                    <a:pt x="279400" y="797561"/>
                    <a:pt x="269240" y="812800"/>
                  </a:cubicBezTo>
                  <a:cubicBezTo>
                    <a:pt x="256540" y="801370"/>
                    <a:pt x="241300" y="795020"/>
                    <a:pt x="222250" y="795020"/>
                  </a:cubicBezTo>
                  <a:cubicBezTo>
                    <a:pt x="222250" y="795020"/>
                    <a:pt x="214630" y="795020"/>
                    <a:pt x="213360" y="795020"/>
                  </a:cubicBezTo>
                  <a:cubicBezTo>
                    <a:pt x="208280" y="787400"/>
                    <a:pt x="196850" y="782320"/>
                    <a:pt x="186690" y="778511"/>
                  </a:cubicBezTo>
                  <a:cubicBezTo>
                    <a:pt x="182880" y="777240"/>
                    <a:pt x="180340" y="774700"/>
                    <a:pt x="177800" y="770890"/>
                  </a:cubicBezTo>
                  <a:cubicBezTo>
                    <a:pt x="187960" y="767080"/>
                    <a:pt x="189230" y="764540"/>
                    <a:pt x="191770" y="762000"/>
                  </a:cubicBezTo>
                  <a:cubicBezTo>
                    <a:pt x="194310" y="758190"/>
                    <a:pt x="195580" y="753111"/>
                    <a:pt x="194310" y="749300"/>
                  </a:cubicBezTo>
                  <a:cubicBezTo>
                    <a:pt x="191770" y="740411"/>
                    <a:pt x="182880" y="735330"/>
                    <a:pt x="171450" y="730250"/>
                  </a:cubicBezTo>
                  <a:cubicBezTo>
                    <a:pt x="170180" y="730250"/>
                    <a:pt x="168910" y="728980"/>
                    <a:pt x="167640" y="727711"/>
                  </a:cubicBezTo>
                  <a:cubicBezTo>
                    <a:pt x="175260" y="718820"/>
                    <a:pt x="182880" y="709930"/>
                    <a:pt x="184150" y="698500"/>
                  </a:cubicBezTo>
                  <a:cubicBezTo>
                    <a:pt x="185420" y="676911"/>
                    <a:pt x="172720" y="670561"/>
                    <a:pt x="170180" y="670561"/>
                  </a:cubicBezTo>
                  <a:cubicBezTo>
                    <a:pt x="170180" y="670561"/>
                    <a:pt x="158750" y="665480"/>
                    <a:pt x="156210" y="664211"/>
                  </a:cubicBezTo>
                  <a:cubicBezTo>
                    <a:pt x="153670" y="662940"/>
                    <a:pt x="149860" y="661670"/>
                    <a:pt x="147320" y="660400"/>
                  </a:cubicBezTo>
                  <a:cubicBezTo>
                    <a:pt x="147320" y="657861"/>
                    <a:pt x="146050" y="655320"/>
                    <a:pt x="144780" y="654050"/>
                  </a:cubicBezTo>
                  <a:cubicBezTo>
                    <a:pt x="142240" y="650240"/>
                    <a:pt x="138430" y="647700"/>
                    <a:pt x="133350" y="647700"/>
                  </a:cubicBezTo>
                  <a:lnTo>
                    <a:pt x="116840" y="647700"/>
                  </a:lnTo>
                  <a:cubicBezTo>
                    <a:pt x="113030" y="647700"/>
                    <a:pt x="101600" y="642620"/>
                    <a:pt x="99060" y="640080"/>
                  </a:cubicBezTo>
                  <a:cubicBezTo>
                    <a:pt x="96520" y="636270"/>
                    <a:pt x="92710" y="633730"/>
                    <a:pt x="88900" y="631190"/>
                  </a:cubicBezTo>
                  <a:cubicBezTo>
                    <a:pt x="86360" y="628650"/>
                    <a:pt x="82550" y="626111"/>
                    <a:pt x="81280" y="624840"/>
                  </a:cubicBezTo>
                  <a:cubicBezTo>
                    <a:pt x="81280" y="618490"/>
                    <a:pt x="81280" y="605790"/>
                    <a:pt x="82550" y="591820"/>
                  </a:cubicBezTo>
                  <a:cubicBezTo>
                    <a:pt x="82550" y="589280"/>
                    <a:pt x="83820" y="582930"/>
                    <a:pt x="74930" y="551180"/>
                  </a:cubicBezTo>
                  <a:lnTo>
                    <a:pt x="68580" y="538480"/>
                  </a:lnTo>
                  <a:cubicBezTo>
                    <a:pt x="67310" y="534670"/>
                    <a:pt x="63500" y="532130"/>
                    <a:pt x="59690" y="532130"/>
                  </a:cubicBezTo>
                  <a:lnTo>
                    <a:pt x="34290" y="525780"/>
                  </a:lnTo>
                  <a:lnTo>
                    <a:pt x="12700" y="513080"/>
                  </a:lnTo>
                  <a:cubicBezTo>
                    <a:pt x="10160" y="506730"/>
                    <a:pt x="6350" y="496570"/>
                    <a:pt x="0" y="483870"/>
                  </a:cubicBezTo>
                  <a:cubicBezTo>
                    <a:pt x="2540" y="483870"/>
                    <a:pt x="5080" y="482600"/>
                    <a:pt x="6350" y="482600"/>
                  </a:cubicBezTo>
                  <a:cubicBezTo>
                    <a:pt x="22860" y="488950"/>
                    <a:pt x="25400" y="488950"/>
                    <a:pt x="27940" y="488950"/>
                  </a:cubicBezTo>
                  <a:cubicBezTo>
                    <a:pt x="33020" y="488950"/>
                    <a:pt x="35560" y="488950"/>
                    <a:pt x="69850" y="461011"/>
                  </a:cubicBezTo>
                  <a:lnTo>
                    <a:pt x="106680" y="468630"/>
                  </a:lnTo>
                  <a:cubicBezTo>
                    <a:pt x="106680" y="468630"/>
                    <a:pt x="107950" y="468630"/>
                    <a:pt x="109220" y="468630"/>
                  </a:cubicBezTo>
                  <a:cubicBezTo>
                    <a:pt x="115570" y="468630"/>
                    <a:pt x="121920" y="464820"/>
                    <a:pt x="123190" y="458470"/>
                  </a:cubicBezTo>
                  <a:cubicBezTo>
                    <a:pt x="127000" y="445770"/>
                    <a:pt x="130810" y="431800"/>
                    <a:pt x="132080" y="429261"/>
                  </a:cubicBezTo>
                  <a:lnTo>
                    <a:pt x="143510" y="419100"/>
                  </a:lnTo>
                  <a:cubicBezTo>
                    <a:pt x="144780" y="417830"/>
                    <a:pt x="146050" y="416561"/>
                    <a:pt x="146050" y="414020"/>
                  </a:cubicBezTo>
                  <a:cubicBezTo>
                    <a:pt x="147320" y="410211"/>
                    <a:pt x="154940" y="391161"/>
                    <a:pt x="156210" y="374650"/>
                  </a:cubicBezTo>
                  <a:cubicBezTo>
                    <a:pt x="163830" y="372111"/>
                    <a:pt x="175260" y="368300"/>
                    <a:pt x="179070" y="354330"/>
                  </a:cubicBezTo>
                  <a:cubicBezTo>
                    <a:pt x="179070" y="351790"/>
                    <a:pt x="181610" y="347980"/>
                    <a:pt x="182880" y="345440"/>
                  </a:cubicBezTo>
                  <a:cubicBezTo>
                    <a:pt x="186690" y="337820"/>
                    <a:pt x="189230" y="327661"/>
                    <a:pt x="189230" y="317500"/>
                  </a:cubicBezTo>
                  <a:cubicBezTo>
                    <a:pt x="189230" y="317500"/>
                    <a:pt x="189230" y="317500"/>
                    <a:pt x="189230" y="317500"/>
                  </a:cubicBezTo>
                  <a:cubicBezTo>
                    <a:pt x="189230" y="317500"/>
                    <a:pt x="190500" y="317500"/>
                    <a:pt x="191770" y="316230"/>
                  </a:cubicBezTo>
                  <a:cubicBezTo>
                    <a:pt x="196850" y="312420"/>
                    <a:pt x="204470" y="307340"/>
                    <a:pt x="207010" y="298450"/>
                  </a:cubicBezTo>
                  <a:cubicBezTo>
                    <a:pt x="209550" y="292100"/>
                    <a:pt x="209550" y="280670"/>
                    <a:pt x="209550" y="271780"/>
                  </a:cubicBezTo>
                  <a:cubicBezTo>
                    <a:pt x="219710" y="266700"/>
                    <a:pt x="231140" y="256540"/>
                    <a:pt x="236220" y="241300"/>
                  </a:cubicBezTo>
                  <a:cubicBezTo>
                    <a:pt x="240030" y="228600"/>
                    <a:pt x="242570" y="213361"/>
                    <a:pt x="243840" y="203200"/>
                  </a:cubicBezTo>
                  <a:lnTo>
                    <a:pt x="254000" y="200661"/>
                  </a:lnTo>
                  <a:cubicBezTo>
                    <a:pt x="259080" y="199390"/>
                    <a:pt x="262890" y="195580"/>
                    <a:pt x="264160" y="190500"/>
                  </a:cubicBezTo>
                  <a:lnTo>
                    <a:pt x="271780" y="154940"/>
                  </a:lnTo>
                  <a:cubicBezTo>
                    <a:pt x="273050" y="149861"/>
                    <a:pt x="278130" y="135890"/>
                    <a:pt x="285750" y="132080"/>
                  </a:cubicBezTo>
                  <a:cubicBezTo>
                    <a:pt x="300990" y="123190"/>
                    <a:pt x="309880" y="119380"/>
                    <a:pt x="312420" y="119380"/>
                  </a:cubicBezTo>
                  <a:cubicBezTo>
                    <a:pt x="312420" y="119380"/>
                    <a:pt x="312420" y="119380"/>
                    <a:pt x="312420" y="119380"/>
                  </a:cubicBezTo>
                  <a:cubicBezTo>
                    <a:pt x="317500" y="119380"/>
                    <a:pt x="321310" y="118111"/>
                    <a:pt x="325120" y="114300"/>
                  </a:cubicBezTo>
                  <a:cubicBezTo>
                    <a:pt x="327660" y="114300"/>
                    <a:pt x="331470" y="114300"/>
                    <a:pt x="336550" y="114300"/>
                  </a:cubicBezTo>
                  <a:cubicBezTo>
                    <a:pt x="350520" y="114300"/>
                    <a:pt x="359410" y="113030"/>
                    <a:pt x="365760" y="109220"/>
                  </a:cubicBezTo>
                  <a:cubicBezTo>
                    <a:pt x="377190" y="102870"/>
                    <a:pt x="392430" y="82550"/>
                    <a:pt x="402590" y="59690"/>
                  </a:cubicBezTo>
                  <a:cubicBezTo>
                    <a:pt x="407670" y="59690"/>
                    <a:pt x="414020" y="58420"/>
                    <a:pt x="420370" y="57150"/>
                  </a:cubicBezTo>
                  <a:cubicBezTo>
                    <a:pt x="430530" y="55880"/>
                    <a:pt x="435610" y="49530"/>
                    <a:pt x="439420" y="41911"/>
                  </a:cubicBezTo>
                  <a:cubicBezTo>
                    <a:pt x="448310" y="49530"/>
                    <a:pt x="458470" y="57150"/>
                    <a:pt x="464820" y="59690"/>
                  </a:cubicBezTo>
                  <a:cubicBezTo>
                    <a:pt x="468630" y="60961"/>
                    <a:pt x="472440" y="62230"/>
                    <a:pt x="476250" y="62230"/>
                  </a:cubicBezTo>
                  <a:cubicBezTo>
                    <a:pt x="481330" y="62230"/>
                    <a:pt x="486410" y="60961"/>
                    <a:pt x="491490" y="57150"/>
                  </a:cubicBezTo>
                  <a:cubicBezTo>
                    <a:pt x="499110" y="59690"/>
                    <a:pt x="508000" y="63500"/>
                    <a:pt x="514350" y="63500"/>
                  </a:cubicBezTo>
                  <a:cubicBezTo>
                    <a:pt x="519430" y="63500"/>
                    <a:pt x="528320" y="67311"/>
                    <a:pt x="535940" y="72390"/>
                  </a:cubicBezTo>
                  <a:cubicBezTo>
                    <a:pt x="538480" y="72390"/>
                    <a:pt x="541020" y="73661"/>
                    <a:pt x="542290" y="73661"/>
                  </a:cubicBezTo>
                  <a:cubicBezTo>
                    <a:pt x="543560" y="73661"/>
                    <a:pt x="547370" y="73661"/>
                    <a:pt x="549910" y="71120"/>
                  </a:cubicBezTo>
                  <a:cubicBezTo>
                    <a:pt x="551180" y="71120"/>
                    <a:pt x="553720" y="68580"/>
                    <a:pt x="554990" y="67311"/>
                  </a:cubicBezTo>
                  <a:cubicBezTo>
                    <a:pt x="554990" y="67311"/>
                    <a:pt x="556260" y="68580"/>
                    <a:pt x="557530" y="69850"/>
                  </a:cubicBezTo>
                  <a:cubicBezTo>
                    <a:pt x="562610" y="74930"/>
                    <a:pt x="567690" y="78740"/>
                    <a:pt x="575310" y="78740"/>
                  </a:cubicBezTo>
                  <a:cubicBezTo>
                    <a:pt x="582930" y="78740"/>
                    <a:pt x="590550" y="80011"/>
                    <a:pt x="600710" y="80011"/>
                  </a:cubicBezTo>
                  <a:cubicBezTo>
                    <a:pt x="610870" y="80011"/>
                    <a:pt x="615950" y="80011"/>
                    <a:pt x="623570" y="78740"/>
                  </a:cubicBezTo>
                  <a:cubicBezTo>
                    <a:pt x="632460" y="77470"/>
                    <a:pt x="641350" y="74930"/>
                    <a:pt x="647700" y="72390"/>
                  </a:cubicBezTo>
                  <a:cubicBezTo>
                    <a:pt x="652780" y="86361"/>
                    <a:pt x="655320" y="88900"/>
                    <a:pt x="656590" y="90170"/>
                  </a:cubicBezTo>
                  <a:cubicBezTo>
                    <a:pt x="659130" y="92711"/>
                    <a:pt x="661670" y="95250"/>
                    <a:pt x="679450" y="99061"/>
                  </a:cubicBezTo>
                  <a:cubicBezTo>
                    <a:pt x="679450" y="102870"/>
                    <a:pt x="679450" y="107950"/>
                    <a:pt x="681990" y="111761"/>
                  </a:cubicBezTo>
                  <a:cubicBezTo>
                    <a:pt x="681990" y="114300"/>
                    <a:pt x="683260" y="115570"/>
                    <a:pt x="685800" y="118111"/>
                  </a:cubicBezTo>
                  <a:cubicBezTo>
                    <a:pt x="695960" y="129540"/>
                    <a:pt x="706120" y="130811"/>
                    <a:pt x="713740" y="130811"/>
                  </a:cubicBezTo>
                  <a:cubicBezTo>
                    <a:pt x="730250" y="130811"/>
                    <a:pt x="744220" y="118111"/>
                    <a:pt x="748030" y="113030"/>
                  </a:cubicBezTo>
                  <a:cubicBezTo>
                    <a:pt x="754380" y="106680"/>
                    <a:pt x="768350" y="88900"/>
                    <a:pt x="775970" y="80011"/>
                  </a:cubicBezTo>
                  <a:cubicBezTo>
                    <a:pt x="797560" y="80011"/>
                    <a:pt x="864870" y="76200"/>
                    <a:pt x="906780" y="63500"/>
                  </a:cubicBezTo>
                  <a:cubicBezTo>
                    <a:pt x="910590" y="63500"/>
                    <a:pt x="913130" y="60961"/>
                    <a:pt x="914400" y="57150"/>
                  </a:cubicBezTo>
                  <a:lnTo>
                    <a:pt x="923290" y="43180"/>
                  </a:lnTo>
                  <a:cubicBezTo>
                    <a:pt x="938530" y="17780"/>
                    <a:pt x="948690" y="2540"/>
                    <a:pt x="966470" y="2540"/>
                  </a:cubicBezTo>
                  <a:cubicBezTo>
                    <a:pt x="984250" y="2540"/>
                    <a:pt x="980440" y="2540"/>
                    <a:pt x="985520" y="0"/>
                  </a:cubicBezTo>
                  <a:cubicBezTo>
                    <a:pt x="989330" y="0"/>
                    <a:pt x="993140" y="1270"/>
                    <a:pt x="996950" y="1270"/>
                  </a:cubicBezTo>
                  <a:cubicBezTo>
                    <a:pt x="1004570" y="1270"/>
                    <a:pt x="1013460" y="3811"/>
                    <a:pt x="1014730" y="6350"/>
                  </a:cubicBezTo>
                  <a:cubicBezTo>
                    <a:pt x="1023620" y="17780"/>
                    <a:pt x="1046480" y="53340"/>
                    <a:pt x="1050290" y="63500"/>
                  </a:cubicBezTo>
                  <a:cubicBezTo>
                    <a:pt x="1054100" y="73661"/>
                    <a:pt x="1061720" y="85090"/>
                    <a:pt x="1066800" y="92711"/>
                  </a:cubicBezTo>
                  <a:cubicBezTo>
                    <a:pt x="1060450" y="116840"/>
                    <a:pt x="1061720" y="121920"/>
                    <a:pt x="1062990" y="124461"/>
                  </a:cubicBezTo>
                  <a:cubicBezTo>
                    <a:pt x="1064260" y="132080"/>
                    <a:pt x="1068070" y="142240"/>
                    <a:pt x="1079500" y="151130"/>
                  </a:cubicBezTo>
                  <a:cubicBezTo>
                    <a:pt x="1087120" y="157480"/>
                    <a:pt x="1097280" y="170180"/>
                    <a:pt x="1097280" y="170180"/>
                  </a:cubicBezTo>
                  <a:cubicBezTo>
                    <a:pt x="1098550" y="171450"/>
                    <a:pt x="1099820" y="172720"/>
                    <a:pt x="1102360" y="173990"/>
                  </a:cubicBezTo>
                  <a:cubicBezTo>
                    <a:pt x="1106170" y="176530"/>
                    <a:pt x="1111250" y="179070"/>
                    <a:pt x="1113790" y="180340"/>
                  </a:cubicBezTo>
                  <a:cubicBezTo>
                    <a:pt x="1113790" y="180340"/>
                    <a:pt x="1113790" y="186690"/>
                    <a:pt x="1113790" y="201930"/>
                  </a:cubicBezTo>
                  <a:cubicBezTo>
                    <a:pt x="1113790" y="217170"/>
                    <a:pt x="1113790" y="217170"/>
                    <a:pt x="1131570" y="220980"/>
                  </a:cubicBezTo>
                  <a:cubicBezTo>
                    <a:pt x="1134110" y="220980"/>
                    <a:pt x="1136650" y="220980"/>
                    <a:pt x="1139190" y="220980"/>
                  </a:cubicBezTo>
                  <a:lnTo>
                    <a:pt x="1141730" y="226061"/>
                  </a:lnTo>
                  <a:cubicBezTo>
                    <a:pt x="1141730" y="226061"/>
                    <a:pt x="1144270" y="243840"/>
                    <a:pt x="1145540" y="248920"/>
                  </a:cubicBezTo>
                  <a:cubicBezTo>
                    <a:pt x="1148080" y="259080"/>
                    <a:pt x="1168400" y="280670"/>
                    <a:pt x="1179830" y="280670"/>
                  </a:cubicBezTo>
                  <a:cubicBezTo>
                    <a:pt x="1179830" y="280670"/>
                    <a:pt x="1184910" y="284480"/>
                    <a:pt x="1191260" y="288290"/>
                  </a:cubicBezTo>
                  <a:cubicBezTo>
                    <a:pt x="1191260" y="294640"/>
                    <a:pt x="1193800" y="304800"/>
                    <a:pt x="1193800" y="307340"/>
                  </a:cubicBezTo>
                  <a:cubicBezTo>
                    <a:pt x="1193800" y="313690"/>
                    <a:pt x="1197610" y="318770"/>
                    <a:pt x="1200150" y="322580"/>
                  </a:cubicBezTo>
                  <a:cubicBezTo>
                    <a:pt x="1202690" y="326390"/>
                    <a:pt x="1205230" y="328930"/>
                    <a:pt x="1206500" y="334011"/>
                  </a:cubicBezTo>
                  <a:cubicBezTo>
                    <a:pt x="1206500" y="340361"/>
                    <a:pt x="1210310" y="346711"/>
                    <a:pt x="1212850" y="351790"/>
                  </a:cubicBezTo>
                  <a:cubicBezTo>
                    <a:pt x="1216660" y="359411"/>
                    <a:pt x="1219200" y="365761"/>
                    <a:pt x="1219200" y="372111"/>
                  </a:cubicBezTo>
                  <a:cubicBezTo>
                    <a:pt x="1219200" y="381000"/>
                    <a:pt x="1219200" y="389890"/>
                    <a:pt x="1220470" y="397511"/>
                  </a:cubicBezTo>
                  <a:cubicBezTo>
                    <a:pt x="1220470" y="400050"/>
                    <a:pt x="1220470" y="401320"/>
                    <a:pt x="1220470" y="402590"/>
                  </a:cubicBezTo>
                  <a:cubicBezTo>
                    <a:pt x="1216660" y="406400"/>
                    <a:pt x="1211580" y="411480"/>
                    <a:pt x="1207770" y="417830"/>
                  </a:cubicBezTo>
                  <a:cubicBezTo>
                    <a:pt x="1198880" y="430530"/>
                    <a:pt x="1193800" y="467361"/>
                    <a:pt x="1196340" y="490220"/>
                  </a:cubicBezTo>
                  <a:cubicBezTo>
                    <a:pt x="1196340" y="501650"/>
                    <a:pt x="1200150" y="515620"/>
                    <a:pt x="1202690" y="527050"/>
                  </a:cubicBezTo>
                  <a:cubicBezTo>
                    <a:pt x="1203960" y="535940"/>
                    <a:pt x="1206500" y="543561"/>
                    <a:pt x="1206500" y="546100"/>
                  </a:cubicBezTo>
                  <a:cubicBezTo>
                    <a:pt x="1206500" y="548640"/>
                    <a:pt x="1206500" y="557530"/>
                    <a:pt x="1206500" y="576580"/>
                  </a:cubicBezTo>
                  <a:lnTo>
                    <a:pt x="1206500" y="582930"/>
                  </a:lnTo>
                  <a:cubicBezTo>
                    <a:pt x="1206500" y="600711"/>
                    <a:pt x="1205230" y="612140"/>
                    <a:pt x="1211580" y="618490"/>
                  </a:cubicBezTo>
                  <a:lnTo>
                    <a:pt x="1216660" y="623570"/>
                  </a:lnTo>
                  <a:cubicBezTo>
                    <a:pt x="1224280" y="645161"/>
                    <a:pt x="1258570" y="674370"/>
                    <a:pt x="1258570" y="674370"/>
                  </a:cubicBezTo>
                  <a:cubicBezTo>
                    <a:pt x="1268730" y="683261"/>
                    <a:pt x="1282700" y="689611"/>
                    <a:pt x="1294130" y="690880"/>
                  </a:cubicBezTo>
                  <a:cubicBezTo>
                    <a:pt x="1297940" y="690880"/>
                    <a:pt x="1300480" y="690880"/>
                    <a:pt x="1303020" y="690880"/>
                  </a:cubicBezTo>
                  <a:cubicBezTo>
                    <a:pt x="1320800" y="690880"/>
                    <a:pt x="1323340" y="678180"/>
                    <a:pt x="1324610" y="674370"/>
                  </a:cubicBezTo>
                  <a:cubicBezTo>
                    <a:pt x="1324610" y="673100"/>
                    <a:pt x="1324610" y="671830"/>
                    <a:pt x="1325880" y="670561"/>
                  </a:cubicBezTo>
                  <a:cubicBezTo>
                    <a:pt x="1327150" y="670561"/>
                    <a:pt x="1328420" y="670561"/>
                    <a:pt x="1330960" y="670561"/>
                  </a:cubicBezTo>
                  <a:cubicBezTo>
                    <a:pt x="1330960" y="670561"/>
                    <a:pt x="1337310" y="670561"/>
                    <a:pt x="1338580" y="670561"/>
                  </a:cubicBezTo>
                  <a:cubicBezTo>
                    <a:pt x="1350010" y="670561"/>
                    <a:pt x="1357630" y="665480"/>
                    <a:pt x="1362710" y="661670"/>
                  </a:cubicBezTo>
                  <a:cubicBezTo>
                    <a:pt x="1363980" y="661670"/>
                    <a:pt x="1366520" y="659130"/>
                    <a:pt x="1367790" y="657861"/>
                  </a:cubicBezTo>
                  <a:cubicBezTo>
                    <a:pt x="1380490" y="650240"/>
                    <a:pt x="1398270" y="645161"/>
                    <a:pt x="1414780" y="643890"/>
                  </a:cubicBezTo>
                  <a:cubicBezTo>
                    <a:pt x="1422400" y="659130"/>
                    <a:pt x="1431290" y="673100"/>
                    <a:pt x="1443990" y="685800"/>
                  </a:cubicBezTo>
                  <a:cubicBezTo>
                    <a:pt x="1437640" y="702311"/>
                    <a:pt x="1432560" y="721361"/>
                    <a:pt x="1433830" y="746761"/>
                  </a:cubicBezTo>
                  <a:cubicBezTo>
                    <a:pt x="1432560" y="746761"/>
                    <a:pt x="1431290" y="746761"/>
                    <a:pt x="1430020" y="746761"/>
                  </a:cubicBezTo>
                  <a:cubicBezTo>
                    <a:pt x="1423670" y="749300"/>
                    <a:pt x="1418590" y="750570"/>
                    <a:pt x="1412240" y="750570"/>
                  </a:cubicBezTo>
                  <a:cubicBezTo>
                    <a:pt x="1405890" y="750570"/>
                    <a:pt x="1407160" y="750570"/>
                    <a:pt x="1403350" y="750570"/>
                  </a:cubicBezTo>
                  <a:cubicBezTo>
                    <a:pt x="1400810" y="750570"/>
                    <a:pt x="1398270" y="750570"/>
                    <a:pt x="1395730" y="750570"/>
                  </a:cubicBezTo>
                  <a:cubicBezTo>
                    <a:pt x="1380490" y="750570"/>
                    <a:pt x="1369060" y="759461"/>
                    <a:pt x="1361440" y="765811"/>
                  </a:cubicBezTo>
                  <a:cubicBezTo>
                    <a:pt x="1358900" y="768350"/>
                    <a:pt x="1353820" y="770890"/>
                    <a:pt x="1352550" y="772161"/>
                  </a:cubicBezTo>
                  <a:cubicBezTo>
                    <a:pt x="1350010" y="769620"/>
                    <a:pt x="1342390" y="765811"/>
                    <a:pt x="1338580" y="765811"/>
                  </a:cubicBezTo>
                  <a:lnTo>
                    <a:pt x="1338580" y="765811"/>
                  </a:lnTo>
                  <a:cubicBezTo>
                    <a:pt x="1330960" y="765811"/>
                    <a:pt x="1324610" y="769620"/>
                    <a:pt x="1322070" y="772161"/>
                  </a:cubicBezTo>
                  <a:cubicBezTo>
                    <a:pt x="1322070" y="772161"/>
                    <a:pt x="1320800" y="772161"/>
                    <a:pt x="1319530" y="772161"/>
                  </a:cubicBezTo>
                  <a:cubicBezTo>
                    <a:pt x="1315720" y="772161"/>
                    <a:pt x="1313180" y="772161"/>
                    <a:pt x="1310640" y="774700"/>
                  </a:cubicBezTo>
                  <a:cubicBezTo>
                    <a:pt x="1308100" y="777240"/>
                    <a:pt x="1304290" y="781050"/>
                    <a:pt x="1304290" y="784861"/>
                  </a:cubicBezTo>
                  <a:cubicBezTo>
                    <a:pt x="1303020" y="795020"/>
                    <a:pt x="1305560" y="802640"/>
                    <a:pt x="1310640" y="807720"/>
                  </a:cubicBezTo>
                  <a:cubicBezTo>
                    <a:pt x="1309370" y="810261"/>
                    <a:pt x="1308100" y="812800"/>
                    <a:pt x="1306830" y="815340"/>
                  </a:cubicBezTo>
                  <a:cubicBezTo>
                    <a:pt x="1306830" y="817880"/>
                    <a:pt x="1305560" y="820420"/>
                    <a:pt x="1305560" y="824230"/>
                  </a:cubicBezTo>
                  <a:cubicBezTo>
                    <a:pt x="1305560" y="829311"/>
                    <a:pt x="1308100" y="833120"/>
                    <a:pt x="1310640" y="835661"/>
                  </a:cubicBezTo>
                  <a:cubicBezTo>
                    <a:pt x="1310640" y="835661"/>
                    <a:pt x="1309370" y="836930"/>
                    <a:pt x="1308100" y="838200"/>
                  </a:cubicBezTo>
                  <a:cubicBezTo>
                    <a:pt x="1300480" y="848361"/>
                    <a:pt x="1292860" y="858520"/>
                    <a:pt x="1286510" y="869950"/>
                  </a:cubicBezTo>
                  <a:cubicBezTo>
                    <a:pt x="1281430" y="883920"/>
                    <a:pt x="1282700" y="900430"/>
                    <a:pt x="1282700" y="918211"/>
                  </a:cubicBezTo>
                  <a:cubicBezTo>
                    <a:pt x="1282700" y="942340"/>
                    <a:pt x="1285240" y="971550"/>
                    <a:pt x="1273810" y="984250"/>
                  </a:cubicBezTo>
                  <a:cubicBezTo>
                    <a:pt x="1273810" y="985520"/>
                    <a:pt x="1271270" y="986790"/>
                    <a:pt x="1271270" y="989330"/>
                  </a:cubicBezTo>
                  <a:cubicBezTo>
                    <a:pt x="1266190" y="989330"/>
                    <a:pt x="1262380" y="989330"/>
                    <a:pt x="1257300" y="989330"/>
                  </a:cubicBezTo>
                  <a:cubicBezTo>
                    <a:pt x="1257300" y="989330"/>
                    <a:pt x="1247140" y="989330"/>
                    <a:pt x="1242060" y="989330"/>
                  </a:cubicBezTo>
                  <a:cubicBezTo>
                    <a:pt x="1223010" y="989330"/>
                    <a:pt x="1214120" y="981711"/>
                    <a:pt x="1207770" y="960120"/>
                  </a:cubicBezTo>
                  <a:cubicBezTo>
                    <a:pt x="1202690" y="943611"/>
                    <a:pt x="1191260" y="934720"/>
                    <a:pt x="1177290" y="934720"/>
                  </a:cubicBezTo>
                  <a:cubicBezTo>
                    <a:pt x="1163320" y="934720"/>
                    <a:pt x="1167130" y="935990"/>
                    <a:pt x="1163320" y="937261"/>
                  </a:cubicBezTo>
                  <a:cubicBezTo>
                    <a:pt x="1160780" y="937261"/>
                    <a:pt x="1155700" y="938530"/>
                    <a:pt x="1151890" y="939800"/>
                  </a:cubicBezTo>
                  <a:lnTo>
                    <a:pt x="1151890" y="937261"/>
                  </a:lnTo>
                  <a:cubicBezTo>
                    <a:pt x="1148080" y="933450"/>
                    <a:pt x="1144270" y="930911"/>
                    <a:pt x="1139190" y="930911"/>
                  </a:cubicBezTo>
                  <a:cubicBezTo>
                    <a:pt x="1139190" y="930911"/>
                    <a:pt x="1115060" y="929640"/>
                    <a:pt x="1106170" y="927100"/>
                  </a:cubicBezTo>
                  <a:cubicBezTo>
                    <a:pt x="1106170" y="927100"/>
                    <a:pt x="1102360" y="919480"/>
                    <a:pt x="1099820" y="914400"/>
                  </a:cubicBezTo>
                  <a:cubicBezTo>
                    <a:pt x="1097280" y="909320"/>
                    <a:pt x="1093470" y="905511"/>
                    <a:pt x="1087120" y="905511"/>
                  </a:cubicBezTo>
                  <a:cubicBezTo>
                    <a:pt x="1087120" y="905511"/>
                    <a:pt x="1054100" y="904240"/>
                    <a:pt x="1046480" y="904240"/>
                  </a:cubicBezTo>
                  <a:cubicBezTo>
                    <a:pt x="1035050" y="904240"/>
                    <a:pt x="970280" y="920750"/>
                    <a:pt x="949960" y="927100"/>
                  </a:cubicBezTo>
                  <a:cubicBezTo>
                    <a:pt x="939800" y="929640"/>
                    <a:pt x="930910" y="932180"/>
                    <a:pt x="922020" y="934720"/>
                  </a:cubicBezTo>
                  <a:cubicBezTo>
                    <a:pt x="900430" y="941070"/>
                    <a:pt x="887730" y="943611"/>
                    <a:pt x="881380" y="948690"/>
                  </a:cubicBezTo>
                  <a:cubicBezTo>
                    <a:pt x="875030" y="952500"/>
                    <a:pt x="871220" y="958850"/>
                    <a:pt x="866140" y="965200"/>
                  </a:cubicBezTo>
                  <a:cubicBezTo>
                    <a:pt x="859790" y="974090"/>
                    <a:pt x="853440" y="984250"/>
                    <a:pt x="840740" y="993140"/>
                  </a:cubicBezTo>
                  <a:cubicBezTo>
                    <a:pt x="819150" y="1007111"/>
                    <a:pt x="786130" y="1017270"/>
                    <a:pt x="775970" y="101854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9" name="Volný tvar: obrazec 28">
              <a:extLst>
                <a:ext uri="{FF2B5EF4-FFF2-40B4-BE49-F238E27FC236}">
                  <a16:creationId xmlns:a16="http://schemas.microsoft.com/office/drawing/2014/main" id="{DED5E1C2-763B-0273-5368-71645CE08282}"/>
                </a:ext>
              </a:extLst>
            </p:cNvPr>
            <p:cNvSpPr/>
            <p:nvPr/>
          </p:nvSpPr>
          <p:spPr>
            <a:xfrm>
              <a:off x="8921856" y="4787895"/>
              <a:ext cx="846651" cy="537728"/>
            </a:xfrm>
            <a:custGeom>
              <a:avLst/>
              <a:gdLst>
                <a:gd name="connsiteX0" fmla="*/ 434923 w 951813"/>
                <a:gd name="connsiteY0" fmla="*/ 600711 h 604520"/>
                <a:gd name="connsiteX1" fmla="*/ 417143 w 951813"/>
                <a:gd name="connsiteY1" fmla="*/ 586740 h 604520"/>
                <a:gd name="connsiteX2" fmla="*/ 406983 w 951813"/>
                <a:gd name="connsiteY2" fmla="*/ 577850 h 604520"/>
                <a:gd name="connsiteX3" fmla="*/ 376503 w 951813"/>
                <a:gd name="connsiteY3" fmla="*/ 570230 h 604520"/>
                <a:gd name="connsiteX4" fmla="*/ 375233 w 951813"/>
                <a:gd name="connsiteY4" fmla="*/ 570230 h 604520"/>
                <a:gd name="connsiteX5" fmla="*/ 347293 w 951813"/>
                <a:gd name="connsiteY5" fmla="*/ 572770 h 604520"/>
                <a:gd name="connsiteX6" fmla="*/ 338403 w 951813"/>
                <a:gd name="connsiteY6" fmla="*/ 568961 h 604520"/>
                <a:gd name="connsiteX7" fmla="*/ 337133 w 951813"/>
                <a:gd name="connsiteY7" fmla="*/ 556261 h 604520"/>
                <a:gd name="connsiteX8" fmla="*/ 332053 w 951813"/>
                <a:gd name="connsiteY8" fmla="*/ 544830 h 604520"/>
                <a:gd name="connsiteX9" fmla="*/ 321893 w 951813"/>
                <a:gd name="connsiteY9" fmla="*/ 541020 h 604520"/>
                <a:gd name="connsiteX10" fmla="*/ 319353 w 951813"/>
                <a:gd name="connsiteY10" fmla="*/ 541020 h 604520"/>
                <a:gd name="connsiteX11" fmla="*/ 302843 w 951813"/>
                <a:gd name="connsiteY11" fmla="*/ 542290 h 604520"/>
                <a:gd name="connsiteX12" fmla="*/ 287603 w 951813"/>
                <a:gd name="connsiteY12" fmla="*/ 528320 h 604520"/>
                <a:gd name="connsiteX13" fmla="*/ 276173 w 951813"/>
                <a:gd name="connsiteY13" fmla="*/ 521970 h 604520"/>
                <a:gd name="connsiteX14" fmla="*/ 276173 w 951813"/>
                <a:gd name="connsiteY14" fmla="*/ 521970 h 604520"/>
                <a:gd name="connsiteX15" fmla="*/ 264743 w 951813"/>
                <a:gd name="connsiteY15" fmla="*/ 529590 h 604520"/>
                <a:gd name="connsiteX16" fmla="*/ 262203 w 951813"/>
                <a:gd name="connsiteY16" fmla="*/ 539750 h 604520"/>
                <a:gd name="connsiteX17" fmla="*/ 244423 w 951813"/>
                <a:gd name="connsiteY17" fmla="*/ 546100 h 604520"/>
                <a:gd name="connsiteX18" fmla="*/ 238073 w 951813"/>
                <a:gd name="connsiteY18" fmla="*/ 553720 h 604520"/>
                <a:gd name="connsiteX19" fmla="*/ 229183 w 951813"/>
                <a:gd name="connsiteY19" fmla="*/ 553720 h 604520"/>
                <a:gd name="connsiteX20" fmla="*/ 203783 w 951813"/>
                <a:gd name="connsiteY20" fmla="*/ 558800 h 604520"/>
                <a:gd name="connsiteX21" fmla="*/ 197433 w 951813"/>
                <a:gd name="connsiteY21" fmla="*/ 562611 h 604520"/>
                <a:gd name="connsiteX22" fmla="*/ 184733 w 951813"/>
                <a:gd name="connsiteY22" fmla="*/ 572770 h 604520"/>
                <a:gd name="connsiteX23" fmla="*/ 172033 w 951813"/>
                <a:gd name="connsiteY23" fmla="*/ 571500 h 604520"/>
                <a:gd name="connsiteX24" fmla="*/ 161873 w 951813"/>
                <a:gd name="connsiteY24" fmla="*/ 571500 h 604520"/>
                <a:gd name="connsiteX25" fmla="*/ 131393 w 951813"/>
                <a:gd name="connsiteY25" fmla="*/ 572770 h 604520"/>
                <a:gd name="connsiteX26" fmla="*/ 122503 w 951813"/>
                <a:gd name="connsiteY26" fmla="*/ 576580 h 604520"/>
                <a:gd name="connsiteX27" fmla="*/ 117423 w 951813"/>
                <a:gd name="connsiteY27" fmla="*/ 582930 h 604520"/>
                <a:gd name="connsiteX28" fmla="*/ 95833 w 951813"/>
                <a:gd name="connsiteY28" fmla="*/ 584200 h 604520"/>
                <a:gd name="connsiteX29" fmla="*/ 88213 w 951813"/>
                <a:gd name="connsiteY29" fmla="*/ 584200 h 604520"/>
                <a:gd name="connsiteX30" fmla="*/ 88213 w 951813"/>
                <a:gd name="connsiteY30" fmla="*/ 548640 h 604520"/>
                <a:gd name="connsiteX31" fmla="*/ 102183 w 951813"/>
                <a:gd name="connsiteY31" fmla="*/ 509270 h 604520"/>
                <a:gd name="connsiteX32" fmla="*/ 90753 w 951813"/>
                <a:gd name="connsiteY32" fmla="*/ 477520 h 604520"/>
                <a:gd name="connsiteX33" fmla="*/ 75513 w 951813"/>
                <a:gd name="connsiteY33" fmla="*/ 457200 h 604520"/>
                <a:gd name="connsiteX34" fmla="*/ 5663 w 951813"/>
                <a:gd name="connsiteY34" fmla="*/ 394970 h 604520"/>
                <a:gd name="connsiteX35" fmla="*/ 8203 w 951813"/>
                <a:gd name="connsiteY35" fmla="*/ 392430 h 604520"/>
                <a:gd name="connsiteX36" fmla="*/ 17093 w 951813"/>
                <a:gd name="connsiteY36" fmla="*/ 378461 h 604520"/>
                <a:gd name="connsiteX37" fmla="*/ 23443 w 951813"/>
                <a:gd name="connsiteY37" fmla="*/ 342900 h 604520"/>
                <a:gd name="connsiteX38" fmla="*/ 17093 w 951813"/>
                <a:gd name="connsiteY38" fmla="*/ 326390 h 604520"/>
                <a:gd name="connsiteX39" fmla="*/ 15823 w 951813"/>
                <a:gd name="connsiteY39" fmla="*/ 314961 h 604520"/>
                <a:gd name="connsiteX40" fmla="*/ 14553 w 951813"/>
                <a:gd name="connsiteY40" fmla="*/ 302261 h 604520"/>
                <a:gd name="connsiteX41" fmla="*/ 14553 w 951813"/>
                <a:gd name="connsiteY41" fmla="*/ 283211 h 604520"/>
                <a:gd name="connsiteX42" fmla="*/ 38683 w 951813"/>
                <a:gd name="connsiteY42" fmla="*/ 283211 h 604520"/>
                <a:gd name="connsiteX43" fmla="*/ 43763 w 951813"/>
                <a:gd name="connsiteY43" fmla="*/ 283211 h 604520"/>
                <a:gd name="connsiteX44" fmla="*/ 78053 w 951813"/>
                <a:gd name="connsiteY44" fmla="*/ 248920 h 604520"/>
                <a:gd name="connsiteX45" fmla="*/ 88213 w 951813"/>
                <a:gd name="connsiteY45" fmla="*/ 233680 h 604520"/>
                <a:gd name="connsiteX46" fmla="*/ 88213 w 951813"/>
                <a:gd name="connsiteY46" fmla="*/ 180340 h 604520"/>
                <a:gd name="connsiteX47" fmla="*/ 50113 w 951813"/>
                <a:gd name="connsiteY47" fmla="*/ 149861 h 604520"/>
                <a:gd name="connsiteX48" fmla="*/ 38683 w 951813"/>
                <a:gd name="connsiteY48" fmla="*/ 142240 h 604520"/>
                <a:gd name="connsiteX49" fmla="*/ 13283 w 951813"/>
                <a:gd name="connsiteY49" fmla="*/ 106680 h 604520"/>
                <a:gd name="connsiteX50" fmla="*/ 9473 w 951813"/>
                <a:gd name="connsiteY50" fmla="*/ 92711 h 604520"/>
                <a:gd name="connsiteX51" fmla="*/ 583 w 951813"/>
                <a:gd name="connsiteY51" fmla="*/ 63500 h 604520"/>
                <a:gd name="connsiteX52" fmla="*/ 8203 w 951813"/>
                <a:gd name="connsiteY52" fmla="*/ 34290 h 604520"/>
                <a:gd name="connsiteX53" fmla="*/ 36143 w 951813"/>
                <a:gd name="connsiteY53" fmla="*/ 22861 h 604520"/>
                <a:gd name="connsiteX54" fmla="*/ 45033 w 951813"/>
                <a:gd name="connsiteY54" fmla="*/ 11430 h 604520"/>
                <a:gd name="connsiteX55" fmla="*/ 45033 w 951813"/>
                <a:gd name="connsiteY55" fmla="*/ 0 h 604520"/>
                <a:gd name="connsiteX56" fmla="*/ 67893 w 951813"/>
                <a:gd name="connsiteY56" fmla="*/ 15240 h 604520"/>
                <a:gd name="connsiteX57" fmla="*/ 52653 w 951813"/>
                <a:gd name="connsiteY57" fmla="*/ 36830 h 604520"/>
                <a:gd name="connsiteX58" fmla="*/ 50113 w 951813"/>
                <a:gd name="connsiteY58" fmla="*/ 68580 h 604520"/>
                <a:gd name="connsiteX59" fmla="*/ 55193 w 951813"/>
                <a:gd name="connsiteY59" fmla="*/ 78740 h 604520"/>
                <a:gd name="connsiteX60" fmla="*/ 65353 w 951813"/>
                <a:gd name="connsiteY60" fmla="*/ 82550 h 604520"/>
                <a:gd name="connsiteX61" fmla="*/ 65353 w 951813"/>
                <a:gd name="connsiteY61" fmla="*/ 82550 h 604520"/>
                <a:gd name="connsiteX62" fmla="*/ 160603 w 951813"/>
                <a:gd name="connsiteY62" fmla="*/ 78740 h 604520"/>
                <a:gd name="connsiteX63" fmla="*/ 188543 w 951813"/>
                <a:gd name="connsiteY63" fmla="*/ 88900 h 604520"/>
                <a:gd name="connsiteX64" fmla="*/ 198703 w 951813"/>
                <a:gd name="connsiteY64" fmla="*/ 93980 h 604520"/>
                <a:gd name="connsiteX65" fmla="*/ 206323 w 951813"/>
                <a:gd name="connsiteY65" fmla="*/ 97790 h 604520"/>
                <a:gd name="connsiteX66" fmla="*/ 272363 w 951813"/>
                <a:gd name="connsiteY66" fmla="*/ 119380 h 604520"/>
                <a:gd name="connsiteX67" fmla="*/ 278713 w 951813"/>
                <a:gd name="connsiteY67" fmla="*/ 119380 h 604520"/>
                <a:gd name="connsiteX68" fmla="*/ 283793 w 951813"/>
                <a:gd name="connsiteY68" fmla="*/ 116840 h 604520"/>
                <a:gd name="connsiteX69" fmla="*/ 316813 w 951813"/>
                <a:gd name="connsiteY69" fmla="*/ 95250 h 604520"/>
                <a:gd name="connsiteX70" fmla="*/ 340943 w 951813"/>
                <a:gd name="connsiteY70" fmla="*/ 102870 h 604520"/>
                <a:gd name="connsiteX71" fmla="*/ 348563 w 951813"/>
                <a:gd name="connsiteY71" fmla="*/ 104140 h 604520"/>
                <a:gd name="connsiteX72" fmla="*/ 357453 w 951813"/>
                <a:gd name="connsiteY72" fmla="*/ 104140 h 604520"/>
                <a:gd name="connsiteX73" fmla="*/ 384123 w 951813"/>
                <a:gd name="connsiteY73" fmla="*/ 101600 h 604520"/>
                <a:gd name="connsiteX74" fmla="*/ 400633 w 951813"/>
                <a:gd name="connsiteY74" fmla="*/ 104140 h 604520"/>
                <a:gd name="connsiteX75" fmla="*/ 427303 w 951813"/>
                <a:gd name="connsiteY75" fmla="*/ 119380 h 604520"/>
                <a:gd name="connsiteX76" fmla="*/ 452703 w 951813"/>
                <a:gd name="connsiteY76" fmla="*/ 132080 h 604520"/>
                <a:gd name="connsiteX77" fmla="*/ 533983 w 951813"/>
                <a:gd name="connsiteY77" fmla="*/ 101600 h 604520"/>
                <a:gd name="connsiteX78" fmla="*/ 567003 w 951813"/>
                <a:gd name="connsiteY78" fmla="*/ 66040 h 604520"/>
                <a:gd name="connsiteX79" fmla="*/ 573353 w 951813"/>
                <a:gd name="connsiteY79" fmla="*/ 58420 h 604520"/>
                <a:gd name="connsiteX80" fmla="*/ 606373 w 951813"/>
                <a:gd name="connsiteY80" fmla="*/ 48261 h 604520"/>
                <a:gd name="connsiteX81" fmla="*/ 634313 w 951813"/>
                <a:gd name="connsiteY81" fmla="*/ 40640 h 604520"/>
                <a:gd name="connsiteX82" fmla="*/ 723213 w 951813"/>
                <a:gd name="connsiteY82" fmla="*/ 19050 h 604520"/>
                <a:gd name="connsiteX83" fmla="*/ 753693 w 951813"/>
                <a:gd name="connsiteY83" fmla="*/ 19050 h 604520"/>
                <a:gd name="connsiteX84" fmla="*/ 777823 w 951813"/>
                <a:gd name="connsiteY84" fmla="*/ 40640 h 604520"/>
                <a:gd name="connsiteX85" fmla="*/ 807033 w 951813"/>
                <a:gd name="connsiteY85" fmla="*/ 43180 h 604520"/>
                <a:gd name="connsiteX86" fmla="*/ 809573 w 951813"/>
                <a:gd name="connsiteY86" fmla="*/ 48261 h 604520"/>
                <a:gd name="connsiteX87" fmla="*/ 822273 w 951813"/>
                <a:gd name="connsiteY87" fmla="*/ 54611 h 604520"/>
                <a:gd name="connsiteX88" fmla="*/ 826083 w 951813"/>
                <a:gd name="connsiteY88" fmla="*/ 54611 h 604520"/>
                <a:gd name="connsiteX89" fmla="*/ 842593 w 951813"/>
                <a:gd name="connsiteY89" fmla="*/ 49530 h 604520"/>
                <a:gd name="connsiteX90" fmla="*/ 852753 w 951813"/>
                <a:gd name="connsiteY90" fmla="*/ 46990 h 604520"/>
                <a:gd name="connsiteX91" fmla="*/ 856563 w 951813"/>
                <a:gd name="connsiteY91" fmla="*/ 52070 h 604520"/>
                <a:gd name="connsiteX92" fmla="*/ 916253 w 951813"/>
                <a:gd name="connsiteY92" fmla="*/ 101600 h 604520"/>
                <a:gd name="connsiteX93" fmla="*/ 934033 w 951813"/>
                <a:gd name="connsiteY93" fmla="*/ 101600 h 604520"/>
                <a:gd name="connsiteX94" fmla="*/ 948003 w 951813"/>
                <a:gd name="connsiteY94" fmla="*/ 101600 h 604520"/>
                <a:gd name="connsiteX95" fmla="*/ 948003 w 951813"/>
                <a:gd name="connsiteY95" fmla="*/ 135890 h 604520"/>
                <a:gd name="connsiteX96" fmla="*/ 923873 w 951813"/>
                <a:gd name="connsiteY96" fmla="*/ 143511 h 604520"/>
                <a:gd name="connsiteX97" fmla="*/ 923873 w 951813"/>
                <a:gd name="connsiteY97" fmla="*/ 143511 h 604520"/>
                <a:gd name="connsiteX98" fmla="*/ 894663 w 951813"/>
                <a:gd name="connsiteY98" fmla="*/ 139700 h 604520"/>
                <a:gd name="connsiteX99" fmla="*/ 890853 w 951813"/>
                <a:gd name="connsiteY99" fmla="*/ 139700 h 604520"/>
                <a:gd name="connsiteX100" fmla="*/ 876883 w 951813"/>
                <a:gd name="connsiteY100" fmla="*/ 151130 h 604520"/>
                <a:gd name="connsiteX101" fmla="*/ 864183 w 951813"/>
                <a:gd name="connsiteY101" fmla="*/ 170180 h 604520"/>
                <a:gd name="connsiteX102" fmla="*/ 850213 w 951813"/>
                <a:gd name="connsiteY102" fmla="*/ 189230 h 604520"/>
                <a:gd name="connsiteX103" fmla="*/ 850213 w 951813"/>
                <a:gd name="connsiteY103" fmla="*/ 199390 h 604520"/>
                <a:gd name="connsiteX104" fmla="*/ 847673 w 951813"/>
                <a:gd name="connsiteY104" fmla="*/ 208280 h 604520"/>
                <a:gd name="connsiteX105" fmla="*/ 836243 w 951813"/>
                <a:gd name="connsiteY105" fmla="*/ 226061 h 604520"/>
                <a:gd name="connsiteX106" fmla="*/ 838783 w 951813"/>
                <a:gd name="connsiteY106" fmla="*/ 237490 h 604520"/>
                <a:gd name="connsiteX107" fmla="*/ 842593 w 951813"/>
                <a:gd name="connsiteY107" fmla="*/ 241300 h 604520"/>
                <a:gd name="connsiteX108" fmla="*/ 838783 w 951813"/>
                <a:gd name="connsiteY108" fmla="*/ 247650 h 604520"/>
                <a:gd name="connsiteX109" fmla="*/ 836243 w 951813"/>
                <a:gd name="connsiteY109" fmla="*/ 256540 h 604520"/>
                <a:gd name="connsiteX110" fmla="*/ 836243 w 951813"/>
                <a:gd name="connsiteY110" fmla="*/ 262890 h 604520"/>
                <a:gd name="connsiteX111" fmla="*/ 799413 w 951813"/>
                <a:gd name="connsiteY111" fmla="*/ 321311 h 604520"/>
                <a:gd name="connsiteX112" fmla="*/ 777823 w 951813"/>
                <a:gd name="connsiteY112" fmla="*/ 344170 h 604520"/>
                <a:gd name="connsiteX113" fmla="*/ 775283 w 951813"/>
                <a:gd name="connsiteY113" fmla="*/ 356870 h 604520"/>
                <a:gd name="connsiteX114" fmla="*/ 799413 w 951813"/>
                <a:gd name="connsiteY114" fmla="*/ 374650 h 604520"/>
                <a:gd name="connsiteX115" fmla="*/ 804493 w 951813"/>
                <a:gd name="connsiteY115" fmla="*/ 374650 h 604520"/>
                <a:gd name="connsiteX116" fmla="*/ 824813 w 951813"/>
                <a:gd name="connsiteY116" fmla="*/ 405130 h 604520"/>
                <a:gd name="connsiteX117" fmla="*/ 851483 w 951813"/>
                <a:gd name="connsiteY117" fmla="*/ 445770 h 604520"/>
                <a:gd name="connsiteX118" fmla="*/ 851483 w 951813"/>
                <a:gd name="connsiteY118" fmla="*/ 448311 h 604520"/>
                <a:gd name="connsiteX119" fmla="*/ 846403 w 951813"/>
                <a:gd name="connsiteY119" fmla="*/ 448311 h 604520"/>
                <a:gd name="connsiteX120" fmla="*/ 837513 w 951813"/>
                <a:gd name="connsiteY120" fmla="*/ 452120 h 604520"/>
                <a:gd name="connsiteX121" fmla="*/ 829893 w 951813"/>
                <a:gd name="connsiteY121" fmla="*/ 450850 h 604520"/>
                <a:gd name="connsiteX122" fmla="*/ 805763 w 951813"/>
                <a:gd name="connsiteY122" fmla="*/ 464820 h 604520"/>
                <a:gd name="connsiteX123" fmla="*/ 805763 w 951813"/>
                <a:gd name="connsiteY123" fmla="*/ 464820 h 604520"/>
                <a:gd name="connsiteX124" fmla="*/ 787983 w 951813"/>
                <a:gd name="connsiteY124" fmla="*/ 449580 h 604520"/>
                <a:gd name="connsiteX125" fmla="*/ 758773 w 951813"/>
                <a:gd name="connsiteY125" fmla="*/ 434340 h 604520"/>
                <a:gd name="connsiteX126" fmla="*/ 737183 w 951813"/>
                <a:gd name="connsiteY126" fmla="*/ 422911 h 604520"/>
                <a:gd name="connsiteX127" fmla="*/ 715593 w 951813"/>
                <a:gd name="connsiteY127" fmla="*/ 426720 h 604520"/>
                <a:gd name="connsiteX128" fmla="*/ 696543 w 951813"/>
                <a:gd name="connsiteY128" fmla="*/ 450850 h 604520"/>
                <a:gd name="connsiteX129" fmla="*/ 694003 w 951813"/>
                <a:gd name="connsiteY129" fmla="*/ 450850 h 604520"/>
                <a:gd name="connsiteX130" fmla="*/ 691463 w 951813"/>
                <a:gd name="connsiteY130" fmla="*/ 450850 h 604520"/>
                <a:gd name="connsiteX131" fmla="*/ 666063 w 951813"/>
                <a:gd name="connsiteY131" fmla="*/ 455930 h 604520"/>
                <a:gd name="connsiteX132" fmla="*/ 653363 w 951813"/>
                <a:gd name="connsiteY132" fmla="*/ 454661 h 604520"/>
                <a:gd name="connsiteX133" fmla="*/ 648283 w 951813"/>
                <a:gd name="connsiteY133" fmla="*/ 454661 h 604520"/>
                <a:gd name="connsiteX134" fmla="*/ 633043 w 951813"/>
                <a:gd name="connsiteY134" fmla="*/ 473711 h 604520"/>
                <a:gd name="connsiteX135" fmla="*/ 631773 w 951813"/>
                <a:gd name="connsiteY135" fmla="*/ 486411 h 604520"/>
                <a:gd name="connsiteX136" fmla="*/ 617803 w 951813"/>
                <a:gd name="connsiteY136" fmla="*/ 485140 h 604520"/>
                <a:gd name="connsiteX137" fmla="*/ 607643 w 951813"/>
                <a:gd name="connsiteY137" fmla="*/ 488950 h 604520"/>
                <a:gd name="connsiteX138" fmla="*/ 600023 w 951813"/>
                <a:gd name="connsiteY138" fmla="*/ 500380 h 604520"/>
                <a:gd name="connsiteX139" fmla="*/ 565733 w 951813"/>
                <a:gd name="connsiteY139" fmla="*/ 506730 h 604520"/>
                <a:gd name="connsiteX140" fmla="*/ 551763 w 951813"/>
                <a:gd name="connsiteY140" fmla="*/ 519430 h 604520"/>
                <a:gd name="connsiteX141" fmla="*/ 559383 w 951813"/>
                <a:gd name="connsiteY141" fmla="*/ 549911 h 604520"/>
                <a:gd name="connsiteX142" fmla="*/ 572083 w 951813"/>
                <a:gd name="connsiteY142" fmla="*/ 585470 h 604520"/>
                <a:gd name="connsiteX143" fmla="*/ 570813 w 951813"/>
                <a:gd name="connsiteY143" fmla="*/ 585470 h 604520"/>
                <a:gd name="connsiteX144" fmla="*/ 545413 w 951813"/>
                <a:gd name="connsiteY144" fmla="*/ 588011 h 604520"/>
                <a:gd name="connsiteX145" fmla="*/ 479373 w 951813"/>
                <a:gd name="connsiteY145" fmla="*/ 593090 h 604520"/>
                <a:gd name="connsiteX146" fmla="*/ 460323 w 951813"/>
                <a:gd name="connsiteY146" fmla="*/ 598170 h 604520"/>
                <a:gd name="connsiteX147" fmla="*/ 440003 w 951813"/>
                <a:gd name="connsiteY147" fmla="*/ 604520 h 604520"/>
                <a:gd name="connsiteX148" fmla="*/ 437463 w 951813"/>
                <a:gd name="connsiteY148" fmla="*/ 604520 h 60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951813" h="604520">
                  <a:moveTo>
                    <a:pt x="434923" y="600711"/>
                  </a:moveTo>
                  <a:cubicBezTo>
                    <a:pt x="422223" y="600711"/>
                    <a:pt x="417143" y="586740"/>
                    <a:pt x="417143" y="586740"/>
                  </a:cubicBezTo>
                  <a:cubicBezTo>
                    <a:pt x="415873" y="582930"/>
                    <a:pt x="412063" y="579120"/>
                    <a:pt x="406983" y="577850"/>
                  </a:cubicBezTo>
                  <a:cubicBezTo>
                    <a:pt x="406983" y="577850"/>
                    <a:pt x="382853" y="571500"/>
                    <a:pt x="376503" y="570230"/>
                  </a:cubicBezTo>
                  <a:cubicBezTo>
                    <a:pt x="376503" y="570230"/>
                    <a:pt x="376503" y="570230"/>
                    <a:pt x="375233" y="570230"/>
                  </a:cubicBezTo>
                  <a:cubicBezTo>
                    <a:pt x="362533" y="570230"/>
                    <a:pt x="347293" y="572770"/>
                    <a:pt x="347293" y="572770"/>
                  </a:cubicBezTo>
                  <a:cubicBezTo>
                    <a:pt x="347293" y="572770"/>
                    <a:pt x="342213" y="571500"/>
                    <a:pt x="338403" y="568961"/>
                  </a:cubicBezTo>
                  <a:cubicBezTo>
                    <a:pt x="338403" y="568961"/>
                    <a:pt x="337133" y="561340"/>
                    <a:pt x="337133" y="556261"/>
                  </a:cubicBezTo>
                  <a:cubicBezTo>
                    <a:pt x="337133" y="552450"/>
                    <a:pt x="335863" y="547370"/>
                    <a:pt x="332053" y="544830"/>
                  </a:cubicBezTo>
                  <a:cubicBezTo>
                    <a:pt x="329513" y="542290"/>
                    <a:pt x="325703" y="541020"/>
                    <a:pt x="321893" y="541020"/>
                  </a:cubicBezTo>
                  <a:cubicBezTo>
                    <a:pt x="318083" y="541020"/>
                    <a:pt x="320623" y="541020"/>
                    <a:pt x="319353" y="541020"/>
                  </a:cubicBezTo>
                  <a:cubicBezTo>
                    <a:pt x="319353" y="541020"/>
                    <a:pt x="310463" y="542290"/>
                    <a:pt x="302843" y="542290"/>
                  </a:cubicBezTo>
                  <a:cubicBezTo>
                    <a:pt x="295223" y="542290"/>
                    <a:pt x="295223" y="539750"/>
                    <a:pt x="287603" y="528320"/>
                  </a:cubicBezTo>
                  <a:cubicBezTo>
                    <a:pt x="285063" y="524511"/>
                    <a:pt x="279983" y="521970"/>
                    <a:pt x="276173" y="521970"/>
                  </a:cubicBezTo>
                  <a:cubicBezTo>
                    <a:pt x="272363" y="521970"/>
                    <a:pt x="276173" y="521970"/>
                    <a:pt x="276173" y="521970"/>
                  </a:cubicBezTo>
                  <a:cubicBezTo>
                    <a:pt x="271093" y="521970"/>
                    <a:pt x="266013" y="525780"/>
                    <a:pt x="264743" y="529590"/>
                  </a:cubicBezTo>
                  <a:cubicBezTo>
                    <a:pt x="264743" y="532130"/>
                    <a:pt x="262203" y="534670"/>
                    <a:pt x="262203" y="539750"/>
                  </a:cubicBezTo>
                  <a:cubicBezTo>
                    <a:pt x="253313" y="541020"/>
                    <a:pt x="248233" y="543561"/>
                    <a:pt x="244423" y="546100"/>
                  </a:cubicBezTo>
                  <a:cubicBezTo>
                    <a:pt x="241883" y="548640"/>
                    <a:pt x="239343" y="551180"/>
                    <a:pt x="238073" y="553720"/>
                  </a:cubicBezTo>
                  <a:lnTo>
                    <a:pt x="229183" y="553720"/>
                  </a:lnTo>
                  <a:lnTo>
                    <a:pt x="203783" y="558800"/>
                  </a:lnTo>
                  <a:cubicBezTo>
                    <a:pt x="201243" y="558800"/>
                    <a:pt x="199973" y="560070"/>
                    <a:pt x="197433" y="562611"/>
                  </a:cubicBezTo>
                  <a:cubicBezTo>
                    <a:pt x="192353" y="566420"/>
                    <a:pt x="186003" y="571500"/>
                    <a:pt x="184733" y="572770"/>
                  </a:cubicBezTo>
                  <a:cubicBezTo>
                    <a:pt x="184733" y="572770"/>
                    <a:pt x="177113" y="572770"/>
                    <a:pt x="172033" y="571500"/>
                  </a:cubicBezTo>
                  <a:cubicBezTo>
                    <a:pt x="166953" y="571500"/>
                    <a:pt x="163143" y="571500"/>
                    <a:pt x="161873" y="571500"/>
                  </a:cubicBezTo>
                  <a:cubicBezTo>
                    <a:pt x="159333" y="571500"/>
                    <a:pt x="131393" y="572770"/>
                    <a:pt x="131393" y="572770"/>
                  </a:cubicBezTo>
                  <a:cubicBezTo>
                    <a:pt x="127583" y="572770"/>
                    <a:pt x="125043" y="574040"/>
                    <a:pt x="122503" y="576580"/>
                  </a:cubicBezTo>
                  <a:cubicBezTo>
                    <a:pt x="122503" y="576580"/>
                    <a:pt x="119963" y="580390"/>
                    <a:pt x="117423" y="582930"/>
                  </a:cubicBezTo>
                  <a:cubicBezTo>
                    <a:pt x="113613" y="582930"/>
                    <a:pt x="107263" y="584200"/>
                    <a:pt x="95833" y="584200"/>
                  </a:cubicBezTo>
                  <a:cubicBezTo>
                    <a:pt x="84403" y="584200"/>
                    <a:pt x="90753" y="584200"/>
                    <a:pt x="88213" y="584200"/>
                  </a:cubicBezTo>
                  <a:cubicBezTo>
                    <a:pt x="86943" y="560070"/>
                    <a:pt x="88213" y="551180"/>
                    <a:pt x="88213" y="548640"/>
                  </a:cubicBezTo>
                  <a:cubicBezTo>
                    <a:pt x="94563" y="538480"/>
                    <a:pt x="98373" y="523240"/>
                    <a:pt x="102183" y="509270"/>
                  </a:cubicBezTo>
                  <a:cubicBezTo>
                    <a:pt x="104723" y="495300"/>
                    <a:pt x="98373" y="486411"/>
                    <a:pt x="90753" y="477520"/>
                  </a:cubicBezTo>
                  <a:cubicBezTo>
                    <a:pt x="85673" y="471170"/>
                    <a:pt x="80593" y="464820"/>
                    <a:pt x="75513" y="457200"/>
                  </a:cubicBezTo>
                  <a:cubicBezTo>
                    <a:pt x="67893" y="441961"/>
                    <a:pt x="43763" y="420370"/>
                    <a:pt x="5663" y="394970"/>
                  </a:cubicBezTo>
                  <a:cubicBezTo>
                    <a:pt x="5663" y="394970"/>
                    <a:pt x="6933" y="392430"/>
                    <a:pt x="8203" y="392430"/>
                  </a:cubicBezTo>
                  <a:cubicBezTo>
                    <a:pt x="12013" y="387350"/>
                    <a:pt x="14553" y="382270"/>
                    <a:pt x="17093" y="378461"/>
                  </a:cubicBezTo>
                  <a:cubicBezTo>
                    <a:pt x="24713" y="363220"/>
                    <a:pt x="25983" y="353061"/>
                    <a:pt x="23443" y="342900"/>
                  </a:cubicBezTo>
                  <a:lnTo>
                    <a:pt x="17093" y="326390"/>
                  </a:lnTo>
                  <a:cubicBezTo>
                    <a:pt x="15823" y="321311"/>
                    <a:pt x="15823" y="318770"/>
                    <a:pt x="15823" y="314961"/>
                  </a:cubicBezTo>
                  <a:cubicBezTo>
                    <a:pt x="15823" y="309880"/>
                    <a:pt x="15823" y="306070"/>
                    <a:pt x="14553" y="302261"/>
                  </a:cubicBezTo>
                  <a:cubicBezTo>
                    <a:pt x="14553" y="295911"/>
                    <a:pt x="14553" y="289561"/>
                    <a:pt x="14553" y="283211"/>
                  </a:cubicBezTo>
                  <a:cubicBezTo>
                    <a:pt x="14553" y="283211"/>
                    <a:pt x="36143" y="283211"/>
                    <a:pt x="38683" y="283211"/>
                  </a:cubicBezTo>
                  <a:cubicBezTo>
                    <a:pt x="41223" y="283211"/>
                    <a:pt x="43763" y="283211"/>
                    <a:pt x="43763" y="283211"/>
                  </a:cubicBezTo>
                  <a:cubicBezTo>
                    <a:pt x="59003" y="281940"/>
                    <a:pt x="67893" y="266700"/>
                    <a:pt x="78053" y="248920"/>
                  </a:cubicBezTo>
                  <a:cubicBezTo>
                    <a:pt x="80593" y="243840"/>
                    <a:pt x="84403" y="238761"/>
                    <a:pt x="88213" y="233680"/>
                  </a:cubicBezTo>
                  <a:cubicBezTo>
                    <a:pt x="105993" y="207011"/>
                    <a:pt x="97103" y="193040"/>
                    <a:pt x="88213" y="180340"/>
                  </a:cubicBezTo>
                  <a:cubicBezTo>
                    <a:pt x="80593" y="170180"/>
                    <a:pt x="65353" y="160020"/>
                    <a:pt x="50113" y="149861"/>
                  </a:cubicBezTo>
                  <a:lnTo>
                    <a:pt x="38683" y="142240"/>
                  </a:lnTo>
                  <a:cubicBezTo>
                    <a:pt x="24713" y="132080"/>
                    <a:pt x="15823" y="115570"/>
                    <a:pt x="13283" y="106680"/>
                  </a:cubicBezTo>
                  <a:cubicBezTo>
                    <a:pt x="13283" y="102870"/>
                    <a:pt x="10743" y="97790"/>
                    <a:pt x="9473" y="92711"/>
                  </a:cubicBezTo>
                  <a:cubicBezTo>
                    <a:pt x="6933" y="83820"/>
                    <a:pt x="3123" y="73661"/>
                    <a:pt x="583" y="63500"/>
                  </a:cubicBezTo>
                  <a:cubicBezTo>
                    <a:pt x="-1957" y="50800"/>
                    <a:pt x="4393" y="36830"/>
                    <a:pt x="8203" y="34290"/>
                  </a:cubicBezTo>
                  <a:cubicBezTo>
                    <a:pt x="10743" y="31750"/>
                    <a:pt x="23443" y="26670"/>
                    <a:pt x="36143" y="22861"/>
                  </a:cubicBezTo>
                  <a:cubicBezTo>
                    <a:pt x="41223" y="21590"/>
                    <a:pt x="45033" y="16511"/>
                    <a:pt x="45033" y="11430"/>
                  </a:cubicBezTo>
                  <a:cubicBezTo>
                    <a:pt x="45033" y="11430"/>
                    <a:pt x="45033" y="6350"/>
                    <a:pt x="45033" y="0"/>
                  </a:cubicBezTo>
                  <a:cubicBezTo>
                    <a:pt x="52653" y="5080"/>
                    <a:pt x="61543" y="10161"/>
                    <a:pt x="67893" y="15240"/>
                  </a:cubicBezTo>
                  <a:cubicBezTo>
                    <a:pt x="60273" y="21590"/>
                    <a:pt x="53923" y="29211"/>
                    <a:pt x="52653" y="36830"/>
                  </a:cubicBezTo>
                  <a:cubicBezTo>
                    <a:pt x="50113" y="48261"/>
                    <a:pt x="50113" y="67311"/>
                    <a:pt x="50113" y="68580"/>
                  </a:cubicBezTo>
                  <a:cubicBezTo>
                    <a:pt x="50113" y="72390"/>
                    <a:pt x="51383" y="76200"/>
                    <a:pt x="55193" y="78740"/>
                  </a:cubicBezTo>
                  <a:cubicBezTo>
                    <a:pt x="57733" y="81280"/>
                    <a:pt x="61543" y="82550"/>
                    <a:pt x="65353" y="82550"/>
                  </a:cubicBezTo>
                  <a:cubicBezTo>
                    <a:pt x="69163" y="82550"/>
                    <a:pt x="65353" y="82550"/>
                    <a:pt x="65353" y="82550"/>
                  </a:cubicBezTo>
                  <a:cubicBezTo>
                    <a:pt x="65353" y="82550"/>
                    <a:pt x="142823" y="78740"/>
                    <a:pt x="160603" y="78740"/>
                  </a:cubicBezTo>
                  <a:cubicBezTo>
                    <a:pt x="178383" y="78740"/>
                    <a:pt x="180923" y="83820"/>
                    <a:pt x="188543" y="88900"/>
                  </a:cubicBezTo>
                  <a:cubicBezTo>
                    <a:pt x="192353" y="91440"/>
                    <a:pt x="196163" y="92711"/>
                    <a:pt x="198703" y="93980"/>
                  </a:cubicBezTo>
                  <a:lnTo>
                    <a:pt x="206323" y="97790"/>
                  </a:lnTo>
                  <a:cubicBezTo>
                    <a:pt x="229183" y="107950"/>
                    <a:pt x="255853" y="119380"/>
                    <a:pt x="272363" y="119380"/>
                  </a:cubicBezTo>
                  <a:cubicBezTo>
                    <a:pt x="288873" y="119380"/>
                    <a:pt x="277443" y="119380"/>
                    <a:pt x="278713" y="119380"/>
                  </a:cubicBezTo>
                  <a:cubicBezTo>
                    <a:pt x="281253" y="119380"/>
                    <a:pt x="282523" y="119380"/>
                    <a:pt x="283793" y="116840"/>
                  </a:cubicBezTo>
                  <a:cubicBezTo>
                    <a:pt x="292683" y="110490"/>
                    <a:pt x="311733" y="96520"/>
                    <a:pt x="316813" y="95250"/>
                  </a:cubicBezTo>
                  <a:cubicBezTo>
                    <a:pt x="316813" y="95250"/>
                    <a:pt x="321893" y="96520"/>
                    <a:pt x="340943" y="102870"/>
                  </a:cubicBezTo>
                  <a:cubicBezTo>
                    <a:pt x="342213" y="102870"/>
                    <a:pt x="347293" y="104140"/>
                    <a:pt x="348563" y="104140"/>
                  </a:cubicBezTo>
                  <a:cubicBezTo>
                    <a:pt x="349833" y="104140"/>
                    <a:pt x="353643" y="104140"/>
                    <a:pt x="357453" y="104140"/>
                  </a:cubicBezTo>
                  <a:cubicBezTo>
                    <a:pt x="363803" y="104140"/>
                    <a:pt x="373963" y="101600"/>
                    <a:pt x="384123" y="101600"/>
                  </a:cubicBezTo>
                  <a:cubicBezTo>
                    <a:pt x="394283" y="101600"/>
                    <a:pt x="395553" y="101600"/>
                    <a:pt x="400633" y="104140"/>
                  </a:cubicBezTo>
                  <a:cubicBezTo>
                    <a:pt x="410793" y="106680"/>
                    <a:pt x="419683" y="114300"/>
                    <a:pt x="427303" y="119380"/>
                  </a:cubicBezTo>
                  <a:cubicBezTo>
                    <a:pt x="434923" y="125730"/>
                    <a:pt x="443813" y="132080"/>
                    <a:pt x="452703" y="132080"/>
                  </a:cubicBezTo>
                  <a:cubicBezTo>
                    <a:pt x="467943" y="132080"/>
                    <a:pt x="508583" y="118111"/>
                    <a:pt x="533983" y="101600"/>
                  </a:cubicBezTo>
                  <a:cubicBezTo>
                    <a:pt x="551763" y="90170"/>
                    <a:pt x="560653" y="74930"/>
                    <a:pt x="567003" y="66040"/>
                  </a:cubicBezTo>
                  <a:cubicBezTo>
                    <a:pt x="569543" y="63500"/>
                    <a:pt x="572083" y="58420"/>
                    <a:pt x="573353" y="58420"/>
                  </a:cubicBezTo>
                  <a:cubicBezTo>
                    <a:pt x="577163" y="55880"/>
                    <a:pt x="592403" y="52070"/>
                    <a:pt x="606373" y="48261"/>
                  </a:cubicBezTo>
                  <a:cubicBezTo>
                    <a:pt x="615263" y="45720"/>
                    <a:pt x="625423" y="43180"/>
                    <a:pt x="634313" y="40640"/>
                  </a:cubicBezTo>
                  <a:cubicBezTo>
                    <a:pt x="666063" y="31750"/>
                    <a:pt x="715593" y="19050"/>
                    <a:pt x="723213" y="19050"/>
                  </a:cubicBezTo>
                  <a:cubicBezTo>
                    <a:pt x="728293" y="19050"/>
                    <a:pt x="743533" y="19050"/>
                    <a:pt x="753693" y="19050"/>
                  </a:cubicBezTo>
                  <a:cubicBezTo>
                    <a:pt x="758773" y="27940"/>
                    <a:pt x="766393" y="39370"/>
                    <a:pt x="777823" y="40640"/>
                  </a:cubicBezTo>
                  <a:cubicBezTo>
                    <a:pt x="784173" y="40640"/>
                    <a:pt x="798143" y="43180"/>
                    <a:pt x="807033" y="43180"/>
                  </a:cubicBezTo>
                  <a:lnTo>
                    <a:pt x="809573" y="48261"/>
                  </a:lnTo>
                  <a:cubicBezTo>
                    <a:pt x="812113" y="52070"/>
                    <a:pt x="817193" y="54611"/>
                    <a:pt x="822273" y="54611"/>
                  </a:cubicBezTo>
                  <a:cubicBezTo>
                    <a:pt x="827353" y="54611"/>
                    <a:pt x="824813" y="54611"/>
                    <a:pt x="826083" y="54611"/>
                  </a:cubicBezTo>
                  <a:cubicBezTo>
                    <a:pt x="826083" y="54611"/>
                    <a:pt x="838783" y="50800"/>
                    <a:pt x="842593" y="49530"/>
                  </a:cubicBezTo>
                  <a:cubicBezTo>
                    <a:pt x="848943" y="48261"/>
                    <a:pt x="850213" y="46990"/>
                    <a:pt x="852753" y="46990"/>
                  </a:cubicBezTo>
                  <a:cubicBezTo>
                    <a:pt x="852753" y="46990"/>
                    <a:pt x="855293" y="46990"/>
                    <a:pt x="856563" y="52070"/>
                  </a:cubicBezTo>
                  <a:cubicBezTo>
                    <a:pt x="862913" y="73661"/>
                    <a:pt x="875613" y="99061"/>
                    <a:pt x="916253" y="101600"/>
                  </a:cubicBezTo>
                  <a:cubicBezTo>
                    <a:pt x="922603" y="101600"/>
                    <a:pt x="928953" y="101600"/>
                    <a:pt x="934033" y="101600"/>
                  </a:cubicBezTo>
                  <a:cubicBezTo>
                    <a:pt x="939113" y="101600"/>
                    <a:pt x="944194" y="101600"/>
                    <a:pt x="948003" y="101600"/>
                  </a:cubicBezTo>
                  <a:cubicBezTo>
                    <a:pt x="953083" y="119380"/>
                    <a:pt x="953083" y="130811"/>
                    <a:pt x="948003" y="135890"/>
                  </a:cubicBezTo>
                  <a:cubicBezTo>
                    <a:pt x="942923" y="142240"/>
                    <a:pt x="932763" y="143511"/>
                    <a:pt x="923873" y="143511"/>
                  </a:cubicBezTo>
                  <a:lnTo>
                    <a:pt x="923873" y="143511"/>
                  </a:lnTo>
                  <a:cubicBezTo>
                    <a:pt x="914983" y="143511"/>
                    <a:pt x="904823" y="142240"/>
                    <a:pt x="894663" y="139700"/>
                  </a:cubicBezTo>
                  <a:cubicBezTo>
                    <a:pt x="894663" y="139700"/>
                    <a:pt x="892123" y="139700"/>
                    <a:pt x="890853" y="139700"/>
                  </a:cubicBezTo>
                  <a:cubicBezTo>
                    <a:pt x="884503" y="139700"/>
                    <a:pt x="878153" y="143511"/>
                    <a:pt x="876883" y="151130"/>
                  </a:cubicBezTo>
                  <a:cubicBezTo>
                    <a:pt x="875613" y="158750"/>
                    <a:pt x="870533" y="163830"/>
                    <a:pt x="864183" y="170180"/>
                  </a:cubicBezTo>
                  <a:cubicBezTo>
                    <a:pt x="859103" y="175261"/>
                    <a:pt x="854023" y="181611"/>
                    <a:pt x="850213" y="189230"/>
                  </a:cubicBezTo>
                  <a:cubicBezTo>
                    <a:pt x="848943" y="193040"/>
                    <a:pt x="847673" y="195580"/>
                    <a:pt x="850213" y="199390"/>
                  </a:cubicBezTo>
                  <a:cubicBezTo>
                    <a:pt x="851064" y="202781"/>
                    <a:pt x="850213" y="205740"/>
                    <a:pt x="847673" y="208280"/>
                  </a:cubicBezTo>
                  <a:cubicBezTo>
                    <a:pt x="843863" y="212090"/>
                    <a:pt x="838783" y="217170"/>
                    <a:pt x="836243" y="226061"/>
                  </a:cubicBezTo>
                  <a:cubicBezTo>
                    <a:pt x="836243" y="229870"/>
                    <a:pt x="836243" y="234950"/>
                    <a:pt x="838783" y="237490"/>
                  </a:cubicBezTo>
                  <a:cubicBezTo>
                    <a:pt x="838783" y="238761"/>
                    <a:pt x="841323" y="240030"/>
                    <a:pt x="842593" y="241300"/>
                  </a:cubicBezTo>
                  <a:cubicBezTo>
                    <a:pt x="842593" y="242570"/>
                    <a:pt x="840053" y="245111"/>
                    <a:pt x="838783" y="247650"/>
                  </a:cubicBezTo>
                  <a:cubicBezTo>
                    <a:pt x="838783" y="250190"/>
                    <a:pt x="836243" y="254000"/>
                    <a:pt x="836243" y="256540"/>
                  </a:cubicBezTo>
                  <a:lnTo>
                    <a:pt x="836243" y="262890"/>
                  </a:lnTo>
                  <a:cubicBezTo>
                    <a:pt x="838783" y="280670"/>
                    <a:pt x="817193" y="302261"/>
                    <a:pt x="799413" y="321311"/>
                  </a:cubicBezTo>
                  <a:cubicBezTo>
                    <a:pt x="791793" y="328930"/>
                    <a:pt x="784173" y="336550"/>
                    <a:pt x="777823" y="344170"/>
                  </a:cubicBezTo>
                  <a:cubicBezTo>
                    <a:pt x="775283" y="347980"/>
                    <a:pt x="774013" y="353061"/>
                    <a:pt x="775283" y="356870"/>
                  </a:cubicBezTo>
                  <a:cubicBezTo>
                    <a:pt x="777823" y="368300"/>
                    <a:pt x="787983" y="374650"/>
                    <a:pt x="799413" y="374650"/>
                  </a:cubicBezTo>
                  <a:cubicBezTo>
                    <a:pt x="810843" y="374650"/>
                    <a:pt x="804493" y="374650"/>
                    <a:pt x="804493" y="374650"/>
                  </a:cubicBezTo>
                  <a:cubicBezTo>
                    <a:pt x="813383" y="377190"/>
                    <a:pt x="818463" y="387350"/>
                    <a:pt x="824813" y="405130"/>
                  </a:cubicBezTo>
                  <a:cubicBezTo>
                    <a:pt x="831163" y="419100"/>
                    <a:pt x="837513" y="435611"/>
                    <a:pt x="851483" y="445770"/>
                  </a:cubicBezTo>
                  <a:cubicBezTo>
                    <a:pt x="851483" y="445770"/>
                    <a:pt x="851483" y="447040"/>
                    <a:pt x="851483" y="448311"/>
                  </a:cubicBezTo>
                  <a:cubicBezTo>
                    <a:pt x="850213" y="448311"/>
                    <a:pt x="848943" y="448311"/>
                    <a:pt x="846403" y="448311"/>
                  </a:cubicBezTo>
                  <a:cubicBezTo>
                    <a:pt x="842593" y="448311"/>
                    <a:pt x="840053" y="450850"/>
                    <a:pt x="837513" y="452120"/>
                  </a:cubicBezTo>
                  <a:cubicBezTo>
                    <a:pt x="834973" y="452120"/>
                    <a:pt x="832433" y="450850"/>
                    <a:pt x="829893" y="450850"/>
                  </a:cubicBezTo>
                  <a:cubicBezTo>
                    <a:pt x="822273" y="450850"/>
                    <a:pt x="815923" y="455930"/>
                    <a:pt x="805763" y="464820"/>
                  </a:cubicBezTo>
                  <a:cubicBezTo>
                    <a:pt x="805763" y="464820"/>
                    <a:pt x="805763" y="464820"/>
                    <a:pt x="805763" y="464820"/>
                  </a:cubicBezTo>
                  <a:cubicBezTo>
                    <a:pt x="803223" y="461011"/>
                    <a:pt x="796873" y="455930"/>
                    <a:pt x="787983" y="449580"/>
                  </a:cubicBezTo>
                  <a:cubicBezTo>
                    <a:pt x="782903" y="445770"/>
                    <a:pt x="768933" y="435611"/>
                    <a:pt x="758773" y="434340"/>
                  </a:cubicBezTo>
                  <a:cubicBezTo>
                    <a:pt x="752423" y="425450"/>
                    <a:pt x="746073" y="422911"/>
                    <a:pt x="737183" y="422911"/>
                  </a:cubicBezTo>
                  <a:cubicBezTo>
                    <a:pt x="728293" y="422911"/>
                    <a:pt x="716863" y="425450"/>
                    <a:pt x="715593" y="426720"/>
                  </a:cubicBezTo>
                  <a:cubicBezTo>
                    <a:pt x="710513" y="429261"/>
                    <a:pt x="701623" y="435611"/>
                    <a:pt x="696543" y="450850"/>
                  </a:cubicBezTo>
                  <a:cubicBezTo>
                    <a:pt x="696543" y="450850"/>
                    <a:pt x="695273" y="450850"/>
                    <a:pt x="694003" y="450850"/>
                  </a:cubicBezTo>
                  <a:cubicBezTo>
                    <a:pt x="692733" y="450850"/>
                    <a:pt x="692733" y="450850"/>
                    <a:pt x="691463" y="450850"/>
                  </a:cubicBezTo>
                  <a:lnTo>
                    <a:pt x="666063" y="455930"/>
                  </a:lnTo>
                  <a:cubicBezTo>
                    <a:pt x="666063" y="455930"/>
                    <a:pt x="654633" y="454661"/>
                    <a:pt x="653363" y="454661"/>
                  </a:cubicBezTo>
                  <a:cubicBezTo>
                    <a:pt x="652093" y="454661"/>
                    <a:pt x="649553" y="454661"/>
                    <a:pt x="648283" y="454661"/>
                  </a:cubicBezTo>
                  <a:cubicBezTo>
                    <a:pt x="640663" y="457200"/>
                    <a:pt x="633043" y="463550"/>
                    <a:pt x="633043" y="473711"/>
                  </a:cubicBezTo>
                  <a:cubicBezTo>
                    <a:pt x="633043" y="476250"/>
                    <a:pt x="633043" y="481330"/>
                    <a:pt x="631773" y="486411"/>
                  </a:cubicBezTo>
                  <a:cubicBezTo>
                    <a:pt x="625423" y="486411"/>
                    <a:pt x="619073" y="485140"/>
                    <a:pt x="617803" y="485140"/>
                  </a:cubicBezTo>
                  <a:cubicBezTo>
                    <a:pt x="613993" y="485140"/>
                    <a:pt x="610183" y="486411"/>
                    <a:pt x="607643" y="488950"/>
                  </a:cubicBezTo>
                  <a:cubicBezTo>
                    <a:pt x="605103" y="491490"/>
                    <a:pt x="602563" y="495300"/>
                    <a:pt x="600023" y="500380"/>
                  </a:cubicBezTo>
                  <a:cubicBezTo>
                    <a:pt x="586053" y="501650"/>
                    <a:pt x="573353" y="504190"/>
                    <a:pt x="565733" y="506730"/>
                  </a:cubicBezTo>
                  <a:cubicBezTo>
                    <a:pt x="559383" y="509270"/>
                    <a:pt x="554303" y="513080"/>
                    <a:pt x="551763" y="519430"/>
                  </a:cubicBezTo>
                  <a:cubicBezTo>
                    <a:pt x="547953" y="530861"/>
                    <a:pt x="555573" y="543561"/>
                    <a:pt x="559383" y="549911"/>
                  </a:cubicBezTo>
                  <a:cubicBezTo>
                    <a:pt x="563193" y="554990"/>
                    <a:pt x="572083" y="577850"/>
                    <a:pt x="572083" y="585470"/>
                  </a:cubicBezTo>
                  <a:cubicBezTo>
                    <a:pt x="572083" y="585470"/>
                    <a:pt x="572083" y="585470"/>
                    <a:pt x="570813" y="585470"/>
                  </a:cubicBezTo>
                  <a:cubicBezTo>
                    <a:pt x="565733" y="585470"/>
                    <a:pt x="553033" y="586740"/>
                    <a:pt x="545413" y="588011"/>
                  </a:cubicBezTo>
                  <a:cubicBezTo>
                    <a:pt x="523823" y="590550"/>
                    <a:pt x="486993" y="593090"/>
                    <a:pt x="479373" y="593090"/>
                  </a:cubicBezTo>
                  <a:cubicBezTo>
                    <a:pt x="471753" y="593090"/>
                    <a:pt x="466673" y="595630"/>
                    <a:pt x="460323" y="598170"/>
                  </a:cubicBezTo>
                  <a:cubicBezTo>
                    <a:pt x="453973" y="600711"/>
                    <a:pt x="447623" y="604520"/>
                    <a:pt x="440003" y="604520"/>
                  </a:cubicBezTo>
                  <a:lnTo>
                    <a:pt x="437463" y="60452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30" name="Volný tvar: obrazec 29">
              <a:extLst>
                <a:ext uri="{FF2B5EF4-FFF2-40B4-BE49-F238E27FC236}">
                  <a16:creationId xmlns:a16="http://schemas.microsoft.com/office/drawing/2014/main" id="{523F2592-C430-F37D-A950-0A6BC7F3C1E8}"/>
                </a:ext>
              </a:extLst>
            </p:cNvPr>
            <p:cNvSpPr/>
            <p:nvPr/>
          </p:nvSpPr>
          <p:spPr>
            <a:xfrm>
              <a:off x="8372220" y="4915549"/>
              <a:ext cx="225936" cy="274513"/>
            </a:xfrm>
            <a:custGeom>
              <a:avLst/>
              <a:gdLst>
                <a:gd name="connsiteX0" fmla="*/ 114300 w 254000"/>
                <a:gd name="connsiteY0" fmla="*/ 306070 h 308609"/>
                <a:gd name="connsiteX1" fmla="*/ 114300 w 254000"/>
                <a:gd name="connsiteY1" fmla="*/ 293370 h 308609"/>
                <a:gd name="connsiteX2" fmla="*/ 119380 w 254000"/>
                <a:gd name="connsiteY2" fmla="*/ 302260 h 308609"/>
                <a:gd name="connsiteX3" fmla="*/ 119380 w 254000"/>
                <a:gd name="connsiteY3" fmla="*/ 308610 h 308609"/>
                <a:gd name="connsiteX4" fmla="*/ 115570 w 254000"/>
                <a:gd name="connsiteY4" fmla="*/ 307339 h 308609"/>
                <a:gd name="connsiteX5" fmla="*/ 106680 w 254000"/>
                <a:gd name="connsiteY5" fmla="*/ 279400 h 308609"/>
                <a:gd name="connsiteX6" fmla="*/ 82550 w 254000"/>
                <a:gd name="connsiteY6" fmla="*/ 264160 h 308609"/>
                <a:gd name="connsiteX7" fmla="*/ 77470 w 254000"/>
                <a:gd name="connsiteY7" fmla="*/ 261620 h 308609"/>
                <a:gd name="connsiteX8" fmla="*/ 71120 w 254000"/>
                <a:gd name="connsiteY8" fmla="*/ 256539 h 308609"/>
                <a:gd name="connsiteX9" fmla="*/ 58420 w 254000"/>
                <a:gd name="connsiteY9" fmla="*/ 247650 h 308609"/>
                <a:gd name="connsiteX10" fmla="*/ 43180 w 254000"/>
                <a:gd name="connsiteY10" fmla="*/ 240030 h 308609"/>
                <a:gd name="connsiteX11" fmla="*/ 16510 w 254000"/>
                <a:gd name="connsiteY11" fmla="*/ 223520 h 308609"/>
                <a:gd name="connsiteX12" fmla="*/ 0 w 254000"/>
                <a:gd name="connsiteY12" fmla="*/ 207010 h 308609"/>
                <a:gd name="connsiteX13" fmla="*/ 0 w 254000"/>
                <a:gd name="connsiteY13" fmla="*/ 201930 h 308609"/>
                <a:gd name="connsiteX14" fmla="*/ 8890 w 254000"/>
                <a:gd name="connsiteY14" fmla="*/ 194310 h 308609"/>
                <a:gd name="connsiteX15" fmla="*/ 12700 w 254000"/>
                <a:gd name="connsiteY15" fmla="*/ 173989 h 308609"/>
                <a:gd name="connsiteX16" fmla="*/ 5080 w 254000"/>
                <a:gd name="connsiteY16" fmla="*/ 135889 h 308609"/>
                <a:gd name="connsiteX17" fmla="*/ 5080 w 254000"/>
                <a:gd name="connsiteY17" fmla="*/ 114300 h 308609"/>
                <a:gd name="connsiteX18" fmla="*/ 5080 w 254000"/>
                <a:gd name="connsiteY18" fmla="*/ 110489 h 308609"/>
                <a:gd name="connsiteX19" fmla="*/ 27940 w 254000"/>
                <a:gd name="connsiteY19" fmla="*/ 99060 h 308609"/>
                <a:gd name="connsiteX20" fmla="*/ 35560 w 254000"/>
                <a:gd name="connsiteY20" fmla="*/ 69850 h 308609"/>
                <a:gd name="connsiteX21" fmla="*/ 36830 w 254000"/>
                <a:gd name="connsiteY21" fmla="*/ 59689 h 308609"/>
                <a:gd name="connsiteX22" fmla="*/ 38100 w 254000"/>
                <a:gd name="connsiteY22" fmla="*/ 53339 h 308609"/>
                <a:gd name="connsiteX23" fmla="*/ 49530 w 254000"/>
                <a:gd name="connsiteY23" fmla="*/ 48260 h 308609"/>
                <a:gd name="connsiteX24" fmla="*/ 54610 w 254000"/>
                <a:gd name="connsiteY24" fmla="*/ 52070 h 308609"/>
                <a:gd name="connsiteX25" fmla="*/ 72390 w 254000"/>
                <a:gd name="connsiteY25" fmla="*/ 60960 h 308609"/>
                <a:gd name="connsiteX26" fmla="*/ 92710 w 254000"/>
                <a:gd name="connsiteY26" fmla="*/ 30480 h 308609"/>
                <a:gd name="connsiteX27" fmla="*/ 81280 w 254000"/>
                <a:gd name="connsiteY27" fmla="*/ 0 h 308609"/>
                <a:gd name="connsiteX28" fmla="*/ 81280 w 254000"/>
                <a:gd name="connsiteY28" fmla="*/ 0 h 308609"/>
                <a:gd name="connsiteX29" fmla="*/ 96520 w 254000"/>
                <a:gd name="connsiteY29" fmla="*/ 2539 h 308609"/>
                <a:gd name="connsiteX30" fmla="*/ 134620 w 254000"/>
                <a:gd name="connsiteY30" fmla="*/ 45720 h 308609"/>
                <a:gd name="connsiteX31" fmla="*/ 203200 w 254000"/>
                <a:gd name="connsiteY31" fmla="*/ 92710 h 308609"/>
                <a:gd name="connsiteX32" fmla="*/ 203200 w 254000"/>
                <a:gd name="connsiteY32" fmla="*/ 92710 h 308609"/>
                <a:gd name="connsiteX33" fmla="*/ 229870 w 254000"/>
                <a:gd name="connsiteY33" fmla="*/ 107950 h 308609"/>
                <a:gd name="connsiteX34" fmla="*/ 241300 w 254000"/>
                <a:gd name="connsiteY34" fmla="*/ 116839 h 308609"/>
                <a:gd name="connsiteX35" fmla="*/ 254000 w 254000"/>
                <a:gd name="connsiteY35" fmla="*/ 128270 h 308609"/>
                <a:gd name="connsiteX36" fmla="*/ 243840 w 254000"/>
                <a:gd name="connsiteY36" fmla="*/ 148589 h 308609"/>
                <a:gd name="connsiteX37" fmla="*/ 231140 w 254000"/>
                <a:gd name="connsiteY37" fmla="*/ 190500 h 308609"/>
                <a:gd name="connsiteX38" fmla="*/ 219710 w 254000"/>
                <a:gd name="connsiteY38" fmla="*/ 196850 h 308609"/>
                <a:gd name="connsiteX39" fmla="*/ 213360 w 254000"/>
                <a:gd name="connsiteY39" fmla="*/ 198120 h 308609"/>
                <a:gd name="connsiteX40" fmla="*/ 209550 w 254000"/>
                <a:gd name="connsiteY40" fmla="*/ 198120 h 308609"/>
                <a:gd name="connsiteX41" fmla="*/ 209550 w 254000"/>
                <a:gd name="connsiteY41" fmla="*/ 190500 h 308609"/>
                <a:gd name="connsiteX42" fmla="*/ 182880 w 254000"/>
                <a:gd name="connsiteY42" fmla="*/ 166370 h 308609"/>
                <a:gd name="connsiteX43" fmla="*/ 156210 w 254000"/>
                <a:gd name="connsiteY43" fmla="*/ 189230 h 308609"/>
                <a:gd name="connsiteX44" fmla="*/ 133350 w 254000"/>
                <a:gd name="connsiteY44" fmla="*/ 213360 h 308609"/>
                <a:gd name="connsiteX45" fmla="*/ 104140 w 254000"/>
                <a:gd name="connsiteY45" fmla="*/ 266700 h 308609"/>
                <a:gd name="connsiteX46" fmla="*/ 104140 w 254000"/>
                <a:gd name="connsiteY46" fmla="*/ 279400 h 30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54000" h="308609">
                  <a:moveTo>
                    <a:pt x="114300" y="306070"/>
                  </a:moveTo>
                  <a:cubicBezTo>
                    <a:pt x="114300" y="300989"/>
                    <a:pt x="114300" y="297180"/>
                    <a:pt x="114300" y="293370"/>
                  </a:cubicBezTo>
                  <a:cubicBezTo>
                    <a:pt x="116840" y="297180"/>
                    <a:pt x="119380" y="300989"/>
                    <a:pt x="119380" y="302260"/>
                  </a:cubicBezTo>
                  <a:cubicBezTo>
                    <a:pt x="119380" y="303530"/>
                    <a:pt x="119380" y="306070"/>
                    <a:pt x="119380" y="308610"/>
                  </a:cubicBezTo>
                  <a:cubicBezTo>
                    <a:pt x="118110" y="308610"/>
                    <a:pt x="116840" y="308610"/>
                    <a:pt x="115570" y="307339"/>
                  </a:cubicBezTo>
                  <a:close/>
                  <a:moveTo>
                    <a:pt x="106680" y="279400"/>
                  </a:moveTo>
                  <a:cubicBezTo>
                    <a:pt x="99060" y="271780"/>
                    <a:pt x="90170" y="267970"/>
                    <a:pt x="82550" y="264160"/>
                  </a:cubicBezTo>
                  <a:lnTo>
                    <a:pt x="77470" y="261620"/>
                  </a:lnTo>
                  <a:cubicBezTo>
                    <a:pt x="74930" y="261620"/>
                    <a:pt x="73660" y="259080"/>
                    <a:pt x="71120" y="256539"/>
                  </a:cubicBezTo>
                  <a:cubicBezTo>
                    <a:pt x="67310" y="254000"/>
                    <a:pt x="63500" y="250189"/>
                    <a:pt x="58420" y="247650"/>
                  </a:cubicBezTo>
                  <a:cubicBezTo>
                    <a:pt x="53340" y="245110"/>
                    <a:pt x="48260" y="242570"/>
                    <a:pt x="43180" y="240030"/>
                  </a:cubicBezTo>
                  <a:cubicBezTo>
                    <a:pt x="31750" y="234950"/>
                    <a:pt x="24130" y="232410"/>
                    <a:pt x="16510" y="223520"/>
                  </a:cubicBezTo>
                  <a:cubicBezTo>
                    <a:pt x="11430" y="217170"/>
                    <a:pt x="5080" y="212089"/>
                    <a:pt x="0" y="207010"/>
                  </a:cubicBezTo>
                  <a:cubicBezTo>
                    <a:pt x="0" y="205739"/>
                    <a:pt x="0" y="203200"/>
                    <a:pt x="0" y="201930"/>
                  </a:cubicBezTo>
                  <a:cubicBezTo>
                    <a:pt x="2540" y="200660"/>
                    <a:pt x="6350" y="198120"/>
                    <a:pt x="8890" y="194310"/>
                  </a:cubicBezTo>
                  <a:cubicBezTo>
                    <a:pt x="13970" y="186689"/>
                    <a:pt x="12700" y="179070"/>
                    <a:pt x="12700" y="173989"/>
                  </a:cubicBezTo>
                  <a:cubicBezTo>
                    <a:pt x="12700" y="161289"/>
                    <a:pt x="8890" y="149860"/>
                    <a:pt x="5080" y="135889"/>
                  </a:cubicBezTo>
                  <a:cubicBezTo>
                    <a:pt x="2540" y="129539"/>
                    <a:pt x="5080" y="119380"/>
                    <a:pt x="5080" y="114300"/>
                  </a:cubicBezTo>
                  <a:cubicBezTo>
                    <a:pt x="5080" y="113030"/>
                    <a:pt x="5080" y="111760"/>
                    <a:pt x="5080" y="110489"/>
                  </a:cubicBezTo>
                  <a:cubicBezTo>
                    <a:pt x="10160" y="109220"/>
                    <a:pt x="20320" y="105410"/>
                    <a:pt x="27940" y="99060"/>
                  </a:cubicBezTo>
                  <a:cubicBezTo>
                    <a:pt x="38100" y="92710"/>
                    <a:pt x="40640" y="82550"/>
                    <a:pt x="35560" y="69850"/>
                  </a:cubicBezTo>
                  <a:cubicBezTo>
                    <a:pt x="35560" y="66039"/>
                    <a:pt x="35560" y="62230"/>
                    <a:pt x="36830" y="59689"/>
                  </a:cubicBezTo>
                  <a:cubicBezTo>
                    <a:pt x="36830" y="57150"/>
                    <a:pt x="38100" y="55880"/>
                    <a:pt x="38100" y="53339"/>
                  </a:cubicBezTo>
                  <a:cubicBezTo>
                    <a:pt x="40640" y="52070"/>
                    <a:pt x="45720" y="49530"/>
                    <a:pt x="49530" y="48260"/>
                  </a:cubicBezTo>
                  <a:cubicBezTo>
                    <a:pt x="50800" y="48260"/>
                    <a:pt x="52070" y="50800"/>
                    <a:pt x="54610" y="52070"/>
                  </a:cubicBezTo>
                  <a:cubicBezTo>
                    <a:pt x="62230" y="58420"/>
                    <a:pt x="67310" y="60960"/>
                    <a:pt x="72390" y="60960"/>
                  </a:cubicBezTo>
                  <a:cubicBezTo>
                    <a:pt x="87630" y="60960"/>
                    <a:pt x="90170" y="44450"/>
                    <a:pt x="92710" y="30480"/>
                  </a:cubicBezTo>
                  <a:cubicBezTo>
                    <a:pt x="95250" y="15239"/>
                    <a:pt x="86360" y="6350"/>
                    <a:pt x="81280" y="0"/>
                  </a:cubicBezTo>
                  <a:cubicBezTo>
                    <a:pt x="81280" y="0"/>
                    <a:pt x="81280" y="0"/>
                    <a:pt x="81280" y="0"/>
                  </a:cubicBezTo>
                  <a:cubicBezTo>
                    <a:pt x="86360" y="0"/>
                    <a:pt x="91440" y="1270"/>
                    <a:pt x="96520" y="2539"/>
                  </a:cubicBezTo>
                  <a:cubicBezTo>
                    <a:pt x="105410" y="11430"/>
                    <a:pt x="125730" y="34289"/>
                    <a:pt x="134620" y="45720"/>
                  </a:cubicBezTo>
                  <a:cubicBezTo>
                    <a:pt x="143510" y="55880"/>
                    <a:pt x="181610" y="92710"/>
                    <a:pt x="203200" y="92710"/>
                  </a:cubicBezTo>
                  <a:lnTo>
                    <a:pt x="203200" y="92710"/>
                  </a:lnTo>
                  <a:cubicBezTo>
                    <a:pt x="209550" y="92710"/>
                    <a:pt x="223520" y="100330"/>
                    <a:pt x="229870" y="107950"/>
                  </a:cubicBezTo>
                  <a:cubicBezTo>
                    <a:pt x="232410" y="110489"/>
                    <a:pt x="236220" y="114300"/>
                    <a:pt x="241300" y="116839"/>
                  </a:cubicBezTo>
                  <a:cubicBezTo>
                    <a:pt x="245110" y="119380"/>
                    <a:pt x="252730" y="125730"/>
                    <a:pt x="254000" y="128270"/>
                  </a:cubicBezTo>
                  <a:cubicBezTo>
                    <a:pt x="254000" y="135889"/>
                    <a:pt x="246380" y="146050"/>
                    <a:pt x="243840" y="148589"/>
                  </a:cubicBezTo>
                  <a:cubicBezTo>
                    <a:pt x="241300" y="153670"/>
                    <a:pt x="231140" y="177800"/>
                    <a:pt x="231140" y="190500"/>
                  </a:cubicBezTo>
                  <a:cubicBezTo>
                    <a:pt x="227330" y="193039"/>
                    <a:pt x="223520" y="194310"/>
                    <a:pt x="219710" y="196850"/>
                  </a:cubicBezTo>
                  <a:cubicBezTo>
                    <a:pt x="217170" y="196850"/>
                    <a:pt x="214630" y="198120"/>
                    <a:pt x="213360" y="198120"/>
                  </a:cubicBezTo>
                  <a:cubicBezTo>
                    <a:pt x="212090" y="198120"/>
                    <a:pt x="210820" y="198120"/>
                    <a:pt x="209550" y="198120"/>
                  </a:cubicBezTo>
                  <a:cubicBezTo>
                    <a:pt x="209550" y="198120"/>
                    <a:pt x="209550" y="191770"/>
                    <a:pt x="209550" y="190500"/>
                  </a:cubicBezTo>
                  <a:cubicBezTo>
                    <a:pt x="207010" y="179070"/>
                    <a:pt x="195580" y="166370"/>
                    <a:pt x="182880" y="166370"/>
                  </a:cubicBezTo>
                  <a:cubicBezTo>
                    <a:pt x="170180" y="166370"/>
                    <a:pt x="158750" y="180339"/>
                    <a:pt x="156210" y="189230"/>
                  </a:cubicBezTo>
                  <a:cubicBezTo>
                    <a:pt x="154940" y="191770"/>
                    <a:pt x="144780" y="203200"/>
                    <a:pt x="133350" y="213360"/>
                  </a:cubicBezTo>
                  <a:cubicBezTo>
                    <a:pt x="115570" y="226060"/>
                    <a:pt x="105410" y="260350"/>
                    <a:pt x="104140" y="266700"/>
                  </a:cubicBezTo>
                  <a:cubicBezTo>
                    <a:pt x="104140" y="269239"/>
                    <a:pt x="102870" y="274320"/>
                    <a:pt x="104140" y="279400"/>
                  </a:cubicBezTo>
                  <a:close/>
                </a:path>
              </a:pathLst>
            </a:custGeom>
            <a:solidFill>
              <a:srgbClr val="C6E8F6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2FFC1F69-057B-8933-8AF8-046C0D4014C1}"/>
                </a:ext>
              </a:extLst>
            </p:cNvPr>
            <p:cNvSpPr/>
            <p:nvPr/>
          </p:nvSpPr>
          <p:spPr>
            <a:xfrm>
              <a:off x="8458076" y="5095168"/>
              <a:ext cx="258697" cy="462040"/>
            </a:xfrm>
            <a:custGeom>
              <a:avLst/>
              <a:gdLst>
                <a:gd name="connsiteX0" fmla="*/ 179070 w 290829"/>
                <a:gd name="connsiteY0" fmla="*/ 516890 h 519430"/>
                <a:gd name="connsiteX1" fmla="*/ 176530 w 290829"/>
                <a:gd name="connsiteY1" fmla="*/ 513080 h 519430"/>
                <a:gd name="connsiteX2" fmla="*/ 167640 w 290829"/>
                <a:gd name="connsiteY2" fmla="*/ 497840 h 519430"/>
                <a:gd name="connsiteX3" fmla="*/ 154940 w 290829"/>
                <a:gd name="connsiteY3" fmla="*/ 488950 h 519430"/>
                <a:gd name="connsiteX4" fmla="*/ 152400 w 290829"/>
                <a:gd name="connsiteY4" fmla="*/ 488950 h 519430"/>
                <a:gd name="connsiteX5" fmla="*/ 144780 w 290829"/>
                <a:gd name="connsiteY5" fmla="*/ 492760 h 519430"/>
                <a:gd name="connsiteX6" fmla="*/ 118110 w 290829"/>
                <a:gd name="connsiteY6" fmla="*/ 472440 h 519430"/>
                <a:gd name="connsiteX7" fmla="*/ 116840 w 290829"/>
                <a:gd name="connsiteY7" fmla="*/ 467360 h 519430"/>
                <a:gd name="connsiteX8" fmla="*/ 116840 w 290829"/>
                <a:gd name="connsiteY8" fmla="*/ 458470 h 519430"/>
                <a:gd name="connsiteX9" fmla="*/ 121920 w 290829"/>
                <a:gd name="connsiteY9" fmla="*/ 444500 h 519430"/>
                <a:gd name="connsiteX10" fmla="*/ 110490 w 290829"/>
                <a:gd name="connsiteY10" fmla="*/ 434340 h 519430"/>
                <a:gd name="connsiteX11" fmla="*/ 102870 w 290829"/>
                <a:gd name="connsiteY11" fmla="*/ 434340 h 519430"/>
                <a:gd name="connsiteX12" fmla="*/ 86360 w 290829"/>
                <a:gd name="connsiteY12" fmla="*/ 440690 h 519430"/>
                <a:gd name="connsiteX13" fmla="*/ 76200 w 290829"/>
                <a:gd name="connsiteY13" fmla="*/ 429260 h 519430"/>
                <a:gd name="connsiteX14" fmla="*/ 72390 w 290829"/>
                <a:gd name="connsiteY14" fmla="*/ 429260 h 519430"/>
                <a:gd name="connsiteX15" fmla="*/ 67310 w 290829"/>
                <a:gd name="connsiteY15" fmla="*/ 429260 h 519430"/>
                <a:gd name="connsiteX16" fmla="*/ 66040 w 290829"/>
                <a:gd name="connsiteY16" fmla="*/ 429260 h 519430"/>
                <a:gd name="connsiteX17" fmla="*/ 62230 w 290829"/>
                <a:gd name="connsiteY17" fmla="*/ 431800 h 519430"/>
                <a:gd name="connsiteX18" fmla="*/ 54610 w 290829"/>
                <a:gd name="connsiteY18" fmla="*/ 414020 h 519430"/>
                <a:gd name="connsiteX19" fmla="*/ 46990 w 290829"/>
                <a:gd name="connsiteY19" fmla="*/ 396240 h 519430"/>
                <a:gd name="connsiteX20" fmla="*/ 44450 w 290829"/>
                <a:gd name="connsiteY20" fmla="*/ 391160 h 519430"/>
                <a:gd name="connsiteX21" fmla="*/ 53340 w 290829"/>
                <a:gd name="connsiteY21" fmla="*/ 346710 h 519430"/>
                <a:gd name="connsiteX22" fmla="*/ 24130 w 290829"/>
                <a:gd name="connsiteY22" fmla="*/ 321310 h 519430"/>
                <a:gd name="connsiteX23" fmla="*/ 10160 w 290829"/>
                <a:gd name="connsiteY23" fmla="*/ 323850 h 519430"/>
                <a:gd name="connsiteX24" fmla="*/ 2540 w 290829"/>
                <a:gd name="connsiteY24" fmla="*/ 325120 h 519430"/>
                <a:gd name="connsiteX25" fmla="*/ 0 w 290829"/>
                <a:gd name="connsiteY25" fmla="*/ 325120 h 519430"/>
                <a:gd name="connsiteX26" fmla="*/ 22860 w 290829"/>
                <a:gd name="connsiteY26" fmla="*/ 276860 h 519430"/>
                <a:gd name="connsiteX27" fmla="*/ 27940 w 290829"/>
                <a:gd name="connsiteY27" fmla="*/ 283210 h 519430"/>
                <a:gd name="connsiteX28" fmla="*/ 39370 w 290829"/>
                <a:gd name="connsiteY28" fmla="*/ 289560 h 519430"/>
                <a:gd name="connsiteX29" fmla="*/ 39370 w 290829"/>
                <a:gd name="connsiteY29" fmla="*/ 289560 h 519430"/>
                <a:gd name="connsiteX30" fmla="*/ 71120 w 290829"/>
                <a:gd name="connsiteY30" fmla="*/ 274320 h 519430"/>
                <a:gd name="connsiteX31" fmla="*/ 63500 w 290829"/>
                <a:gd name="connsiteY31" fmla="*/ 245110 h 519430"/>
                <a:gd name="connsiteX32" fmla="*/ 59690 w 290829"/>
                <a:gd name="connsiteY32" fmla="*/ 242570 h 519430"/>
                <a:gd name="connsiteX33" fmla="*/ 62230 w 290829"/>
                <a:gd name="connsiteY33" fmla="*/ 234950 h 519430"/>
                <a:gd name="connsiteX34" fmla="*/ 74930 w 290829"/>
                <a:gd name="connsiteY34" fmla="*/ 223520 h 519430"/>
                <a:gd name="connsiteX35" fmla="*/ 72390 w 290829"/>
                <a:gd name="connsiteY35" fmla="*/ 204470 h 519430"/>
                <a:gd name="connsiteX36" fmla="*/ 78740 w 290829"/>
                <a:gd name="connsiteY36" fmla="*/ 198120 h 519430"/>
                <a:gd name="connsiteX37" fmla="*/ 78740 w 290829"/>
                <a:gd name="connsiteY37" fmla="*/ 181610 h 519430"/>
                <a:gd name="connsiteX38" fmla="*/ 85090 w 290829"/>
                <a:gd name="connsiteY38" fmla="*/ 168910 h 519430"/>
                <a:gd name="connsiteX39" fmla="*/ 87630 w 290829"/>
                <a:gd name="connsiteY39" fmla="*/ 151130 h 519430"/>
                <a:gd name="connsiteX40" fmla="*/ 55880 w 290829"/>
                <a:gd name="connsiteY40" fmla="*/ 123190 h 519430"/>
                <a:gd name="connsiteX41" fmla="*/ 55880 w 290829"/>
                <a:gd name="connsiteY41" fmla="*/ 102870 h 519430"/>
                <a:gd name="connsiteX42" fmla="*/ 41910 w 290829"/>
                <a:gd name="connsiteY42" fmla="*/ 68580 h 519430"/>
                <a:gd name="connsiteX43" fmla="*/ 63500 w 290829"/>
                <a:gd name="connsiteY43" fmla="*/ 34290 h 519430"/>
                <a:gd name="connsiteX44" fmla="*/ 95250 w 290829"/>
                <a:gd name="connsiteY44" fmla="*/ 0 h 519430"/>
                <a:gd name="connsiteX45" fmla="*/ 109220 w 290829"/>
                <a:gd name="connsiteY45" fmla="*/ 21590 h 519430"/>
                <a:gd name="connsiteX46" fmla="*/ 128270 w 290829"/>
                <a:gd name="connsiteY46" fmla="*/ 26670 h 519430"/>
                <a:gd name="connsiteX47" fmla="*/ 140970 w 290829"/>
                <a:gd name="connsiteY47" fmla="*/ 24130 h 519430"/>
                <a:gd name="connsiteX48" fmla="*/ 153670 w 290829"/>
                <a:gd name="connsiteY48" fmla="*/ 17780 h 519430"/>
                <a:gd name="connsiteX49" fmla="*/ 156210 w 290829"/>
                <a:gd name="connsiteY49" fmla="*/ 24130 h 519430"/>
                <a:gd name="connsiteX50" fmla="*/ 162560 w 290829"/>
                <a:gd name="connsiteY50" fmla="*/ 43180 h 519430"/>
                <a:gd name="connsiteX51" fmla="*/ 168910 w 290829"/>
                <a:gd name="connsiteY51" fmla="*/ 50800 h 519430"/>
                <a:gd name="connsiteX52" fmla="*/ 195580 w 290829"/>
                <a:gd name="connsiteY52" fmla="*/ 66040 h 519430"/>
                <a:gd name="connsiteX53" fmla="*/ 210820 w 290829"/>
                <a:gd name="connsiteY53" fmla="*/ 72390 h 519430"/>
                <a:gd name="connsiteX54" fmla="*/ 213360 w 290829"/>
                <a:gd name="connsiteY54" fmla="*/ 83820 h 519430"/>
                <a:gd name="connsiteX55" fmla="*/ 215900 w 290829"/>
                <a:gd name="connsiteY55" fmla="*/ 100330 h 519430"/>
                <a:gd name="connsiteX56" fmla="*/ 217170 w 290829"/>
                <a:gd name="connsiteY56" fmla="*/ 114300 h 519430"/>
                <a:gd name="connsiteX57" fmla="*/ 219710 w 290829"/>
                <a:gd name="connsiteY57" fmla="*/ 138430 h 519430"/>
                <a:gd name="connsiteX58" fmla="*/ 219710 w 290829"/>
                <a:gd name="connsiteY58" fmla="*/ 144780 h 519430"/>
                <a:gd name="connsiteX59" fmla="*/ 212090 w 290829"/>
                <a:gd name="connsiteY59" fmla="*/ 161290 h 519430"/>
                <a:gd name="connsiteX60" fmla="*/ 212090 w 290829"/>
                <a:gd name="connsiteY60" fmla="*/ 172720 h 519430"/>
                <a:gd name="connsiteX61" fmla="*/ 212090 w 290829"/>
                <a:gd name="connsiteY61" fmla="*/ 179070 h 519430"/>
                <a:gd name="connsiteX62" fmla="*/ 209550 w 290829"/>
                <a:gd name="connsiteY62" fmla="*/ 203200 h 519430"/>
                <a:gd name="connsiteX63" fmla="*/ 209550 w 290829"/>
                <a:gd name="connsiteY63" fmla="*/ 217170 h 519430"/>
                <a:gd name="connsiteX64" fmla="*/ 205740 w 290829"/>
                <a:gd name="connsiteY64" fmla="*/ 251460 h 519430"/>
                <a:gd name="connsiteX65" fmla="*/ 208280 w 290829"/>
                <a:gd name="connsiteY65" fmla="*/ 288290 h 519430"/>
                <a:gd name="connsiteX66" fmla="*/ 228600 w 290829"/>
                <a:gd name="connsiteY66" fmla="*/ 313690 h 519430"/>
                <a:gd name="connsiteX67" fmla="*/ 260350 w 290829"/>
                <a:gd name="connsiteY67" fmla="*/ 339090 h 519430"/>
                <a:gd name="connsiteX68" fmla="*/ 270510 w 290829"/>
                <a:gd name="connsiteY68" fmla="*/ 349250 h 519430"/>
                <a:gd name="connsiteX69" fmla="*/ 271780 w 290829"/>
                <a:gd name="connsiteY69" fmla="*/ 361950 h 519430"/>
                <a:gd name="connsiteX70" fmla="*/ 271780 w 290829"/>
                <a:gd name="connsiteY70" fmla="*/ 370840 h 519430"/>
                <a:gd name="connsiteX71" fmla="*/ 279400 w 290829"/>
                <a:gd name="connsiteY71" fmla="*/ 382270 h 519430"/>
                <a:gd name="connsiteX72" fmla="*/ 287020 w 290829"/>
                <a:gd name="connsiteY72" fmla="*/ 394970 h 519430"/>
                <a:gd name="connsiteX73" fmla="*/ 287020 w 290829"/>
                <a:gd name="connsiteY73" fmla="*/ 402590 h 519430"/>
                <a:gd name="connsiteX74" fmla="*/ 290830 w 290829"/>
                <a:gd name="connsiteY74" fmla="*/ 416560 h 519430"/>
                <a:gd name="connsiteX75" fmla="*/ 285750 w 290829"/>
                <a:gd name="connsiteY75" fmla="*/ 419100 h 519430"/>
                <a:gd name="connsiteX76" fmla="*/ 276860 w 290829"/>
                <a:gd name="connsiteY76" fmla="*/ 419100 h 519430"/>
                <a:gd name="connsiteX77" fmla="*/ 261620 w 290829"/>
                <a:gd name="connsiteY77" fmla="*/ 422910 h 519430"/>
                <a:gd name="connsiteX78" fmla="*/ 236220 w 290829"/>
                <a:gd name="connsiteY78" fmla="*/ 471170 h 519430"/>
                <a:gd name="connsiteX79" fmla="*/ 233680 w 290829"/>
                <a:gd name="connsiteY79" fmla="*/ 478790 h 519430"/>
                <a:gd name="connsiteX80" fmla="*/ 229870 w 290829"/>
                <a:gd name="connsiteY80" fmla="*/ 496570 h 519430"/>
                <a:gd name="connsiteX81" fmla="*/ 229870 w 290829"/>
                <a:gd name="connsiteY81" fmla="*/ 501650 h 519430"/>
                <a:gd name="connsiteX82" fmla="*/ 205740 w 290829"/>
                <a:gd name="connsiteY82" fmla="*/ 505460 h 519430"/>
                <a:gd name="connsiteX83" fmla="*/ 182880 w 290829"/>
                <a:gd name="connsiteY83" fmla="*/ 519430 h 519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290829" h="519430">
                  <a:moveTo>
                    <a:pt x="179070" y="516890"/>
                  </a:moveTo>
                  <a:cubicBezTo>
                    <a:pt x="179070" y="516890"/>
                    <a:pt x="177800" y="514350"/>
                    <a:pt x="176530" y="513080"/>
                  </a:cubicBezTo>
                  <a:cubicBezTo>
                    <a:pt x="172720" y="510540"/>
                    <a:pt x="170180" y="505460"/>
                    <a:pt x="167640" y="497840"/>
                  </a:cubicBezTo>
                  <a:cubicBezTo>
                    <a:pt x="165100" y="492760"/>
                    <a:pt x="160020" y="488950"/>
                    <a:pt x="154940" y="488950"/>
                  </a:cubicBezTo>
                  <a:cubicBezTo>
                    <a:pt x="149860" y="488950"/>
                    <a:pt x="153670" y="488950"/>
                    <a:pt x="152400" y="488950"/>
                  </a:cubicBezTo>
                  <a:cubicBezTo>
                    <a:pt x="149860" y="488950"/>
                    <a:pt x="146050" y="490220"/>
                    <a:pt x="144780" y="492760"/>
                  </a:cubicBezTo>
                  <a:cubicBezTo>
                    <a:pt x="139700" y="483870"/>
                    <a:pt x="130810" y="474980"/>
                    <a:pt x="118110" y="472440"/>
                  </a:cubicBezTo>
                  <a:cubicBezTo>
                    <a:pt x="118110" y="471170"/>
                    <a:pt x="118110" y="468630"/>
                    <a:pt x="116840" y="467360"/>
                  </a:cubicBezTo>
                  <a:cubicBezTo>
                    <a:pt x="114300" y="459740"/>
                    <a:pt x="115570" y="459740"/>
                    <a:pt x="116840" y="458470"/>
                  </a:cubicBezTo>
                  <a:cubicBezTo>
                    <a:pt x="120650" y="454660"/>
                    <a:pt x="123190" y="449580"/>
                    <a:pt x="121920" y="444500"/>
                  </a:cubicBezTo>
                  <a:cubicBezTo>
                    <a:pt x="120650" y="439420"/>
                    <a:pt x="116840" y="435610"/>
                    <a:pt x="110490" y="434340"/>
                  </a:cubicBezTo>
                  <a:cubicBezTo>
                    <a:pt x="110490" y="434340"/>
                    <a:pt x="104140" y="434340"/>
                    <a:pt x="102870" y="434340"/>
                  </a:cubicBezTo>
                  <a:cubicBezTo>
                    <a:pt x="95250" y="434340"/>
                    <a:pt x="90170" y="436880"/>
                    <a:pt x="86360" y="440690"/>
                  </a:cubicBezTo>
                  <a:cubicBezTo>
                    <a:pt x="86360" y="435610"/>
                    <a:pt x="81280" y="430530"/>
                    <a:pt x="76200" y="429260"/>
                  </a:cubicBezTo>
                  <a:cubicBezTo>
                    <a:pt x="76200" y="429260"/>
                    <a:pt x="73660" y="429260"/>
                    <a:pt x="72390" y="429260"/>
                  </a:cubicBezTo>
                  <a:cubicBezTo>
                    <a:pt x="71120" y="429260"/>
                    <a:pt x="68580" y="429260"/>
                    <a:pt x="67310" y="429260"/>
                  </a:cubicBezTo>
                  <a:cubicBezTo>
                    <a:pt x="67310" y="429260"/>
                    <a:pt x="67310" y="429260"/>
                    <a:pt x="66040" y="429260"/>
                  </a:cubicBezTo>
                  <a:cubicBezTo>
                    <a:pt x="64770" y="429260"/>
                    <a:pt x="63500" y="430530"/>
                    <a:pt x="62230" y="431800"/>
                  </a:cubicBezTo>
                  <a:cubicBezTo>
                    <a:pt x="59690" y="425450"/>
                    <a:pt x="57150" y="419100"/>
                    <a:pt x="54610" y="414020"/>
                  </a:cubicBezTo>
                  <a:cubicBezTo>
                    <a:pt x="52070" y="407670"/>
                    <a:pt x="48260" y="402590"/>
                    <a:pt x="46990" y="396240"/>
                  </a:cubicBezTo>
                  <a:cubicBezTo>
                    <a:pt x="46990" y="394970"/>
                    <a:pt x="45720" y="392430"/>
                    <a:pt x="44450" y="391160"/>
                  </a:cubicBezTo>
                  <a:cubicBezTo>
                    <a:pt x="52070" y="381000"/>
                    <a:pt x="60960" y="368300"/>
                    <a:pt x="53340" y="346710"/>
                  </a:cubicBezTo>
                  <a:cubicBezTo>
                    <a:pt x="50800" y="340360"/>
                    <a:pt x="43180" y="321310"/>
                    <a:pt x="24130" y="321310"/>
                  </a:cubicBezTo>
                  <a:cubicBezTo>
                    <a:pt x="5080" y="321310"/>
                    <a:pt x="13970" y="322580"/>
                    <a:pt x="10160" y="323850"/>
                  </a:cubicBezTo>
                  <a:cubicBezTo>
                    <a:pt x="7620" y="323850"/>
                    <a:pt x="5080" y="325120"/>
                    <a:pt x="2540" y="325120"/>
                  </a:cubicBezTo>
                  <a:cubicBezTo>
                    <a:pt x="0" y="325120"/>
                    <a:pt x="1270" y="325120"/>
                    <a:pt x="0" y="325120"/>
                  </a:cubicBezTo>
                  <a:cubicBezTo>
                    <a:pt x="5080" y="304800"/>
                    <a:pt x="15240" y="279400"/>
                    <a:pt x="22860" y="276860"/>
                  </a:cubicBezTo>
                  <a:cubicBezTo>
                    <a:pt x="22860" y="276860"/>
                    <a:pt x="25400" y="278130"/>
                    <a:pt x="27940" y="283210"/>
                  </a:cubicBezTo>
                  <a:cubicBezTo>
                    <a:pt x="30480" y="287020"/>
                    <a:pt x="34290" y="289560"/>
                    <a:pt x="39370" y="289560"/>
                  </a:cubicBezTo>
                  <a:lnTo>
                    <a:pt x="39370" y="289560"/>
                  </a:lnTo>
                  <a:cubicBezTo>
                    <a:pt x="62230" y="289560"/>
                    <a:pt x="69850" y="278130"/>
                    <a:pt x="71120" y="274320"/>
                  </a:cubicBezTo>
                  <a:cubicBezTo>
                    <a:pt x="74930" y="264160"/>
                    <a:pt x="71120" y="254000"/>
                    <a:pt x="63500" y="245110"/>
                  </a:cubicBezTo>
                  <a:cubicBezTo>
                    <a:pt x="63500" y="245110"/>
                    <a:pt x="60960" y="242570"/>
                    <a:pt x="59690" y="242570"/>
                  </a:cubicBezTo>
                  <a:cubicBezTo>
                    <a:pt x="59690" y="240030"/>
                    <a:pt x="59690" y="237490"/>
                    <a:pt x="62230" y="234950"/>
                  </a:cubicBezTo>
                  <a:cubicBezTo>
                    <a:pt x="68580" y="234950"/>
                    <a:pt x="73660" y="229870"/>
                    <a:pt x="74930" y="223520"/>
                  </a:cubicBezTo>
                  <a:cubicBezTo>
                    <a:pt x="76200" y="215900"/>
                    <a:pt x="74930" y="209550"/>
                    <a:pt x="72390" y="204470"/>
                  </a:cubicBezTo>
                  <a:cubicBezTo>
                    <a:pt x="74930" y="203200"/>
                    <a:pt x="77470" y="200660"/>
                    <a:pt x="78740" y="198120"/>
                  </a:cubicBezTo>
                  <a:cubicBezTo>
                    <a:pt x="81280" y="193040"/>
                    <a:pt x="82550" y="185420"/>
                    <a:pt x="78740" y="181610"/>
                  </a:cubicBezTo>
                  <a:cubicBezTo>
                    <a:pt x="78740" y="180340"/>
                    <a:pt x="80010" y="172720"/>
                    <a:pt x="85090" y="168910"/>
                  </a:cubicBezTo>
                  <a:cubicBezTo>
                    <a:pt x="90170" y="163830"/>
                    <a:pt x="91440" y="156210"/>
                    <a:pt x="87630" y="151130"/>
                  </a:cubicBezTo>
                  <a:cubicBezTo>
                    <a:pt x="81280" y="139700"/>
                    <a:pt x="73660" y="127000"/>
                    <a:pt x="55880" y="123190"/>
                  </a:cubicBezTo>
                  <a:cubicBezTo>
                    <a:pt x="55880" y="115570"/>
                    <a:pt x="54610" y="105410"/>
                    <a:pt x="55880" y="102870"/>
                  </a:cubicBezTo>
                  <a:cubicBezTo>
                    <a:pt x="58420" y="86360"/>
                    <a:pt x="44450" y="71120"/>
                    <a:pt x="41910" y="68580"/>
                  </a:cubicBezTo>
                  <a:cubicBezTo>
                    <a:pt x="46990" y="59690"/>
                    <a:pt x="55880" y="39370"/>
                    <a:pt x="63500" y="34290"/>
                  </a:cubicBezTo>
                  <a:cubicBezTo>
                    <a:pt x="74930" y="25400"/>
                    <a:pt x="90170" y="10160"/>
                    <a:pt x="95250" y="0"/>
                  </a:cubicBezTo>
                  <a:cubicBezTo>
                    <a:pt x="95250" y="6350"/>
                    <a:pt x="99060" y="16510"/>
                    <a:pt x="109220" y="21590"/>
                  </a:cubicBezTo>
                  <a:cubicBezTo>
                    <a:pt x="115570" y="24130"/>
                    <a:pt x="121920" y="26670"/>
                    <a:pt x="128270" y="26670"/>
                  </a:cubicBezTo>
                  <a:cubicBezTo>
                    <a:pt x="134620" y="26670"/>
                    <a:pt x="137160" y="26670"/>
                    <a:pt x="140970" y="24130"/>
                  </a:cubicBezTo>
                  <a:cubicBezTo>
                    <a:pt x="144780" y="21590"/>
                    <a:pt x="149860" y="20320"/>
                    <a:pt x="153670" y="17780"/>
                  </a:cubicBezTo>
                  <a:lnTo>
                    <a:pt x="156210" y="24130"/>
                  </a:lnTo>
                  <a:lnTo>
                    <a:pt x="162560" y="43180"/>
                  </a:lnTo>
                  <a:cubicBezTo>
                    <a:pt x="162560" y="46990"/>
                    <a:pt x="166370" y="49530"/>
                    <a:pt x="168910" y="50800"/>
                  </a:cubicBezTo>
                  <a:lnTo>
                    <a:pt x="195580" y="66040"/>
                  </a:lnTo>
                  <a:cubicBezTo>
                    <a:pt x="196850" y="66040"/>
                    <a:pt x="203200" y="69850"/>
                    <a:pt x="210820" y="72390"/>
                  </a:cubicBezTo>
                  <a:cubicBezTo>
                    <a:pt x="210820" y="77470"/>
                    <a:pt x="213360" y="82550"/>
                    <a:pt x="213360" y="83820"/>
                  </a:cubicBezTo>
                  <a:cubicBezTo>
                    <a:pt x="213360" y="87630"/>
                    <a:pt x="213360" y="93980"/>
                    <a:pt x="215900" y="100330"/>
                  </a:cubicBezTo>
                  <a:cubicBezTo>
                    <a:pt x="215900" y="105410"/>
                    <a:pt x="218440" y="111760"/>
                    <a:pt x="217170" y="114300"/>
                  </a:cubicBezTo>
                  <a:cubicBezTo>
                    <a:pt x="215900" y="119380"/>
                    <a:pt x="217170" y="125730"/>
                    <a:pt x="219710" y="138430"/>
                  </a:cubicBezTo>
                  <a:cubicBezTo>
                    <a:pt x="219710" y="140970"/>
                    <a:pt x="219710" y="143510"/>
                    <a:pt x="219710" y="144780"/>
                  </a:cubicBezTo>
                  <a:lnTo>
                    <a:pt x="212090" y="161290"/>
                  </a:lnTo>
                  <a:cubicBezTo>
                    <a:pt x="210820" y="165100"/>
                    <a:pt x="212090" y="168910"/>
                    <a:pt x="212090" y="172720"/>
                  </a:cubicBezTo>
                  <a:cubicBezTo>
                    <a:pt x="212090" y="172720"/>
                    <a:pt x="212090" y="176530"/>
                    <a:pt x="212090" y="179070"/>
                  </a:cubicBezTo>
                  <a:cubicBezTo>
                    <a:pt x="209550" y="190500"/>
                    <a:pt x="209550" y="195580"/>
                    <a:pt x="209550" y="203200"/>
                  </a:cubicBezTo>
                  <a:cubicBezTo>
                    <a:pt x="209550" y="207010"/>
                    <a:pt x="209550" y="210820"/>
                    <a:pt x="209550" y="217170"/>
                  </a:cubicBezTo>
                  <a:cubicBezTo>
                    <a:pt x="209550" y="233680"/>
                    <a:pt x="209550" y="236220"/>
                    <a:pt x="205740" y="251460"/>
                  </a:cubicBezTo>
                  <a:cubicBezTo>
                    <a:pt x="203200" y="271780"/>
                    <a:pt x="207010" y="285750"/>
                    <a:pt x="208280" y="288290"/>
                  </a:cubicBezTo>
                  <a:lnTo>
                    <a:pt x="228600" y="313690"/>
                  </a:lnTo>
                  <a:cubicBezTo>
                    <a:pt x="231140" y="316230"/>
                    <a:pt x="254000" y="334010"/>
                    <a:pt x="260350" y="339090"/>
                  </a:cubicBezTo>
                  <a:cubicBezTo>
                    <a:pt x="266700" y="344170"/>
                    <a:pt x="269240" y="345440"/>
                    <a:pt x="270510" y="349250"/>
                  </a:cubicBezTo>
                  <a:cubicBezTo>
                    <a:pt x="270510" y="354330"/>
                    <a:pt x="271780" y="358140"/>
                    <a:pt x="271780" y="361950"/>
                  </a:cubicBezTo>
                  <a:cubicBezTo>
                    <a:pt x="271780" y="364490"/>
                    <a:pt x="271780" y="367030"/>
                    <a:pt x="271780" y="370840"/>
                  </a:cubicBezTo>
                  <a:cubicBezTo>
                    <a:pt x="271780" y="374650"/>
                    <a:pt x="275590" y="378460"/>
                    <a:pt x="279400" y="382270"/>
                  </a:cubicBezTo>
                  <a:cubicBezTo>
                    <a:pt x="281940" y="384810"/>
                    <a:pt x="287020" y="392430"/>
                    <a:pt x="287020" y="394970"/>
                  </a:cubicBezTo>
                  <a:lnTo>
                    <a:pt x="287020" y="402590"/>
                  </a:lnTo>
                  <a:cubicBezTo>
                    <a:pt x="289560" y="406400"/>
                    <a:pt x="290830" y="412750"/>
                    <a:pt x="290830" y="416560"/>
                  </a:cubicBezTo>
                  <a:cubicBezTo>
                    <a:pt x="289560" y="416560"/>
                    <a:pt x="287020" y="417830"/>
                    <a:pt x="285750" y="419100"/>
                  </a:cubicBezTo>
                  <a:cubicBezTo>
                    <a:pt x="283210" y="419100"/>
                    <a:pt x="279400" y="419100"/>
                    <a:pt x="276860" y="419100"/>
                  </a:cubicBezTo>
                  <a:cubicBezTo>
                    <a:pt x="270510" y="419100"/>
                    <a:pt x="265430" y="420370"/>
                    <a:pt x="261620" y="422910"/>
                  </a:cubicBezTo>
                  <a:cubicBezTo>
                    <a:pt x="251460" y="429260"/>
                    <a:pt x="237490" y="459740"/>
                    <a:pt x="236220" y="471170"/>
                  </a:cubicBezTo>
                  <a:cubicBezTo>
                    <a:pt x="236220" y="473710"/>
                    <a:pt x="236220" y="476250"/>
                    <a:pt x="233680" y="478790"/>
                  </a:cubicBezTo>
                  <a:cubicBezTo>
                    <a:pt x="232410" y="483870"/>
                    <a:pt x="229870" y="488950"/>
                    <a:pt x="229870" y="496570"/>
                  </a:cubicBezTo>
                  <a:cubicBezTo>
                    <a:pt x="229870" y="504190"/>
                    <a:pt x="229870" y="500380"/>
                    <a:pt x="229870" y="501650"/>
                  </a:cubicBezTo>
                  <a:cubicBezTo>
                    <a:pt x="222250" y="501650"/>
                    <a:pt x="212090" y="504190"/>
                    <a:pt x="205740" y="505460"/>
                  </a:cubicBezTo>
                  <a:cubicBezTo>
                    <a:pt x="200660" y="505460"/>
                    <a:pt x="187960" y="508000"/>
                    <a:pt x="182880" y="519430"/>
                  </a:cubicBezTo>
                  <a:close/>
                </a:path>
              </a:pathLst>
            </a:custGeom>
            <a:solidFill>
              <a:srgbClr val="C6E8F6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935BAB3E-82FA-DC6F-408E-C1AE498A2F4B}"/>
                </a:ext>
              </a:extLst>
            </p:cNvPr>
            <p:cNvSpPr/>
            <p:nvPr/>
          </p:nvSpPr>
          <p:spPr>
            <a:xfrm>
              <a:off x="8661545" y="5150522"/>
              <a:ext cx="326352" cy="250789"/>
            </a:xfrm>
            <a:custGeom>
              <a:avLst/>
              <a:gdLst>
                <a:gd name="connsiteX0" fmla="*/ 63359 w 366888"/>
                <a:gd name="connsiteY0" fmla="*/ 278130 h 281940"/>
                <a:gd name="connsiteX1" fmla="*/ 43039 w 366888"/>
                <a:gd name="connsiteY1" fmla="*/ 252730 h 281940"/>
                <a:gd name="connsiteX2" fmla="*/ 13829 w 366888"/>
                <a:gd name="connsiteY2" fmla="*/ 229870 h 281940"/>
                <a:gd name="connsiteX3" fmla="*/ 1129 w 366888"/>
                <a:gd name="connsiteY3" fmla="*/ 213360 h 281940"/>
                <a:gd name="connsiteX4" fmla="*/ 1129 w 366888"/>
                <a:gd name="connsiteY4" fmla="*/ 193040 h 281940"/>
                <a:gd name="connsiteX5" fmla="*/ 4939 w 366888"/>
                <a:gd name="connsiteY5" fmla="*/ 157480 h 281940"/>
                <a:gd name="connsiteX6" fmla="*/ 4939 w 366888"/>
                <a:gd name="connsiteY6" fmla="*/ 139700 h 281940"/>
                <a:gd name="connsiteX7" fmla="*/ 6209 w 366888"/>
                <a:gd name="connsiteY7" fmla="*/ 123190 h 281940"/>
                <a:gd name="connsiteX8" fmla="*/ 7479 w 366888"/>
                <a:gd name="connsiteY8" fmla="*/ 104140 h 281940"/>
                <a:gd name="connsiteX9" fmla="*/ 13829 w 366888"/>
                <a:gd name="connsiteY9" fmla="*/ 87630 h 281940"/>
                <a:gd name="connsiteX10" fmla="*/ 13829 w 366888"/>
                <a:gd name="connsiteY10" fmla="*/ 69850 h 281940"/>
                <a:gd name="connsiteX11" fmla="*/ 11289 w 366888"/>
                <a:gd name="connsiteY11" fmla="*/ 57150 h 281940"/>
                <a:gd name="connsiteX12" fmla="*/ 10019 w 366888"/>
                <a:gd name="connsiteY12" fmla="*/ 33020 h 281940"/>
                <a:gd name="connsiteX13" fmla="*/ 8749 w 366888"/>
                <a:gd name="connsiteY13" fmla="*/ 21590 h 281940"/>
                <a:gd name="connsiteX14" fmla="*/ 8749 w 366888"/>
                <a:gd name="connsiteY14" fmla="*/ 16510 h 281940"/>
                <a:gd name="connsiteX15" fmla="*/ 27799 w 366888"/>
                <a:gd name="connsiteY15" fmla="*/ 16510 h 281940"/>
                <a:gd name="connsiteX16" fmla="*/ 65899 w 366888"/>
                <a:gd name="connsiteY16" fmla="*/ 29210 h 281940"/>
                <a:gd name="connsiteX17" fmla="*/ 133209 w 366888"/>
                <a:gd name="connsiteY17" fmla="*/ 20320 h 281940"/>
                <a:gd name="connsiteX18" fmla="*/ 162419 w 366888"/>
                <a:gd name="connsiteY18" fmla="*/ 20320 h 281940"/>
                <a:gd name="connsiteX19" fmla="*/ 189089 w 366888"/>
                <a:gd name="connsiteY19" fmla="*/ 8890 h 281940"/>
                <a:gd name="connsiteX20" fmla="*/ 195439 w 366888"/>
                <a:gd name="connsiteY20" fmla="*/ 5080 h 281940"/>
                <a:gd name="connsiteX21" fmla="*/ 242429 w 366888"/>
                <a:gd name="connsiteY21" fmla="*/ 0 h 281940"/>
                <a:gd name="connsiteX22" fmla="*/ 276719 w 366888"/>
                <a:gd name="connsiteY22" fmla="*/ 8890 h 281940"/>
                <a:gd name="connsiteX23" fmla="*/ 342759 w 366888"/>
                <a:gd name="connsiteY23" fmla="*/ 66040 h 281940"/>
                <a:gd name="connsiteX24" fmla="*/ 360539 w 366888"/>
                <a:gd name="connsiteY24" fmla="*/ 91440 h 281940"/>
                <a:gd name="connsiteX25" fmla="*/ 366889 w 366888"/>
                <a:gd name="connsiteY25" fmla="*/ 100330 h 281940"/>
                <a:gd name="connsiteX26" fmla="*/ 356729 w 366888"/>
                <a:gd name="connsiteY26" fmla="*/ 128270 h 281940"/>
                <a:gd name="connsiteX27" fmla="*/ 350379 w 366888"/>
                <a:gd name="connsiteY27" fmla="*/ 181610 h 281940"/>
                <a:gd name="connsiteX28" fmla="*/ 335139 w 366888"/>
                <a:gd name="connsiteY28" fmla="*/ 189230 h 281940"/>
                <a:gd name="connsiteX29" fmla="*/ 321169 w 366888"/>
                <a:gd name="connsiteY29" fmla="*/ 215900 h 281940"/>
                <a:gd name="connsiteX30" fmla="*/ 321169 w 366888"/>
                <a:gd name="connsiteY30" fmla="*/ 215900 h 281940"/>
                <a:gd name="connsiteX31" fmla="*/ 299579 w 366888"/>
                <a:gd name="connsiteY31" fmla="*/ 217170 h 281940"/>
                <a:gd name="connsiteX32" fmla="*/ 280529 w 366888"/>
                <a:gd name="connsiteY32" fmla="*/ 217170 h 281940"/>
                <a:gd name="connsiteX33" fmla="*/ 253859 w 366888"/>
                <a:gd name="connsiteY33" fmla="*/ 217170 h 281940"/>
                <a:gd name="connsiteX34" fmla="*/ 239889 w 366888"/>
                <a:gd name="connsiteY34" fmla="*/ 217170 h 281940"/>
                <a:gd name="connsiteX35" fmla="*/ 225919 w 366888"/>
                <a:gd name="connsiteY35" fmla="*/ 217170 h 281940"/>
                <a:gd name="connsiteX36" fmla="*/ 201789 w 366888"/>
                <a:gd name="connsiteY36" fmla="*/ 224790 h 281940"/>
                <a:gd name="connsiteX37" fmla="*/ 180199 w 366888"/>
                <a:gd name="connsiteY37" fmla="*/ 250190 h 281940"/>
                <a:gd name="connsiteX38" fmla="*/ 173849 w 366888"/>
                <a:gd name="connsiteY38" fmla="*/ 259080 h 281940"/>
                <a:gd name="connsiteX39" fmla="*/ 152259 w 366888"/>
                <a:gd name="connsiteY39" fmla="*/ 276860 h 281940"/>
                <a:gd name="connsiteX40" fmla="*/ 134479 w 366888"/>
                <a:gd name="connsiteY40" fmla="*/ 275590 h 281940"/>
                <a:gd name="connsiteX41" fmla="*/ 95109 w 366888"/>
                <a:gd name="connsiteY41" fmla="*/ 273050 h 281940"/>
                <a:gd name="connsiteX42" fmla="*/ 70979 w 366888"/>
                <a:gd name="connsiteY42" fmla="*/ 276860 h 281940"/>
                <a:gd name="connsiteX43" fmla="*/ 62089 w 366888"/>
                <a:gd name="connsiteY43" fmla="*/ 281940 h 281940"/>
                <a:gd name="connsiteX44" fmla="*/ 62089 w 366888"/>
                <a:gd name="connsiteY44" fmla="*/ 281940 h 28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66888" h="281940">
                  <a:moveTo>
                    <a:pt x="63359" y="278130"/>
                  </a:moveTo>
                  <a:cubicBezTo>
                    <a:pt x="59549" y="264160"/>
                    <a:pt x="49389" y="257810"/>
                    <a:pt x="43039" y="252730"/>
                  </a:cubicBezTo>
                  <a:cubicBezTo>
                    <a:pt x="35419" y="247650"/>
                    <a:pt x="13829" y="229870"/>
                    <a:pt x="13829" y="229870"/>
                  </a:cubicBezTo>
                  <a:lnTo>
                    <a:pt x="1129" y="213360"/>
                  </a:lnTo>
                  <a:cubicBezTo>
                    <a:pt x="1129" y="209550"/>
                    <a:pt x="-1411" y="201930"/>
                    <a:pt x="1129" y="193040"/>
                  </a:cubicBezTo>
                  <a:cubicBezTo>
                    <a:pt x="3669" y="175260"/>
                    <a:pt x="3669" y="173990"/>
                    <a:pt x="4939" y="157480"/>
                  </a:cubicBezTo>
                  <a:cubicBezTo>
                    <a:pt x="4939" y="148590"/>
                    <a:pt x="4939" y="143510"/>
                    <a:pt x="4939" y="139700"/>
                  </a:cubicBezTo>
                  <a:cubicBezTo>
                    <a:pt x="4939" y="134620"/>
                    <a:pt x="4939" y="130810"/>
                    <a:pt x="6209" y="123190"/>
                  </a:cubicBezTo>
                  <a:cubicBezTo>
                    <a:pt x="7479" y="116840"/>
                    <a:pt x="8749" y="110490"/>
                    <a:pt x="7479" y="104140"/>
                  </a:cubicBezTo>
                  <a:lnTo>
                    <a:pt x="13829" y="87630"/>
                  </a:lnTo>
                  <a:cubicBezTo>
                    <a:pt x="15099" y="82550"/>
                    <a:pt x="13829" y="78740"/>
                    <a:pt x="13829" y="69850"/>
                  </a:cubicBezTo>
                  <a:cubicBezTo>
                    <a:pt x="13829" y="66040"/>
                    <a:pt x="11289" y="59690"/>
                    <a:pt x="11289" y="57150"/>
                  </a:cubicBezTo>
                  <a:cubicBezTo>
                    <a:pt x="12559" y="53340"/>
                    <a:pt x="11289" y="45720"/>
                    <a:pt x="10019" y="33020"/>
                  </a:cubicBezTo>
                  <a:cubicBezTo>
                    <a:pt x="10019" y="27940"/>
                    <a:pt x="8749" y="24130"/>
                    <a:pt x="8749" y="21590"/>
                  </a:cubicBezTo>
                  <a:cubicBezTo>
                    <a:pt x="8749" y="19050"/>
                    <a:pt x="8749" y="17780"/>
                    <a:pt x="8749" y="16510"/>
                  </a:cubicBezTo>
                  <a:cubicBezTo>
                    <a:pt x="15099" y="16510"/>
                    <a:pt x="22719" y="16510"/>
                    <a:pt x="27799" y="16510"/>
                  </a:cubicBezTo>
                  <a:cubicBezTo>
                    <a:pt x="57009" y="29210"/>
                    <a:pt x="64629" y="29210"/>
                    <a:pt x="65899" y="29210"/>
                  </a:cubicBezTo>
                  <a:cubicBezTo>
                    <a:pt x="76059" y="27940"/>
                    <a:pt x="133209" y="20320"/>
                    <a:pt x="133209" y="20320"/>
                  </a:cubicBezTo>
                  <a:lnTo>
                    <a:pt x="162419" y="20320"/>
                  </a:lnTo>
                  <a:cubicBezTo>
                    <a:pt x="173849" y="20320"/>
                    <a:pt x="182739" y="13970"/>
                    <a:pt x="189089" y="8890"/>
                  </a:cubicBezTo>
                  <a:cubicBezTo>
                    <a:pt x="191629" y="7620"/>
                    <a:pt x="194169" y="5080"/>
                    <a:pt x="195439" y="5080"/>
                  </a:cubicBezTo>
                  <a:cubicBezTo>
                    <a:pt x="204329" y="5080"/>
                    <a:pt x="242429" y="0"/>
                    <a:pt x="242429" y="0"/>
                  </a:cubicBezTo>
                  <a:lnTo>
                    <a:pt x="276719" y="8890"/>
                  </a:lnTo>
                  <a:cubicBezTo>
                    <a:pt x="324979" y="41910"/>
                    <a:pt x="338949" y="58420"/>
                    <a:pt x="342759" y="66040"/>
                  </a:cubicBezTo>
                  <a:cubicBezTo>
                    <a:pt x="347839" y="76200"/>
                    <a:pt x="355459" y="85090"/>
                    <a:pt x="360539" y="91440"/>
                  </a:cubicBezTo>
                  <a:cubicBezTo>
                    <a:pt x="363079" y="93980"/>
                    <a:pt x="366889" y="99060"/>
                    <a:pt x="366889" y="100330"/>
                  </a:cubicBezTo>
                  <a:cubicBezTo>
                    <a:pt x="364349" y="106680"/>
                    <a:pt x="361809" y="121920"/>
                    <a:pt x="356729" y="128270"/>
                  </a:cubicBezTo>
                  <a:cubicBezTo>
                    <a:pt x="350379" y="138430"/>
                    <a:pt x="349109" y="156210"/>
                    <a:pt x="350379" y="181610"/>
                  </a:cubicBezTo>
                  <a:cubicBezTo>
                    <a:pt x="344029" y="182880"/>
                    <a:pt x="338949" y="185420"/>
                    <a:pt x="335139" y="189230"/>
                  </a:cubicBezTo>
                  <a:cubicBezTo>
                    <a:pt x="327519" y="195580"/>
                    <a:pt x="323709" y="200660"/>
                    <a:pt x="321169" y="215900"/>
                  </a:cubicBezTo>
                  <a:cubicBezTo>
                    <a:pt x="321169" y="215900"/>
                    <a:pt x="321169" y="215900"/>
                    <a:pt x="321169" y="215900"/>
                  </a:cubicBezTo>
                  <a:cubicBezTo>
                    <a:pt x="318629" y="215900"/>
                    <a:pt x="309739" y="217170"/>
                    <a:pt x="299579" y="217170"/>
                  </a:cubicBezTo>
                  <a:cubicBezTo>
                    <a:pt x="289419" y="217170"/>
                    <a:pt x="286879" y="217170"/>
                    <a:pt x="280529" y="217170"/>
                  </a:cubicBezTo>
                  <a:cubicBezTo>
                    <a:pt x="272909" y="217170"/>
                    <a:pt x="262749" y="217170"/>
                    <a:pt x="253859" y="217170"/>
                  </a:cubicBezTo>
                  <a:cubicBezTo>
                    <a:pt x="244969" y="217170"/>
                    <a:pt x="244969" y="217170"/>
                    <a:pt x="239889" y="217170"/>
                  </a:cubicBezTo>
                  <a:cubicBezTo>
                    <a:pt x="234809" y="217170"/>
                    <a:pt x="230999" y="217170"/>
                    <a:pt x="225919" y="217170"/>
                  </a:cubicBezTo>
                  <a:cubicBezTo>
                    <a:pt x="215759" y="217170"/>
                    <a:pt x="208139" y="219710"/>
                    <a:pt x="201789" y="224790"/>
                  </a:cubicBezTo>
                  <a:cubicBezTo>
                    <a:pt x="192899" y="232410"/>
                    <a:pt x="185279" y="242570"/>
                    <a:pt x="180199" y="250190"/>
                  </a:cubicBezTo>
                  <a:cubicBezTo>
                    <a:pt x="177659" y="254000"/>
                    <a:pt x="176389" y="256540"/>
                    <a:pt x="173849" y="259080"/>
                  </a:cubicBezTo>
                  <a:cubicBezTo>
                    <a:pt x="166229" y="267970"/>
                    <a:pt x="156069" y="276860"/>
                    <a:pt x="152259" y="276860"/>
                  </a:cubicBezTo>
                  <a:cubicBezTo>
                    <a:pt x="148449" y="276860"/>
                    <a:pt x="142099" y="276860"/>
                    <a:pt x="134479" y="275590"/>
                  </a:cubicBezTo>
                  <a:cubicBezTo>
                    <a:pt x="123049" y="274320"/>
                    <a:pt x="107809" y="273050"/>
                    <a:pt x="95109" y="273050"/>
                  </a:cubicBezTo>
                  <a:cubicBezTo>
                    <a:pt x="82409" y="273050"/>
                    <a:pt x="77329" y="273050"/>
                    <a:pt x="70979" y="276860"/>
                  </a:cubicBezTo>
                  <a:cubicBezTo>
                    <a:pt x="67169" y="278130"/>
                    <a:pt x="63359" y="279400"/>
                    <a:pt x="62089" y="281940"/>
                  </a:cubicBezTo>
                  <a:cubicBezTo>
                    <a:pt x="62089" y="281940"/>
                    <a:pt x="62089" y="281940"/>
                    <a:pt x="62089" y="281940"/>
                  </a:cubicBezTo>
                  <a:close/>
                </a:path>
              </a:pathLst>
            </a:custGeom>
            <a:solidFill>
              <a:srgbClr val="C6E8F6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grpSp>
          <p:nvGrpSpPr>
            <p:cNvPr id="33" name="Grafický objekt 8">
              <a:extLst>
                <a:ext uri="{FF2B5EF4-FFF2-40B4-BE49-F238E27FC236}">
                  <a16:creationId xmlns:a16="http://schemas.microsoft.com/office/drawing/2014/main" id="{82B392D9-2CA4-1070-A445-A16BA0ACA5BA}"/>
                </a:ext>
              </a:extLst>
            </p:cNvPr>
            <p:cNvGrpSpPr/>
            <p:nvPr/>
          </p:nvGrpSpPr>
          <p:grpSpPr>
            <a:xfrm>
              <a:off x="8585730" y="5254453"/>
              <a:ext cx="906940" cy="1183906"/>
              <a:chOff x="13719809" y="10038080"/>
              <a:chExt cx="1019592" cy="1330959"/>
            </a:xfrm>
            <a:solidFill>
              <a:srgbClr val="C6E8F6"/>
            </a:solidFill>
          </p:grpSpPr>
          <p:sp>
            <p:nvSpPr>
              <p:cNvPr id="1419" name="Volný tvar: obrazec 1418">
                <a:extLst>
                  <a:ext uri="{FF2B5EF4-FFF2-40B4-BE49-F238E27FC236}">
                    <a16:creationId xmlns:a16="http://schemas.microsoft.com/office/drawing/2014/main" id="{8AF1FD3A-A405-6358-E35A-22D083605931}"/>
                  </a:ext>
                </a:extLst>
              </p:cNvPr>
              <p:cNvSpPr/>
              <p:nvPr/>
            </p:nvSpPr>
            <p:spPr>
              <a:xfrm>
                <a:off x="13719809" y="10397490"/>
                <a:ext cx="38100" cy="45719"/>
              </a:xfrm>
              <a:custGeom>
                <a:avLst/>
                <a:gdLst>
                  <a:gd name="connsiteX0" fmla="*/ 33020 w 38100"/>
                  <a:gd name="connsiteY0" fmla="*/ 2540 h 45719"/>
                  <a:gd name="connsiteX1" fmla="*/ 12700 w 38100"/>
                  <a:gd name="connsiteY1" fmla="*/ 12700 h 45719"/>
                  <a:gd name="connsiteX2" fmla="*/ 0 w 38100"/>
                  <a:gd name="connsiteY2" fmla="*/ 10160 h 45719"/>
                  <a:gd name="connsiteX3" fmla="*/ 0 w 38100"/>
                  <a:gd name="connsiteY3" fmla="*/ 20320 h 45719"/>
                  <a:gd name="connsiteX4" fmla="*/ 0 w 38100"/>
                  <a:gd name="connsiteY4" fmla="*/ 20320 h 45719"/>
                  <a:gd name="connsiteX5" fmla="*/ 11430 w 38100"/>
                  <a:gd name="connsiteY5" fmla="*/ 34290 h 45719"/>
                  <a:gd name="connsiteX6" fmla="*/ 8890 w 38100"/>
                  <a:gd name="connsiteY6" fmla="*/ 44450 h 45719"/>
                  <a:gd name="connsiteX7" fmla="*/ 17780 w 38100"/>
                  <a:gd name="connsiteY7" fmla="*/ 45720 h 45719"/>
                  <a:gd name="connsiteX8" fmla="*/ 21590 w 38100"/>
                  <a:gd name="connsiteY8" fmla="*/ 43180 h 45719"/>
                  <a:gd name="connsiteX9" fmla="*/ 35560 w 38100"/>
                  <a:gd name="connsiteY9" fmla="*/ 26670 h 45719"/>
                  <a:gd name="connsiteX10" fmla="*/ 38100 w 38100"/>
                  <a:gd name="connsiteY10" fmla="*/ 24130 h 45719"/>
                  <a:gd name="connsiteX11" fmla="*/ 35560 w 38100"/>
                  <a:gd name="connsiteY11" fmla="*/ 15240 h 45719"/>
                  <a:gd name="connsiteX12" fmla="*/ 33020 w 38100"/>
                  <a:gd name="connsiteY12" fmla="*/ 0 h 4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100" h="45719">
                    <a:moveTo>
                      <a:pt x="33020" y="2540"/>
                    </a:moveTo>
                    <a:cubicBezTo>
                      <a:pt x="26670" y="11430"/>
                      <a:pt x="19050" y="12700"/>
                      <a:pt x="12700" y="12700"/>
                    </a:cubicBezTo>
                    <a:cubicBezTo>
                      <a:pt x="6350" y="12700"/>
                      <a:pt x="3810" y="12700"/>
                      <a:pt x="0" y="10160"/>
                    </a:cubicBezTo>
                    <a:cubicBezTo>
                      <a:pt x="0" y="13970"/>
                      <a:pt x="0" y="16510"/>
                      <a:pt x="0" y="20320"/>
                    </a:cubicBezTo>
                    <a:lnTo>
                      <a:pt x="0" y="20320"/>
                    </a:lnTo>
                    <a:cubicBezTo>
                      <a:pt x="6350" y="21590"/>
                      <a:pt x="11430" y="27940"/>
                      <a:pt x="11430" y="34290"/>
                    </a:cubicBezTo>
                    <a:cubicBezTo>
                      <a:pt x="11430" y="39370"/>
                      <a:pt x="11430" y="43180"/>
                      <a:pt x="8890" y="44450"/>
                    </a:cubicBezTo>
                    <a:cubicBezTo>
                      <a:pt x="8890" y="44450"/>
                      <a:pt x="15240" y="44450"/>
                      <a:pt x="17780" y="45720"/>
                    </a:cubicBezTo>
                    <a:cubicBezTo>
                      <a:pt x="19050" y="45720"/>
                      <a:pt x="21590" y="43180"/>
                      <a:pt x="21590" y="43180"/>
                    </a:cubicBezTo>
                    <a:cubicBezTo>
                      <a:pt x="26670" y="34290"/>
                      <a:pt x="29210" y="31750"/>
                      <a:pt x="35560" y="26670"/>
                    </a:cubicBezTo>
                    <a:cubicBezTo>
                      <a:pt x="35560" y="26670"/>
                      <a:pt x="36830" y="26670"/>
                      <a:pt x="38100" y="24130"/>
                    </a:cubicBezTo>
                    <a:cubicBezTo>
                      <a:pt x="38100" y="24130"/>
                      <a:pt x="35560" y="15240"/>
                      <a:pt x="35560" y="15240"/>
                    </a:cubicBezTo>
                    <a:cubicBezTo>
                      <a:pt x="33020" y="10160"/>
                      <a:pt x="33020" y="5080"/>
                      <a:pt x="33020" y="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20" name="Volný tvar: obrazec 1419">
                <a:extLst>
                  <a:ext uri="{FF2B5EF4-FFF2-40B4-BE49-F238E27FC236}">
                    <a16:creationId xmlns:a16="http://schemas.microsoft.com/office/drawing/2014/main" id="{FFD00EAD-C8F4-2929-922E-D05198669E9D}"/>
                  </a:ext>
                </a:extLst>
              </p:cNvPr>
              <p:cNvSpPr/>
              <p:nvPr/>
            </p:nvSpPr>
            <p:spPr>
              <a:xfrm>
                <a:off x="13808523" y="10803890"/>
                <a:ext cx="25586" cy="41909"/>
              </a:xfrm>
              <a:custGeom>
                <a:avLst/>
                <a:gdLst>
                  <a:gd name="connsiteX0" fmla="*/ 25586 w 25586"/>
                  <a:gd name="connsiteY0" fmla="*/ 41910 h 41909"/>
                  <a:gd name="connsiteX1" fmla="*/ 5267 w 25586"/>
                  <a:gd name="connsiteY1" fmla="*/ 0 h 41909"/>
                  <a:gd name="connsiteX2" fmla="*/ 25586 w 25586"/>
                  <a:gd name="connsiteY2" fmla="*/ 41910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586" h="41909">
                    <a:moveTo>
                      <a:pt x="25586" y="41910"/>
                    </a:moveTo>
                    <a:cubicBezTo>
                      <a:pt x="23046" y="24130"/>
                      <a:pt x="15426" y="10160"/>
                      <a:pt x="5267" y="0"/>
                    </a:cubicBezTo>
                    <a:cubicBezTo>
                      <a:pt x="-11244" y="17780"/>
                      <a:pt x="15426" y="30480"/>
                      <a:pt x="25586" y="4191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21" name="Volný tvar: obrazec 1420">
                <a:extLst>
                  <a:ext uri="{FF2B5EF4-FFF2-40B4-BE49-F238E27FC236}">
                    <a16:creationId xmlns:a16="http://schemas.microsoft.com/office/drawing/2014/main" id="{D3202F99-0381-6582-454B-C7DDE3D4F9BF}"/>
                  </a:ext>
                </a:extLst>
              </p:cNvPr>
              <p:cNvSpPr/>
              <p:nvPr/>
            </p:nvSpPr>
            <p:spPr>
              <a:xfrm>
                <a:off x="13771879" y="10706517"/>
                <a:ext cx="48260" cy="63082"/>
              </a:xfrm>
              <a:custGeom>
                <a:avLst/>
                <a:gdLst>
                  <a:gd name="connsiteX0" fmla="*/ 34290 w 48260"/>
                  <a:gd name="connsiteY0" fmla="*/ 28792 h 63082"/>
                  <a:gd name="connsiteX1" fmla="*/ 34290 w 48260"/>
                  <a:gd name="connsiteY1" fmla="*/ 49113 h 63082"/>
                  <a:gd name="connsiteX2" fmla="*/ 20320 w 48260"/>
                  <a:gd name="connsiteY2" fmla="*/ 852 h 63082"/>
                  <a:gd name="connsiteX3" fmla="*/ 0 w 48260"/>
                  <a:gd name="connsiteY3" fmla="*/ 14823 h 63082"/>
                  <a:gd name="connsiteX4" fmla="*/ 13970 w 48260"/>
                  <a:gd name="connsiteY4" fmla="*/ 42763 h 63082"/>
                  <a:gd name="connsiteX5" fmla="*/ 13970 w 48260"/>
                  <a:gd name="connsiteY5" fmla="*/ 63082 h 63082"/>
                  <a:gd name="connsiteX6" fmla="*/ 48260 w 48260"/>
                  <a:gd name="connsiteY6" fmla="*/ 49113 h 63082"/>
                  <a:gd name="connsiteX7" fmla="*/ 34290 w 48260"/>
                  <a:gd name="connsiteY7" fmla="*/ 28792 h 6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260" h="63082">
                    <a:moveTo>
                      <a:pt x="34290" y="28792"/>
                    </a:moveTo>
                    <a:cubicBezTo>
                      <a:pt x="31750" y="40223"/>
                      <a:pt x="44450" y="46573"/>
                      <a:pt x="34290" y="49113"/>
                    </a:cubicBezTo>
                    <a:cubicBezTo>
                      <a:pt x="12700" y="38952"/>
                      <a:pt x="36830" y="-6768"/>
                      <a:pt x="20320" y="852"/>
                    </a:cubicBezTo>
                    <a:cubicBezTo>
                      <a:pt x="20320" y="19902"/>
                      <a:pt x="10160" y="24982"/>
                      <a:pt x="0" y="14823"/>
                    </a:cubicBezTo>
                    <a:cubicBezTo>
                      <a:pt x="0" y="27523"/>
                      <a:pt x="5080" y="37682"/>
                      <a:pt x="13970" y="42763"/>
                    </a:cubicBezTo>
                    <a:cubicBezTo>
                      <a:pt x="26670" y="24982"/>
                      <a:pt x="10160" y="49113"/>
                      <a:pt x="13970" y="63082"/>
                    </a:cubicBezTo>
                    <a:cubicBezTo>
                      <a:pt x="36830" y="54192"/>
                      <a:pt x="29210" y="52923"/>
                      <a:pt x="48260" y="49113"/>
                    </a:cubicBezTo>
                    <a:cubicBezTo>
                      <a:pt x="48260" y="37682"/>
                      <a:pt x="48260" y="24982"/>
                      <a:pt x="34290" y="28792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22" name="Volný tvar: obrazec 1421">
                <a:extLst>
                  <a:ext uri="{FF2B5EF4-FFF2-40B4-BE49-F238E27FC236}">
                    <a16:creationId xmlns:a16="http://schemas.microsoft.com/office/drawing/2014/main" id="{5262D82C-C20C-118A-E97B-A70210D15265}"/>
                  </a:ext>
                </a:extLst>
              </p:cNvPr>
              <p:cNvSpPr/>
              <p:nvPr/>
            </p:nvSpPr>
            <p:spPr>
              <a:xfrm>
                <a:off x="13912850" y="10748009"/>
                <a:ext cx="287020" cy="281940"/>
              </a:xfrm>
              <a:custGeom>
                <a:avLst/>
                <a:gdLst>
                  <a:gd name="connsiteX0" fmla="*/ 273050 w 287020"/>
                  <a:gd name="connsiteY0" fmla="*/ 83820 h 281940"/>
                  <a:gd name="connsiteX1" fmla="*/ 273050 w 287020"/>
                  <a:gd name="connsiteY1" fmla="*/ 77470 h 281940"/>
                  <a:gd name="connsiteX2" fmla="*/ 269240 w 287020"/>
                  <a:gd name="connsiteY2" fmla="*/ 66040 h 281940"/>
                  <a:gd name="connsiteX3" fmla="*/ 259080 w 287020"/>
                  <a:gd name="connsiteY3" fmla="*/ 71120 h 281940"/>
                  <a:gd name="connsiteX4" fmla="*/ 251460 w 287020"/>
                  <a:gd name="connsiteY4" fmla="*/ 73660 h 281940"/>
                  <a:gd name="connsiteX5" fmla="*/ 245110 w 287020"/>
                  <a:gd name="connsiteY5" fmla="*/ 72390 h 281940"/>
                  <a:gd name="connsiteX6" fmla="*/ 238760 w 287020"/>
                  <a:gd name="connsiteY6" fmla="*/ 63500 h 281940"/>
                  <a:gd name="connsiteX7" fmla="*/ 226060 w 287020"/>
                  <a:gd name="connsiteY7" fmla="*/ 66040 h 281940"/>
                  <a:gd name="connsiteX8" fmla="*/ 207010 w 287020"/>
                  <a:gd name="connsiteY8" fmla="*/ 52070 h 281940"/>
                  <a:gd name="connsiteX9" fmla="*/ 200660 w 287020"/>
                  <a:gd name="connsiteY9" fmla="*/ 52070 h 281940"/>
                  <a:gd name="connsiteX10" fmla="*/ 193040 w 287020"/>
                  <a:gd name="connsiteY10" fmla="*/ 52070 h 281940"/>
                  <a:gd name="connsiteX11" fmla="*/ 187960 w 287020"/>
                  <a:gd name="connsiteY11" fmla="*/ 49530 h 281940"/>
                  <a:gd name="connsiteX12" fmla="*/ 181610 w 287020"/>
                  <a:gd name="connsiteY12" fmla="*/ 43180 h 281940"/>
                  <a:gd name="connsiteX13" fmla="*/ 175260 w 287020"/>
                  <a:gd name="connsiteY13" fmla="*/ 44450 h 281940"/>
                  <a:gd name="connsiteX14" fmla="*/ 167640 w 287020"/>
                  <a:gd name="connsiteY14" fmla="*/ 41910 h 281940"/>
                  <a:gd name="connsiteX15" fmla="*/ 161290 w 287020"/>
                  <a:gd name="connsiteY15" fmla="*/ 35560 h 281940"/>
                  <a:gd name="connsiteX16" fmla="*/ 149860 w 287020"/>
                  <a:gd name="connsiteY16" fmla="*/ 41910 h 281940"/>
                  <a:gd name="connsiteX17" fmla="*/ 130810 w 287020"/>
                  <a:gd name="connsiteY17" fmla="*/ 26670 h 281940"/>
                  <a:gd name="connsiteX18" fmla="*/ 118110 w 287020"/>
                  <a:gd name="connsiteY18" fmla="*/ 36830 h 281940"/>
                  <a:gd name="connsiteX19" fmla="*/ 111760 w 287020"/>
                  <a:gd name="connsiteY19" fmla="*/ 38100 h 281940"/>
                  <a:gd name="connsiteX20" fmla="*/ 95250 w 287020"/>
                  <a:gd name="connsiteY20" fmla="*/ 30480 h 281940"/>
                  <a:gd name="connsiteX21" fmla="*/ 86360 w 287020"/>
                  <a:gd name="connsiteY21" fmla="*/ 24130 h 281940"/>
                  <a:gd name="connsiteX22" fmla="*/ 85090 w 287020"/>
                  <a:gd name="connsiteY22" fmla="*/ 12700 h 281940"/>
                  <a:gd name="connsiteX23" fmla="*/ 88900 w 287020"/>
                  <a:gd name="connsiteY23" fmla="*/ 5080 h 281940"/>
                  <a:gd name="connsiteX24" fmla="*/ 86360 w 287020"/>
                  <a:gd name="connsiteY24" fmla="*/ 0 h 281940"/>
                  <a:gd name="connsiteX25" fmla="*/ 83820 w 287020"/>
                  <a:gd name="connsiteY25" fmla="*/ 3810 h 281940"/>
                  <a:gd name="connsiteX26" fmla="*/ 80010 w 287020"/>
                  <a:gd name="connsiteY26" fmla="*/ 7620 h 281940"/>
                  <a:gd name="connsiteX27" fmla="*/ 80010 w 287020"/>
                  <a:gd name="connsiteY27" fmla="*/ 7620 h 281940"/>
                  <a:gd name="connsiteX28" fmla="*/ 68580 w 287020"/>
                  <a:gd name="connsiteY28" fmla="*/ 22860 h 281940"/>
                  <a:gd name="connsiteX29" fmla="*/ 55880 w 287020"/>
                  <a:gd name="connsiteY29" fmla="*/ 24130 h 281940"/>
                  <a:gd name="connsiteX30" fmla="*/ 33020 w 287020"/>
                  <a:gd name="connsiteY30" fmla="*/ 19050 h 281940"/>
                  <a:gd name="connsiteX31" fmla="*/ 30480 w 287020"/>
                  <a:gd name="connsiteY31" fmla="*/ 19050 h 281940"/>
                  <a:gd name="connsiteX32" fmla="*/ 8890 w 287020"/>
                  <a:gd name="connsiteY32" fmla="*/ 57150 h 281940"/>
                  <a:gd name="connsiteX33" fmla="*/ 0 w 287020"/>
                  <a:gd name="connsiteY33" fmla="*/ 67310 h 281940"/>
                  <a:gd name="connsiteX34" fmla="*/ 20320 w 287020"/>
                  <a:gd name="connsiteY34" fmla="*/ 91440 h 281940"/>
                  <a:gd name="connsiteX35" fmla="*/ 54610 w 287020"/>
                  <a:gd name="connsiteY35" fmla="*/ 120650 h 281940"/>
                  <a:gd name="connsiteX36" fmla="*/ 63500 w 287020"/>
                  <a:gd name="connsiteY36" fmla="*/ 128270 h 281940"/>
                  <a:gd name="connsiteX37" fmla="*/ 67310 w 287020"/>
                  <a:gd name="connsiteY37" fmla="*/ 130810 h 281940"/>
                  <a:gd name="connsiteX38" fmla="*/ 72390 w 287020"/>
                  <a:gd name="connsiteY38" fmla="*/ 142240 h 281940"/>
                  <a:gd name="connsiteX39" fmla="*/ 76200 w 287020"/>
                  <a:gd name="connsiteY39" fmla="*/ 160020 h 281940"/>
                  <a:gd name="connsiteX40" fmla="*/ 72390 w 287020"/>
                  <a:gd name="connsiteY40" fmla="*/ 182880 h 281940"/>
                  <a:gd name="connsiteX41" fmla="*/ 69850 w 287020"/>
                  <a:gd name="connsiteY41" fmla="*/ 187960 h 281940"/>
                  <a:gd name="connsiteX42" fmla="*/ 68580 w 287020"/>
                  <a:gd name="connsiteY42" fmla="*/ 193040 h 281940"/>
                  <a:gd name="connsiteX43" fmla="*/ 68580 w 287020"/>
                  <a:gd name="connsiteY43" fmla="*/ 200660 h 281940"/>
                  <a:gd name="connsiteX44" fmla="*/ 68580 w 287020"/>
                  <a:gd name="connsiteY44" fmla="*/ 205740 h 281940"/>
                  <a:gd name="connsiteX45" fmla="*/ 68580 w 287020"/>
                  <a:gd name="connsiteY45" fmla="*/ 210820 h 281940"/>
                  <a:gd name="connsiteX46" fmla="*/ 68580 w 287020"/>
                  <a:gd name="connsiteY46" fmla="*/ 217170 h 281940"/>
                  <a:gd name="connsiteX47" fmla="*/ 72390 w 287020"/>
                  <a:gd name="connsiteY47" fmla="*/ 229870 h 281940"/>
                  <a:gd name="connsiteX48" fmla="*/ 72390 w 287020"/>
                  <a:gd name="connsiteY48" fmla="*/ 236220 h 281940"/>
                  <a:gd name="connsiteX49" fmla="*/ 76200 w 287020"/>
                  <a:gd name="connsiteY49" fmla="*/ 242570 h 281940"/>
                  <a:gd name="connsiteX50" fmla="*/ 86360 w 287020"/>
                  <a:gd name="connsiteY50" fmla="*/ 261620 h 281940"/>
                  <a:gd name="connsiteX51" fmla="*/ 86360 w 287020"/>
                  <a:gd name="connsiteY51" fmla="*/ 262890 h 281940"/>
                  <a:gd name="connsiteX52" fmla="*/ 86360 w 287020"/>
                  <a:gd name="connsiteY52" fmla="*/ 262890 h 281940"/>
                  <a:gd name="connsiteX53" fmla="*/ 86360 w 287020"/>
                  <a:gd name="connsiteY53" fmla="*/ 250190 h 281940"/>
                  <a:gd name="connsiteX54" fmla="*/ 99060 w 287020"/>
                  <a:gd name="connsiteY54" fmla="*/ 236220 h 281940"/>
                  <a:gd name="connsiteX55" fmla="*/ 101600 w 287020"/>
                  <a:gd name="connsiteY55" fmla="*/ 233680 h 281940"/>
                  <a:gd name="connsiteX56" fmla="*/ 116840 w 287020"/>
                  <a:gd name="connsiteY56" fmla="*/ 224790 h 281940"/>
                  <a:gd name="connsiteX57" fmla="*/ 129540 w 287020"/>
                  <a:gd name="connsiteY57" fmla="*/ 222250 h 281940"/>
                  <a:gd name="connsiteX58" fmla="*/ 143510 w 287020"/>
                  <a:gd name="connsiteY58" fmla="*/ 220980 h 281940"/>
                  <a:gd name="connsiteX59" fmla="*/ 144780 w 287020"/>
                  <a:gd name="connsiteY59" fmla="*/ 220980 h 281940"/>
                  <a:gd name="connsiteX60" fmla="*/ 165100 w 287020"/>
                  <a:gd name="connsiteY60" fmla="*/ 233680 h 281940"/>
                  <a:gd name="connsiteX61" fmla="*/ 172720 w 287020"/>
                  <a:gd name="connsiteY61" fmla="*/ 246380 h 281940"/>
                  <a:gd name="connsiteX62" fmla="*/ 177800 w 287020"/>
                  <a:gd name="connsiteY62" fmla="*/ 252730 h 281940"/>
                  <a:gd name="connsiteX63" fmla="*/ 182880 w 287020"/>
                  <a:gd name="connsiteY63" fmla="*/ 256540 h 281940"/>
                  <a:gd name="connsiteX64" fmla="*/ 198120 w 287020"/>
                  <a:gd name="connsiteY64" fmla="*/ 281940 h 281940"/>
                  <a:gd name="connsiteX65" fmla="*/ 207010 w 287020"/>
                  <a:gd name="connsiteY65" fmla="*/ 270510 h 281940"/>
                  <a:gd name="connsiteX66" fmla="*/ 219710 w 287020"/>
                  <a:gd name="connsiteY66" fmla="*/ 264160 h 281940"/>
                  <a:gd name="connsiteX67" fmla="*/ 246380 w 287020"/>
                  <a:gd name="connsiteY67" fmla="*/ 274320 h 281940"/>
                  <a:gd name="connsiteX68" fmla="*/ 248920 w 287020"/>
                  <a:gd name="connsiteY68" fmla="*/ 262890 h 281940"/>
                  <a:gd name="connsiteX69" fmla="*/ 257810 w 287020"/>
                  <a:gd name="connsiteY69" fmla="*/ 257810 h 281940"/>
                  <a:gd name="connsiteX70" fmla="*/ 254000 w 287020"/>
                  <a:gd name="connsiteY70" fmla="*/ 243840 h 281940"/>
                  <a:gd name="connsiteX71" fmla="*/ 245110 w 287020"/>
                  <a:gd name="connsiteY71" fmla="*/ 228600 h 281940"/>
                  <a:gd name="connsiteX72" fmla="*/ 234950 w 287020"/>
                  <a:gd name="connsiteY72" fmla="*/ 214630 h 281940"/>
                  <a:gd name="connsiteX73" fmla="*/ 232410 w 287020"/>
                  <a:gd name="connsiteY73" fmla="*/ 209550 h 281940"/>
                  <a:gd name="connsiteX74" fmla="*/ 232410 w 287020"/>
                  <a:gd name="connsiteY74" fmla="*/ 196850 h 281940"/>
                  <a:gd name="connsiteX75" fmla="*/ 232410 w 287020"/>
                  <a:gd name="connsiteY75" fmla="*/ 189230 h 281940"/>
                  <a:gd name="connsiteX76" fmla="*/ 226060 w 287020"/>
                  <a:gd name="connsiteY76" fmla="*/ 186690 h 281940"/>
                  <a:gd name="connsiteX77" fmla="*/ 213360 w 287020"/>
                  <a:gd name="connsiteY77" fmla="*/ 143510 h 281940"/>
                  <a:gd name="connsiteX78" fmla="*/ 246380 w 287020"/>
                  <a:gd name="connsiteY78" fmla="*/ 110490 h 281940"/>
                  <a:gd name="connsiteX79" fmla="*/ 246380 w 287020"/>
                  <a:gd name="connsiteY79" fmla="*/ 110490 h 281940"/>
                  <a:gd name="connsiteX80" fmla="*/ 256540 w 287020"/>
                  <a:gd name="connsiteY80" fmla="*/ 116840 h 281940"/>
                  <a:gd name="connsiteX81" fmla="*/ 261620 w 287020"/>
                  <a:gd name="connsiteY81" fmla="*/ 116840 h 281940"/>
                  <a:gd name="connsiteX82" fmla="*/ 274320 w 287020"/>
                  <a:gd name="connsiteY82" fmla="*/ 116840 h 281940"/>
                  <a:gd name="connsiteX83" fmla="*/ 280670 w 287020"/>
                  <a:gd name="connsiteY83" fmla="*/ 116840 h 281940"/>
                  <a:gd name="connsiteX84" fmla="*/ 283210 w 287020"/>
                  <a:gd name="connsiteY84" fmla="*/ 113030 h 281940"/>
                  <a:gd name="connsiteX85" fmla="*/ 287020 w 287020"/>
                  <a:gd name="connsiteY85" fmla="*/ 110490 h 281940"/>
                  <a:gd name="connsiteX86" fmla="*/ 285750 w 287020"/>
                  <a:gd name="connsiteY86" fmla="*/ 99060 h 281940"/>
                  <a:gd name="connsiteX87" fmla="*/ 274320 w 287020"/>
                  <a:gd name="connsiteY87" fmla="*/ 80010 h 281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287020" h="281940">
                    <a:moveTo>
                      <a:pt x="273050" y="83820"/>
                    </a:moveTo>
                    <a:lnTo>
                      <a:pt x="273050" y="77470"/>
                    </a:lnTo>
                    <a:cubicBezTo>
                      <a:pt x="270510" y="73660"/>
                      <a:pt x="269240" y="68580"/>
                      <a:pt x="269240" y="66040"/>
                    </a:cubicBezTo>
                    <a:cubicBezTo>
                      <a:pt x="265430" y="66040"/>
                      <a:pt x="262890" y="67310"/>
                      <a:pt x="259080" y="71120"/>
                    </a:cubicBezTo>
                    <a:cubicBezTo>
                      <a:pt x="256540" y="72390"/>
                      <a:pt x="254000" y="73660"/>
                      <a:pt x="251460" y="73660"/>
                    </a:cubicBezTo>
                    <a:cubicBezTo>
                      <a:pt x="248920" y="73660"/>
                      <a:pt x="246380" y="73660"/>
                      <a:pt x="245110" y="72390"/>
                    </a:cubicBezTo>
                    <a:cubicBezTo>
                      <a:pt x="241300" y="71120"/>
                      <a:pt x="238760" y="67310"/>
                      <a:pt x="238760" y="63500"/>
                    </a:cubicBezTo>
                    <a:cubicBezTo>
                      <a:pt x="236220" y="63500"/>
                      <a:pt x="231140" y="66040"/>
                      <a:pt x="226060" y="66040"/>
                    </a:cubicBezTo>
                    <a:cubicBezTo>
                      <a:pt x="217170" y="66040"/>
                      <a:pt x="209550" y="60960"/>
                      <a:pt x="207010" y="52070"/>
                    </a:cubicBezTo>
                    <a:cubicBezTo>
                      <a:pt x="204470" y="52070"/>
                      <a:pt x="203200" y="52070"/>
                      <a:pt x="200660" y="52070"/>
                    </a:cubicBezTo>
                    <a:cubicBezTo>
                      <a:pt x="198120" y="52070"/>
                      <a:pt x="194310" y="52070"/>
                      <a:pt x="193040" y="52070"/>
                    </a:cubicBezTo>
                    <a:cubicBezTo>
                      <a:pt x="191770" y="52070"/>
                      <a:pt x="189230" y="52070"/>
                      <a:pt x="187960" y="49530"/>
                    </a:cubicBezTo>
                    <a:cubicBezTo>
                      <a:pt x="185420" y="49530"/>
                      <a:pt x="182880" y="45720"/>
                      <a:pt x="181610" y="43180"/>
                    </a:cubicBezTo>
                    <a:cubicBezTo>
                      <a:pt x="179070" y="43180"/>
                      <a:pt x="177800" y="44450"/>
                      <a:pt x="175260" y="44450"/>
                    </a:cubicBezTo>
                    <a:cubicBezTo>
                      <a:pt x="172720" y="44450"/>
                      <a:pt x="170180" y="44450"/>
                      <a:pt x="167640" y="41910"/>
                    </a:cubicBezTo>
                    <a:cubicBezTo>
                      <a:pt x="165100" y="40640"/>
                      <a:pt x="162560" y="38100"/>
                      <a:pt x="161290" y="35560"/>
                    </a:cubicBezTo>
                    <a:cubicBezTo>
                      <a:pt x="158750" y="38100"/>
                      <a:pt x="153670" y="40640"/>
                      <a:pt x="149860" y="41910"/>
                    </a:cubicBezTo>
                    <a:cubicBezTo>
                      <a:pt x="140970" y="41910"/>
                      <a:pt x="134620" y="35560"/>
                      <a:pt x="130810" y="26670"/>
                    </a:cubicBezTo>
                    <a:cubicBezTo>
                      <a:pt x="127000" y="31750"/>
                      <a:pt x="120650" y="35560"/>
                      <a:pt x="118110" y="36830"/>
                    </a:cubicBezTo>
                    <a:cubicBezTo>
                      <a:pt x="115570" y="36830"/>
                      <a:pt x="114300" y="38100"/>
                      <a:pt x="111760" y="38100"/>
                    </a:cubicBezTo>
                    <a:cubicBezTo>
                      <a:pt x="102870" y="38100"/>
                      <a:pt x="97790" y="33020"/>
                      <a:pt x="95250" y="30480"/>
                    </a:cubicBezTo>
                    <a:cubicBezTo>
                      <a:pt x="91440" y="30480"/>
                      <a:pt x="87630" y="26670"/>
                      <a:pt x="86360" y="24130"/>
                    </a:cubicBezTo>
                    <a:cubicBezTo>
                      <a:pt x="83820" y="20320"/>
                      <a:pt x="83820" y="16510"/>
                      <a:pt x="85090" y="12700"/>
                    </a:cubicBezTo>
                    <a:cubicBezTo>
                      <a:pt x="85090" y="8890"/>
                      <a:pt x="87630" y="6350"/>
                      <a:pt x="88900" y="5080"/>
                    </a:cubicBezTo>
                    <a:cubicBezTo>
                      <a:pt x="88900" y="3810"/>
                      <a:pt x="86360" y="2540"/>
                      <a:pt x="86360" y="0"/>
                    </a:cubicBezTo>
                    <a:cubicBezTo>
                      <a:pt x="86360" y="1270"/>
                      <a:pt x="83820" y="2540"/>
                      <a:pt x="83820" y="3810"/>
                    </a:cubicBezTo>
                    <a:cubicBezTo>
                      <a:pt x="83820" y="5080"/>
                      <a:pt x="81280" y="7620"/>
                      <a:pt x="80010" y="7620"/>
                    </a:cubicBezTo>
                    <a:cubicBezTo>
                      <a:pt x="78740" y="7620"/>
                      <a:pt x="80010" y="7620"/>
                      <a:pt x="80010" y="7620"/>
                    </a:cubicBezTo>
                    <a:cubicBezTo>
                      <a:pt x="80010" y="15240"/>
                      <a:pt x="76200" y="21590"/>
                      <a:pt x="68580" y="22860"/>
                    </a:cubicBezTo>
                    <a:cubicBezTo>
                      <a:pt x="63500" y="22860"/>
                      <a:pt x="59690" y="24130"/>
                      <a:pt x="55880" y="24130"/>
                    </a:cubicBezTo>
                    <a:cubicBezTo>
                      <a:pt x="45720" y="24130"/>
                      <a:pt x="39370" y="21590"/>
                      <a:pt x="33020" y="19050"/>
                    </a:cubicBezTo>
                    <a:cubicBezTo>
                      <a:pt x="33020" y="19050"/>
                      <a:pt x="31750" y="19050"/>
                      <a:pt x="30480" y="19050"/>
                    </a:cubicBezTo>
                    <a:cubicBezTo>
                      <a:pt x="27940" y="38100"/>
                      <a:pt x="16510" y="49530"/>
                      <a:pt x="8890" y="57150"/>
                    </a:cubicBezTo>
                    <a:cubicBezTo>
                      <a:pt x="5080" y="60960"/>
                      <a:pt x="2540" y="63500"/>
                      <a:pt x="0" y="67310"/>
                    </a:cubicBezTo>
                    <a:cubicBezTo>
                      <a:pt x="8890" y="74930"/>
                      <a:pt x="15240" y="83820"/>
                      <a:pt x="20320" y="91440"/>
                    </a:cubicBezTo>
                    <a:cubicBezTo>
                      <a:pt x="30480" y="105410"/>
                      <a:pt x="38100" y="116840"/>
                      <a:pt x="54610" y="120650"/>
                    </a:cubicBezTo>
                    <a:cubicBezTo>
                      <a:pt x="58420" y="120650"/>
                      <a:pt x="62230" y="124460"/>
                      <a:pt x="63500" y="128270"/>
                    </a:cubicBezTo>
                    <a:cubicBezTo>
                      <a:pt x="64770" y="128270"/>
                      <a:pt x="66040" y="129540"/>
                      <a:pt x="67310" y="130810"/>
                    </a:cubicBezTo>
                    <a:cubicBezTo>
                      <a:pt x="71120" y="133350"/>
                      <a:pt x="72390" y="138430"/>
                      <a:pt x="72390" y="142240"/>
                    </a:cubicBezTo>
                    <a:cubicBezTo>
                      <a:pt x="72390" y="151130"/>
                      <a:pt x="72390" y="157480"/>
                      <a:pt x="76200" y="160020"/>
                    </a:cubicBezTo>
                    <a:cubicBezTo>
                      <a:pt x="81280" y="166370"/>
                      <a:pt x="77470" y="177800"/>
                      <a:pt x="72390" y="182880"/>
                    </a:cubicBezTo>
                    <a:cubicBezTo>
                      <a:pt x="72390" y="182880"/>
                      <a:pt x="69850" y="187960"/>
                      <a:pt x="69850" y="187960"/>
                    </a:cubicBezTo>
                    <a:cubicBezTo>
                      <a:pt x="69850" y="187960"/>
                      <a:pt x="68580" y="193040"/>
                      <a:pt x="68580" y="193040"/>
                    </a:cubicBezTo>
                    <a:cubicBezTo>
                      <a:pt x="68580" y="193040"/>
                      <a:pt x="68580" y="199390"/>
                      <a:pt x="68580" y="200660"/>
                    </a:cubicBezTo>
                    <a:lnTo>
                      <a:pt x="68580" y="205740"/>
                    </a:lnTo>
                    <a:cubicBezTo>
                      <a:pt x="68580" y="205740"/>
                      <a:pt x="68580" y="210820"/>
                      <a:pt x="68580" y="210820"/>
                    </a:cubicBezTo>
                    <a:lnTo>
                      <a:pt x="68580" y="217170"/>
                    </a:lnTo>
                    <a:cubicBezTo>
                      <a:pt x="68580" y="220980"/>
                      <a:pt x="71120" y="224790"/>
                      <a:pt x="72390" y="229870"/>
                    </a:cubicBezTo>
                    <a:lnTo>
                      <a:pt x="72390" y="236220"/>
                    </a:lnTo>
                    <a:cubicBezTo>
                      <a:pt x="73660" y="236220"/>
                      <a:pt x="76200" y="242570"/>
                      <a:pt x="76200" y="242570"/>
                    </a:cubicBezTo>
                    <a:cubicBezTo>
                      <a:pt x="78740" y="248920"/>
                      <a:pt x="81280" y="254000"/>
                      <a:pt x="86360" y="261620"/>
                    </a:cubicBezTo>
                    <a:cubicBezTo>
                      <a:pt x="86360" y="261620"/>
                      <a:pt x="86360" y="261620"/>
                      <a:pt x="86360" y="262890"/>
                    </a:cubicBezTo>
                    <a:cubicBezTo>
                      <a:pt x="86360" y="262890"/>
                      <a:pt x="86360" y="262890"/>
                      <a:pt x="86360" y="262890"/>
                    </a:cubicBezTo>
                    <a:lnTo>
                      <a:pt x="86360" y="250190"/>
                    </a:lnTo>
                    <a:cubicBezTo>
                      <a:pt x="86360" y="242570"/>
                      <a:pt x="91440" y="237490"/>
                      <a:pt x="99060" y="236220"/>
                    </a:cubicBezTo>
                    <a:cubicBezTo>
                      <a:pt x="99060" y="234950"/>
                      <a:pt x="101600" y="233680"/>
                      <a:pt x="101600" y="233680"/>
                    </a:cubicBezTo>
                    <a:cubicBezTo>
                      <a:pt x="105410" y="228600"/>
                      <a:pt x="110490" y="226060"/>
                      <a:pt x="116840" y="224790"/>
                    </a:cubicBezTo>
                    <a:cubicBezTo>
                      <a:pt x="119380" y="224790"/>
                      <a:pt x="121920" y="224790"/>
                      <a:pt x="129540" y="222250"/>
                    </a:cubicBezTo>
                    <a:cubicBezTo>
                      <a:pt x="132080" y="222250"/>
                      <a:pt x="135890" y="220980"/>
                      <a:pt x="143510" y="220980"/>
                    </a:cubicBezTo>
                    <a:lnTo>
                      <a:pt x="144780" y="220980"/>
                    </a:lnTo>
                    <a:cubicBezTo>
                      <a:pt x="156210" y="220980"/>
                      <a:pt x="163830" y="231140"/>
                      <a:pt x="165100" y="233680"/>
                    </a:cubicBezTo>
                    <a:cubicBezTo>
                      <a:pt x="168910" y="237490"/>
                      <a:pt x="170180" y="242570"/>
                      <a:pt x="172720" y="246380"/>
                    </a:cubicBezTo>
                    <a:lnTo>
                      <a:pt x="177800" y="252730"/>
                    </a:lnTo>
                    <a:cubicBezTo>
                      <a:pt x="179070" y="252730"/>
                      <a:pt x="181610" y="255270"/>
                      <a:pt x="182880" y="256540"/>
                    </a:cubicBezTo>
                    <a:cubicBezTo>
                      <a:pt x="191770" y="264160"/>
                      <a:pt x="196850" y="271780"/>
                      <a:pt x="198120" y="281940"/>
                    </a:cubicBezTo>
                    <a:cubicBezTo>
                      <a:pt x="199390" y="279400"/>
                      <a:pt x="207010" y="270510"/>
                      <a:pt x="207010" y="270510"/>
                    </a:cubicBezTo>
                    <a:cubicBezTo>
                      <a:pt x="209550" y="266700"/>
                      <a:pt x="214630" y="264160"/>
                      <a:pt x="219710" y="264160"/>
                    </a:cubicBezTo>
                    <a:cubicBezTo>
                      <a:pt x="229870" y="264160"/>
                      <a:pt x="238760" y="267970"/>
                      <a:pt x="246380" y="274320"/>
                    </a:cubicBezTo>
                    <a:cubicBezTo>
                      <a:pt x="246380" y="270510"/>
                      <a:pt x="246380" y="266700"/>
                      <a:pt x="248920" y="262890"/>
                    </a:cubicBezTo>
                    <a:cubicBezTo>
                      <a:pt x="251460" y="260350"/>
                      <a:pt x="254000" y="257810"/>
                      <a:pt x="257810" y="257810"/>
                    </a:cubicBezTo>
                    <a:cubicBezTo>
                      <a:pt x="256540" y="252730"/>
                      <a:pt x="255270" y="248920"/>
                      <a:pt x="254000" y="243840"/>
                    </a:cubicBezTo>
                    <a:cubicBezTo>
                      <a:pt x="252730" y="240030"/>
                      <a:pt x="250190" y="234950"/>
                      <a:pt x="245110" y="228600"/>
                    </a:cubicBezTo>
                    <a:cubicBezTo>
                      <a:pt x="242570" y="226060"/>
                      <a:pt x="237490" y="222250"/>
                      <a:pt x="234950" y="214630"/>
                    </a:cubicBezTo>
                    <a:lnTo>
                      <a:pt x="232410" y="209550"/>
                    </a:lnTo>
                    <a:cubicBezTo>
                      <a:pt x="231140" y="204470"/>
                      <a:pt x="232410" y="199390"/>
                      <a:pt x="232410" y="196850"/>
                    </a:cubicBezTo>
                    <a:lnTo>
                      <a:pt x="232410" y="189230"/>
                    </a:lnTo>
                    <a:cubicBezTo>
                      <a:pt x="232410" y="189230"/>
                      <a:pt x="227330" y="187960"/>
                      <a:pt x="226060" y="186690"/>
                    </a:cubicBezTo>
                    <a:cubicBezTo>
                      <a:pt x="210820" y="180340"/>
                      <a:pt x="210820" y="158750"/>
                      <a:pt x="213360" y="143510"/>
                    </a:cubicBezTo>
                    <a:cubicBezTo>
                      <a:pt x="218440" y="123190"/>
                      <a:pt x="229870" y="110490"/>
                      <a:pt x="246380" y="110490"/>
                    </a:cubicBezTo>
                    <a:lnTo>
                      <a:pt x="246380" y="110490"/>
                    </a:lnTo>
                    <a:cubicBezTo>
                      <a:pt x="250190" y="110490"/>
                      <a:pt x="254000" y="113030"/>
                      <a:pt x="256540" y="116840"/>
                    </a:cubicBezTo>
                    <a:cubicBezTo>
                      <a:pt x="259080" y="116840"/>
                      <a:pt x="260350" y="116840"/>
                      <a:pt x="261620" y="116840"/>
                    </a:cubicBezTo>
                    <a:cubicBezTo>
                      <a:pt x="265430" y="116840"/>
                      <a:pt x="270510" y="116840"/>
                      <a:pt x="274320" y="116840"/>
                    </a:cubicBezTo>
                    <a:cubicBezTo>
                      <a:pt x="276860" y="116840"/>
                      <a:pt x="278130" y="116840"/>
                      <a:pt x="280670" y="116840"/>
                    </a:cubicBezTo>
                    <a:cubicBezTo>
                      <a:pt x="280670" y="115570"/>
                      <a:pt x="281940" y="114300"/>
                      <a:pt x="283210" y="113030"/>
                    </a:cubicBezTo>
                    <a:cubicBezTo>
                      <a:pt x="283210" y="113030"/>
                      <a:pt x="285750" y="111760"/>
                      <a:pt x="287020" y="110490"/>
                    </a:cubicBezTo>
                    <a:cubicBezTo>
                      <a:pt x="287020" y="106680"/>
                      <a:pt x="285750" y="102870"/>
                      <a:pt x="285750" y="99060"/>
                    </a:cubicBezTo>
                    <a:cubicBezTo>
                      <a:pt x="278130" y="95250"/>
                      <a:pt x="275590" y="88900"/>
                      <a:pt x="274320" y="8001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23" name="Volný tvar: obrazec 1422">
                <a:extLst>
                  <a:ext uri="{FF2B5EF4-FFF2-40B4-BE49-F238E27FC236}">
                    <a16:creationId xmlns:a16="http://schemas.microsoft.com/office/drawing/2014/main" id="{CBABAB9B-185D-3C60-F0F3-648CF92B824E}"/>
                  </a:ext>
                </a:extLst>
              </p:cNvPr>
              <p:cNvSpPr/>
              <p:nvPr/>
            </p:nvSpPr>
            <p:spPr>
              <a:xfrm>
                <a:off x="14190979" y="10793730"/>
                <a:ext cx="2540" cy="3809"/>
              </a:xfrm>
              <a:custGeom>
                <a:avLst/>
                <a:gdLst>
                  <a:gd name="connsiteX0" fmla="*/ 1270 w 2540"/>
                  <a:gd name="connsiteY0" fmla="*/ 3810 h 3809"/>
                  <a:gd name="connsiteX1" fmla="*/ 1270 w 2540"/>
                  <a:gd name="connsiteY1" fmla="*/ 0 h 3809"/>
                  <a:gd name="connsiteX2" fmla="*/ 0 w 2540"/>
                  <a:gd name="connsiteY2" fmla="*/ 3810 h 3809"/>
                  <a:gd name="connsiteX3" fmla="*/ 2540 w 2540"/>
                  <a:gd name="connsiteY3" fmla="*/ 3810 h 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0" h="3809">
                    <a:moveTo>
                      <a:pt x="1270" y="3810"/>
                    </a:moveTo>
                    <a:cubicBezTo>
                      <a:pt x="1270" y="2539"/>
                      <a:pt x="1270" y="1270"/>
                      <a:pt x="1270" y="0"/>
                    </a:cubicBezTo>
                    <a:cubicBezTo>
                      <a:pt x="1270" y="1270"/>
                      <a:pt x="1270" y="2539"/>
                      <a:pt x="0" y="3810"/>
                    </a:cubicBezTo>
                    <a:lnTo>
                      <a:pt x="2540" y="3810"/>
                    </a:ln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24" name="Volný tvar: obrazec 1423">
                <a:extLst>
                  <a:ext uri="{FF2B5EF4-FFF2-40B4-BE49-F238E27FC236}">
                    <a16:creationId xmlns:a16="http://schemas.microsoft.com/office/drawing/2014/main" id="{46893360-B52A-8371-035D-23EE2DF03FF0}"/>
                  </a:ext>
                </a:extLst>
              </p:cNvPr>
              <p:cNvSpPr/>
              <p:nvPr/>
            </p:nvSpPr>
            <p:spPr>
              <a:xfrm>
                <a:off x="14169636" y="10776172"/>
                <a:ext cx="30233" cy="17557"/>
              </a:xfrm>
              <a:custGeom>
                <a:avLst/>
                <a:gdLst>
                  <a:gd name="connsiteX0" fmla="*/ 2293 w 30233"/>
                  <a:gd name="connsiteY0" fmla="*/ 1047 h 17557"/>
                  <a:gd name="connsiteX1" fmla="*/ 22613 w 30233"/>
                  <a:gd name="connsiteY1" fmla="*/ 17558 h 17557"/>
                  <a:gd name="connsiteX2" fmla="*/ 30233 w 30233"/>
                  <a:gd name="connsiteY2" fmla="*/ 7397 h 17557"/>
                  <a:gd name="connsiteX3" fmla="*/ 2293 w 30233"/>
                  <a:gd name="connsiteY3" fmla="*/ 1047 h 17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33" h="17557">
                    <a:moveTo>
                      <a:pt x="2293" y="1047"/>
                    </a:moveTo>
                    <a:cubicBezTo>
                      <a:pt x="-7867" y="22637"/>
                      <a:pt x="18803" y="8668"/>
                      <a:pt x="22613" y="17558"/>
                    </a:cubicBezTo>
                    <a:cubicBezTo>
                      <a:pt x="23883" y="15018"/>
                      <a:pt x="26423" y="11208"/>
                      <a:pt x="30233" y="7397"/>
                    </a:cubicBezTo>
                    <a:cubicBezTo>
                      <a:pt x="21343" y="4858"/>
                      <a:pt x="17533" y="-2763"/>
                      <a:pt x="2293" y="1047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25" name="Volný tvar: obrazec 1424">
                <a:extLst>
                  <a:ext uri="{FF2B5EF4-FFF2-40B4-BE49-F238E27FC236}">
                    <a16:creationId xmlns:a16="http://schemas.microsoft.com/office/drawing/2014/main" id="{C2BB3C36-B0AE-22E1-E049-CA02E2253E83}"/>
                  </a:ext>
                </a:extLst>
              </p:cNvPr>
              <p:cNvSpPr/>
              <p:nvPr/>
            </p:nvSpPr>
            <p:spPr>
              <a:xfrm>
                <a:off x="14163853" y="11114776"/>
                <a:ext cx="28396" cy="34026"/>
              </a:xfrm>
              <a:custGeom>
                <a:avLst/>
                <a:gdLst>
                  <a:gd name="connsiteX0" fmla="*/ 456 w 28396"/>
                  <a:gd name="connsiteY0" fmla="*/ 6614 h 34026"/>
                  <a:gd name="connsiteX1" fmla="*/ 6806 w 28396"/>
                  <a:gd name="connsiteY1" fmla="*/ 12964 h 34026"/>
                  <a:gd name="connsiteX2" fmla="*/ 456 w 28396"/>
                  <a:gd name="connsiteY2" fmla="*/ 33283 h 34026"/>
                  <a:gd name="connsiteX3" fmla="*/ 28396 w 28396"/>
                  <a:gd name="connsiteY3" fmla="*/ 19314 h 34026"/>
                  <a:gd name="connsiteX4" fmla="*/ 456 w 28396"/>
                  <a:gd name="connsiteY4" fmla="*/ 5343 h 34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96" h="34026">
                    <a:moveTo>
                      <a:pt x="456" y="6614"/>
                    </a:moveTo>
                    <a:cubicBezTo>
                      <a:pt x="4267" y="6614"/>
                      <a:pt x="8076" y="6614"/>
                      <a:pt x="6806" y="12964"/>
                    </a:cubicBezTo>
                    <a:cubicBezTo>
                      <a:pt x="6806" y="21854"/>
                      <a:pt x="-2083" y="23123"/>
                      <a:pt x="456" y="33283"/>
                    </a:cubicBezTo>
                    <a:cubicBezTo>
                      <a:pt x="15696" y="35823"/>
                      <a:pt x="25856" y="32014"/>
                      <a:pt x="28396" y="19314"/>
                    </a:cubicBezTo>
                    <a:cubicBezTo>
                      <a:pt x="22046" y="15504"/>
                      <a:pt x="5537" y="-11167"/>
                      <a:pt x="456" y="5343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26" name="Volný tvar: obrazec 1425">
                <a:extLst>
                  <a:ext uri="{FF2B5EF4-FFF2-40B4-BE49-F238E27FC236}">
                    <a16:creationId xmlns:a16="http://schemas.microsoft.com/office/drawing/2014/main" id="{D714E151-6203-163F-8C20-C6A8DF50F50A}"/>
                  </a:ext>
                </a:extLst>
              </p:cNvPr>
              <p:cNvSpPr/>
              <p:nvPr/>
            </p:nvSpPr>
            <p:spPr>
              <a:xfrm>
                <a:off x="14281150" y="11287759"/>
                <a:ext cx="58420" cy="19050"/>
              </a:xfrm>
              <a:custGeom>
                <a:avLst/>
                <a:gdLst>
                  <a:gd name="connsiteX0" fmla="*/ 26670 w 58420"/>
                  <a:gd name="connsiteY0" fmla="*/ 0 h 19050"/>
                  <a:gd name="connsiteX1" fmla="*/ 10160 w 58420"/>
                  <a:gd name="connsiteY1" fmla="*/ 5080 h 19050"/>
                  <a:gd name="connsiteX2" fmla="*/ 5080 w 58420"/>
                  <a:gd name="connsiteY2" fmla="*/ 7620 h 19050"/>
                  <a:gd name="connsiteX3" fmla="*/ 0 w 58420"/>
                  <a:gd name="connsiteY3" fmla="*/ 13970 h 19050"/>
                  <a:gd name="connsiteX4" fmla="*/ 0 w 58420"/>
                  <a:gd name="connsiteY4" fmla="*/ 13970 h 19050"/>
                  <a:gd name="connsiteX5" fmla="*/ 16510 w 58420"/>
                  <a:gd name="connsiteY5" fmla="*/ 16510 h 19050"/>
                  <a:gd name="connsiteX6" fmla="*/ 48260 w 58420"/>
                  <a:gd name="connsiteY6" fmla="*/ 19050 h 19050"/>
                  <a:gd name="connsiteX7" fmla="*/ 52070 w 58420"/>
                  <a:gd name="connsiteY7" fmla="*/ 19050 h 19050"/>
                  <a:gd name="connsiteX8" fmla="*/ 55880 w 58420"/>
                  <a:gd name="connsiteY8" fmla="*/ 6350 h 19050"/>
                  <a:gd name="connsiteX9" fmla="*/ 58420 w 58420"/>
                  <a:gd name="connsiteY9" fmla="*/ 1270 h 19050"/>
                  <a:gd name="connsiteX10" fmla="*/ 35560 w 58420"/>
                  <a:gd name="connsiteY10" fmla="*/ 1270 h 19050"/>
                  <a:gd name="connsiteX11" fmla="*/ 27940 w 58420"/>
                  <a:gd name="connsiteY11" fmla="*/ 1270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8420" h="19050">
                    <a:moveTo>
                      <a:pt x="26670" y="0"/>
                    </a:moveTo>
                    <a:cubicBezTo>
                      <a:pt x="20320" y="0"/>
                      <a:pt x="15240" y="1270"/>
                      <a:pt x="10160" y="5080"/>
                    </a:cubicBezTo>
                    <a:cubicBezTo>
                      <a:pt x="8890" y="5080"/>
                      <a:pt x="6350" y="7620"/>
                      <a:pt x="5080" y="7620"/>
                    </a:cubicBezTo>
                    <a:cubicBezTo>
                      <a:pt x="5080" y="7620"/>
                      <a:pt x="1270" y="7620"/>
                      <a:pt x="0" y="13970"/>
                    </a:cubicBezTo>
                    <a:cubicBezTo>
                      <a:pt x="0" y="13970"/>
                      <a:pt x="0" y="13970"/>
                      <a:pt x="0" y="13970"/>
                    </a:cubicBezTo>
                    <a:lnTo>
                      <a:pt x="16510" y="16510"/>
                    </a:lnTo>
                    <a:cubicBezTo>
                      <a:pt x="27940" y="17780"/>
                      <a:pt x="38100" y="19050"/>
                      <a:pt x="48260" y="19050"/>
                    </a:cubicBezTo>
                    <a:cubicBezTo>
                      <a:pt x="58420" y="19050"/>
                      <a:pt x="50800" y="19050"/>
                      <a:pt x="52070" y="19050"/>
                    </a:cubicBezTo>
                    <a:cubicBezTo>
                      <a:pt x="52070" y="13970"/>
                      <a:pt x="54610" y="10160"/>
                      <a:pt x="55880" y="6350"/>
                    </a:cubicBezTo>
                    <a:cubicBezTo>
                      <a:pt x="55880" y="3810"/>
                      <a:pt x="57150" y="2540"/>
                      <a:pt x="58420" y="1270"/>
                    </a:cubicBezTo>
                    <a:lnTo>
                      <a:pt x="35560" y="1270"/>
                    </a:lnTo>
                    <a:cubicBezTo>
                      <a:pt x="33020" y="1270"/>
                      <a:pt x="30480" y="1270"/>
                      <a:pt x="27940" y="127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27" name="Volný tvar: obrazec 1426">
                <a:extLst>
                  <a:ext uri="{FF2B5EF4-FFF2-40B4-BE49-F238E27FC236}">
                    <a16:creationId xmlns:a16="http://schemas.microsoft.com/office/drawing/2014/main" id="{C6C85964-6E09-E678-A188-0C8C6FC3B44A}"/>
                  </a:ext>
                </a:extLst>
              </p:cNvPr>
              <p:cNvSpPr/>
              <p:nvPr/>
            </p:nvSpPr>
            <p:spPr>
              <a:xfrm>
                <a:off x="14358620" y="11286490"/>
                <a:ext cx="20320" cy="41909"/>
              </a:xfrm>
              <a:custGeom>
                <a:avLst/>
                <a:gdLst>
                  <a:gd name="connsiteX0" fmla="*/ 13970 w 20320"/>
                  <a:gd name="connsiteY0" fmla="*/ 41910 h 41909"/>
                  <a:gd name="connsiteX1" fmla="*/ 20320 w 20320"/>
                  <a:gd name="connsiteY1" fmla="*/ 0 h 41909"/>
                  <a:gd name="connsiteX2" fmla="*/ 0 w 20320"/>
                  <a:gd name="connsiteY2" fmla="*/ 0 h 41909"/>
                  <a:gd name="connsiteX3" fmla="*/ 13970 w 20320"/>
                  <a:gd name="connsiteY3" fmla="*/ 41910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320" h="41909">
                    <a:moveTo>
                      <a:pt x="13970" y="41910"/>
                    </a:moveTo>
                    <a:cubicBezTo>
                      <a:pt x="20320" y="25400"/>
                      <a:pt x="16510" y="26670"/>
                      <a:pt x="20320" y="0"/>
                    </a:cubicBezTo>
                    <a:cubicBezTo>
                      <a:pt x="13970" y="0"/>
                      <a:pt x="6350" y="0"/>
                      <a:pt x="0" y="0"/>
                    </a:cubicBezTo>
                    <a:cubicBezTo>
                      <a:pt x="0" y="17780"/>
                      <a:pt x="3810" y="33020"/>
                      <a:pt x="13970" y="4191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28" name="Volný tvar: obrazec 1427">
                <a:extLst>
                  <a:ext uri="{FF2B5EF4-FFF2-40B4-BE49-F238E27FC236}">
                    <a16:creationId xmlns:a16="http://schemas.microsoft.com/office/drawing/2014/main" id="{65164663-EBEA-9786-FBAB-C9778E18A974}"/>
                  </a:ext>
                </a:extLst>
              </p:cNvPr>
              <p:cNvSpPr/>
              <p:nvPr/>
            </p:nvSpPr>
            <p:spPr>
              <a:xfrm>
                <a:off x="14511479" y="11323319"/>
                <a:ext cx="64310" cy="40640"/>
              </a:xfrm>
              <a:custGeom>
                <a:avLst/>
                <a:gdLst>
                  <a:gd name="connsiteX0" fmla="*/ 60501 w 64310"/>
                  <a:gd name="connsiteY0" fmla="*/ 12700 h 40640"/>
                  <a:gd name="connsiteX1" fmla="*/ 61771 w 64310"/>
                  <a:gd name="connsiteY1" fmla="*/ 6350 h 40640"/>
                  <a:gd name="connsiteX2" fmla="*/ 38911 w 64310"/>
                  <a:gd name="connsiteY2" fmla="*/ 6350 h 40640"/>
                  <a:gd name="connsiteX3" fmla="*/ 23671 w 64310"/>
                  <a:gd name="connsiteY3" fmla="*/ 0 h 40640"/>
                  <a:gd name="connsiteX4" fmla="*/ 3351 w 64310"/>
                  <a:gd name="connsiteY4" fmla="*/ 0 h 40640"/>
                  <a:gd name="connsiteX5" fmla="*/ 3351 w 64310"/>
                  <a:gd name="connsiteY5" fmla="*/ 24130 h 40640"/>
                  <a:gd name="connsiteX6" fmla="*/ 7161 w 64310"/>
                  <a:gd name="connsiteY6" fmla="*/ 40640 h 40640"/>
                  <a:gd name="connsiteX7" fmla="*/ 19861 w 64310"/>
                  <a:gd name="connsiteY7" fmla="*/ 40640 h 40640"/>
                  <a:gd name="connsiteX8" fmla="*/ 64311 w 64310"/>
                  <a:gd name="connsiteY8" fmla="*/ 27940 h 40640"/>
                  <a:gd name="connsiteX9" fmla="*/ 61771 w 64310"/>
                  <a:gd name="connsiteY9" fmla="*/ 20320 h 40640"/>
                  <a:gd name="connsiteX10" fmla="*/ 61771 w 64310"/>
                  <a:gd name="connsiteY10" fmla="*/ 13970 h 40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310" h="40640">
                    <a:moveTo>
                      <a:pt x="60501" y="12700"/>
                    </a:moveTo>
                    <a:cubicBezTo>
                      <a:pt x="60501" y="10161"/>
                      <a:pt x="60501" y="7620"/>
                      <a:pt x="61771" y="6350"/>
                    </a:cubicBezTo>
                    <a:lnTo>
                      <a:pt x="38911" y="6350"/>
                    </a:lnTo>
                    <a:cubicBezTo>
                      <a:pt x="35101" y="6350"/>
                      <a:pt x="28751" y="6350"/>
                      <a:pt x="23671" y="0"/>
                    </a:cubicBezTo>
                    <a:lnTo>
                      <a:pt x="3351" y="0"/>
                    </a:lnTo>
                    <a:cubicBezTo>
                      <a:pt x="-459" y="13970"/>
                      <a:pt x="-1729" y="20320"/>
                      <a:pt x="3351" y="24130"/>
                    </a:cubicBezTo>
                    <a:cubicBezTo>
                      <a:pt x="8430" y="27940"/>
                      <a:pt x="9701" y="35561"/>
                      <a:pt x="7161" y="40640"/>
                    </a:cubicBezTo>
                    <a:cubicBezTo>
                      <a:pt x="7161" y="40640"/>
                      <a:pt x="19861" y="40640"/>
                      <a:pt x="19861" y="40640"/>
                    </a:cubicBezTo>
                    <a:cubicBezTo>
                      <a:pt x="30021" y="38100"/>
                      <a:pt x="60501" y="29211"/>
                      <a:pt x="64311" y="27940"/>
                    </a:cubicBezTo>
                    <a:cubicBezTo>
                      <a:pt x="63041" y="25400"/>
                      <a:pt x="61771" y="22861"/>
                      <a:pt x="61771" y="20320"/>
                    </a:cubicBezTo>
                    <a:lnTo>
                      <a:pt x="61771" y="13970"/>
                    </a:ln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29" name="Volný tvar: obrazec 1428">
                <a:extLst>
                  <a:ext uri="{FF2B5EF4-FFF2-40B4-BE49-F238E27FC236}">
                    <a16:creationId xmlns:a16="http://schemas.microsoft.com/office/drawing/2014/main" id="{3AAE19E6-66C9-274A-CAA7-1999D339258E}"/>
                  </a:ext>
                </a:extLst>
              </p:cNvPr>
              <p:cNvSpPr/>
              <p:nvPr/>
            </p:nvSpPr>
            <p:spPr>
              <a:xfrm>
                <a:off x="14658340" y="11347450"/>
                <a:ext cx="10159" cy="2540"/>
              </a:xfrm>
              <a:custGeom>
                <a:avLst/>
                <a:gdLst>
                  <a:gd name="connsiteX0" fmla="*/ 1270 w 10159"/>
                  <a:gd name="connsiteY0" fmla="*/ 1270 h 2540"/>
                  <a:gd name="connsiteX1" fmla="*/ 10160 w 10159"/>
                  <a:gd name="connsiteY1" fmla="*/ 1270 h 2540"/>
                  <a:gd name="connsiteX2" fmla="*/ 10160 w 10159"/>
                  <a:gd name="connsiteY2" fmla="*/ 1270 h 2540"/>
                  <a:gd name="connsiteX3" fmla="*/ 10160 w 10159"/>
                  <a:gd name="connsiteY3" fmla="*/ 0 h 2540"/>
                  <a:gd name="connsiteX4" fmla="*/ 1270 w 10159"/>
                  <a:gd name="connsiteY4" fmla="*/ 0 h 2540"/>
                  <a:gd name="connsiteX5" fmla="*/ 0 w 10159"/>
                  <a:gd name="connsiteY5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59" h="2540">
                    <a:moveTo>
                      <a:pt x="1270" y="1270"/>
                    </a:moveTo>
                    <a:lnTo>
                      <a:pt x="10160" y="1270"/>
                    </a:lnTo>
                    <a:cubicBezTo>
                      <a:pt x="10160" y="1270"/>
                      <a:pt x="10160" y="1270"/>
                      <a:pt x="10160" y="1270"/>
                    </a:cubicBezTo>
                    <a:cubicBezTo>
                      <a:pt x="10160" y="1270"/>
                      <a:pt x="10160" y="1270"/>
                      <a:pt x="10160" y="0"/>
                    </a:cubicBezTo>
                    <a:cubicBezTo>
                      <a:pt x="7620" y="0"/>
                      <a:pt x="5080" y="0"/>
                      <a:pt x="1270" y="0"/>
                    </a:cubicBezTo>
                    <a:cubicBezTo>
                      <a:pt x="1270" y="0"/>
                      <a:pt x="1270" y="1270"/>
                      <a:pt x="0" y="254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30" name="Volný tvar: obrazec 1429">
                <a:extLst>
                  <a:ext uri="{FF2B5EF4-FFF2-40B4-BE49-F238E27FC236}">
                    <a16:creationId xmlns:a16="http://schemas.microsoft.com/office/drawing/2014/main" id="{7EE1C9D8-F683-C466-74A5-431F20FEE330}"/>
                  </a:ext>
                </a:extLst>
              </p:cNvPr>
              <p:cNvSpPr/>
              <p:nvPr/>
            </p:nvSpPr>
            <p:spPr>
              <a:xfrm>
                <a:off x="14471650" y="11361419"/>
                <a:ext cx="25400" cy="7620"/>
              </a:xfrm>
              <a:custGeom>
                <a:avLst/>
                <a:gdLst>
                  <a:gd name="connsiteX0" fmla="*/ 8890 w 25400"/>
                  <a:gd name="connsiteY0" fmla="*/ 1270 h 7620"/>
                  <a:gd name="connsiteX1" fmla="*/ 3810 w 25400"/>
                  <a:gd name="connsiteY1" fmla="*/ 6350 h 7620"/>
                  <a:gd name="connsiteX2" fmla="*/ 0 w 25400"/>
                  <a:gd name="connsiteY2" fmla="*/ 7620 h 7620"/>
                  <a:gd name="connsiteX3" fmla="*/ 25400 w 25400"/>
                  <a:gd name="connsiteY3" fmla="*/ 7620 h 7620"/>
                  <a:gd name="connsiteX4" fmla="*/ 22860 w 25400"/>
                  <a:gd name="connsiteY4" fmla="*/ 5080 h 7620"/>
                  <a:gd name="connsiteX5" fmla="*/ 10160 w 25400"/>
                  <a:gd name="connsiteY5" fmla="*/ 0 h 7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00" h="7620">
                    <a:moveTo>
                      <a:pt x="8890" y="1270"/>
                    </a:moveTo>
                    <a:cubicBezTo>
                      <a:pt x="7620" y="3811"/>
                      <a:pt x="5080" y="5080"/>
                      <a:pt x="3810" y="6350"/>
                    </a:cubicBezTo>
                    <a:cubicBezTo>
                      <a:pt x="3810" y="6350"/>
                      <a:pt x="1270" y="6350"/>
                      <a:pt x="0" y="7620"/>
                    </a:cubicBezTo>
                    <a:lnTo>
                      <a:pt x="25400" y="7620"/>
                    </a:lnTo>
                    <a:cubicBezTo>
                      <a:pt x="25400" y="7620"/>
                      <a:pt x="22860" y="6350"/>
                      <a:pt x="22860" y="5080"/>
                    </a:cubicBezTo>
                    <a:cubicBezTo>
                      <a:pt x="21590" y="5080"/>
                      <a:pt x="15240" y="1270"/>
                      <a:pt x="10160" y="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31" name="Volný tvar: obrazec 1430">
                <a:extLst>
                  <a:ext uri="{FF2B5EF4-FFF2-40B4-BE49-F238E27FC236}">
                    <a16:creationId xmlns:a16="http://schemas.microsoft.com/office/drawing/2014/main" id="{55513EF2-03F7-3F04-8AF2-842F35A142D4}"/>
                  </a:ext>
                </a:extLst>
              </p:cNvPr>
              <p:cNvSpPr/>
              <p:nvPr/>
            </p:nvSpPr>
            <p:spPr>
              <a:xfrm>
                <a:off x="14364720" y="10749280"/>
                <a:ext cx="62977" cy="42426"/>
              </a:xfrm>
              <a:custGeom>
                <a:avLst/>
                <a:gdLst>
                  <a:gd name="connsiteX0" fmla="*/ 48509 w 62977"/>
                  <a:gd name="connsiteY0" fmla="*/ 34289 h 42426"/>
                  <a:gd name="connsiteX1" fmla="*/ 62479 w 62977"/>
                  <a:gd name="connsiteY1" fmla="*/ 13970 h 42426"/>
                  <a:gd name="connsiteX2" fmla="*/ 20569 w 62977"/>
                  <a:gd name="connsiteY2" fmla="*/ 0 h 42426"/>
                  <a:gd name="connsiteX3" fmla="*/ 6599 w 62977"/>
                  <a:gd name="connsiteY3" fmla="*/ 0 h 42426"/>
                  <a:gd name="connsiteX4" fmla="*/ 249 w 62977"/>
                  <a:gd name="connsiteY4" fmla="*/ 6350 h 42426"/>
                  <a:gd name="connsiteX5" fmla="*/ 6599 w 62977"/>
                  <a:gd name="connsiteY5" fmla="*/ 20320 h 42426"/>
                  <a:gd name="connsiteX6" fmla="*/ 26919 w 62977"/>
                  <a:gd name="connsiteY6" fmla="*/ 40639 h 42426"/>
                  <a:gd name="connsiteX7" fmla="*/ 47239 w 62977"/>
                  <a:gd name="connsiteY7" fmla="*/ 34289 h 4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977" h="42426">
                    <a:moveTo>
                      <a:pt x="48509" y="34289"/>
                    </a:moveTo>
                    <a:cubicBezTo>
                      <a:pt x="11679" y="29210"/>
                      <a:pt x="68829" y="30480"/>
                      <a:pt x="62479" y="13970"/>
                    </a:cubicBezTo>
                    <a:cubicBezTo>
                      <a:pt x="35809" y="2539"/>
                      <a:pt x="10409" y="22860"/>
                      <a:pt x="20569" y="0"/>
                    </a:cubicBezTo>
                    <a:cubicBezTo>
                      <a:pt x="15489" y="0"/>
                      <a:pt x="11679" y="0"/>
                      <a:pt x="6599" y="0"/>
                    </a:cubicBezTo>
                    <a:cubicBezTo>
                      <a:pt x="2789" y="0"/>
                      <a:pt x="-1021" y="0"/>
                      <a:pt x="249" y="6350"/>
                    </a:cubicBezTo>
                    <a:cubicBezTo>
                      <a:pt x="5329" y="7620"/>
                      <a:pt x="7869" y="12700"/>
                      <a:pt x="6599" y="20320"/>
                    </a:cubicBezTo>
                    <a:cubicBezTo>
                      <a:pt x="43429" y="12700"/>
                      <a:pt x="7869" y="34289"/>
                      <a:pt x="26919" y="40639"/>
                    </a:cubicBezTo>
                    <a:cubicBezTo>
                      <a:pt x="24379" y="19050"/>
                      <a:pt x="47239" y="58420"/>
                      <a:pt x="47239" y="34289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32" name="Volný tvar: obrazec 1431">
                <a:extLst>
                  <a:ext uri="{FF2B5EF4-FFF2-40B4-BE49-F238E27FC236}">
                    <a16:creationId xmlns:a16="http://schemas.microsoft.com/office/drawing/2014/main" id="{BE2928D0-D02F-5EC0-5714-EBF5CFC87659}"/>
                  </a:ext>
                </a:extLst>
              </p:cNvPr>
              <p:cNvSpPr/>
              <p:nvPr/>
            </p:nvSpPr>
            <p:spPr>
              <a:xfrm>
                <a:off x="14405609" y="11310619"/>
                <a:ext cx="69850" cy="17780"/>
              </a:xfrm>
              <a:custGeom>
                <a:avLst/>
                <a:gdLst>
                  <a:gd name="connsiteX0" fmla="*/ 69850 w 69850"/>
                  <a:gd name="connsiteY0" fmla="*/ 8890 h 17780"/>
                  <a:gd name="connsiteX1" fmla="*/ 49530 w 69850"/>
                  <a:gd name="connsiteY1" fmla="*/ 2540 h 17780"/>
                  <a:gd name="connsiteX2" fmla="*/ 40640 w 69850"/>
                  <a:gd name="connsiteY2" fmla="*/ 0 h 17780"/>
                  <a:gd name="connsiteX3" fmla="*/ 29210 w 69850"/>
                  <a:gd name="connsiteY3" fmla="*/ 3811 h 17780"/>
                  <a:gd name="connsiteX4" fmla="*/ 24130 w 69850"/>
                  <a:gd name="connsiteY4" fmla="*/ 5080 h 17780"/>
                  <a:gd name="connsiteX5" fmla="*/ 16510 w 69850"/>
                  <a:gd name="connsiteY5" fmla="*/ 5080 h 17780"/>
                  <a:gd name="connsiteX6" fmla="*/ 6350 w 69850"/>
                  <a:gd name="connsiteY6" fmla="*/ 5080 h 17780"/>
                  <a:gd name="connsiteX7" fmla="*/ 0 w 69850"/>
                  <a:gd name="connsiteY7" fmla="*/ 8890 h 17780"/>
                  <a:gd name="connsiteX8" fmla="*/ 12700 w 69850"/>
                  <a:gd name="connsiteY8" fmla="*/ 17780 h 17780"/>
                  <a:gd name="connsiteX9" fmla="*/ 46990 w 69850"/>
                  <a:gd name="connsiteY9" fmla="*/ 5080 h 17780"/>
                  <a:gd name="connsiteX10" fmla="*/ 67310 w 69850"/>
                  <a:gd name="connsiteY10" fmla="*/ 10161 h 17780"/>
                  <a:gd name="connsiteX11" fmla="*/ 69850 w 69850"/>
                  <a:gd name="connsiteY11" fmla="*/ 7620 h 17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9850" h="17780">
                    <a:moveTo>
                      <a:pt x="69850" y="8890"/>
                    </a:moveTo>
                    <a:cubicBezTo>
                      <a:pt x="60960" y="8890"/>
                      <a:pt x="54610" y="5080"/>
                      <a:pt x="49530" y="2540"/>
                    </a:cubicBezTo>
                    <a:cubicBezTo>
                      <a:pt x="45720" y="0"/>
                      <a:pt x="43180" y="0"/>
                      <a:pt x="40640" y="0"/>
                    </a:cubicBezTo>
                    <a:cubicBezTo>
                      <a:pt x="38100" y="0"/>
                      <a:pt x="34290" y="1270"/>
                      <a:pt x="29210" y="3811"/>
                    </a:cubicBezTo>
                    <a:cubicBezTo>
                      <a:pt x="27940" y="3811"/>
                      <a:pt x="25400" y="5080"/>
                      <a:pt x="24130" y="5080"/>
                    </a:cubicBezTo>
                    <a:cubicBezTo>
                      <a:pt x="21590" y="5080"/>
                      <a:pt x="19050" y="5080"/>
                      <a:pt x="16510" y="5080"/>
                    </a:cubicBezTo>
                    <a:cubicBezTo>
                      <a:pt x="16510" y="5080"/>
                      <a:pt x="7620" y="5080"/>
                      <a:pt x="6350" y="5080"/>
                    </a:cubicBezTo>
                    <a:cubicBezTo>
                      <a:pt x="5080" y="6350"/>
                      <a:pt x="2540" y="7620"/>
                      <a:pt x="0" y="8890"/>
                    </a:cubicBezTo>
                    <a:cubicBezTo>
                      <a:pt x="3810" y="12700"/>
                      <a:pt x="10160" y="16511"/>
                      <a:pt x="12700" y="17780"/>
                    </a:cubicBezTo>
                    <a:cubicBezTo>
                      <a:pt x="24130" y="10161"/>
                      <a:pt x="35560" y="5080"/>
                      <a:pt x="46990" y="5080"/>
                    </a:cubicBezTo>
                    <a:cubicBezTo>
                      <a:pt x="58420" y="5080"/>
                      <a:pt x="60960" y="6350"/>
                      <a:pt x="67310" y="10161"/>
                    </a:cubicBezTo>
                    <a:cubicBezTo>
                      <a:pt x="67310" y="10161"/>
                      <a:pt x="69850" y="7620"/>
                      <a:pt x="69850" y="762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33" name="Volný tvar: obrazec 1432">
                <a:extLst>
                  <a:ext uri="{FF2B5EF4-FFF2-40B4-BE49-F238E27FC236}">
                    <a16:creationId xmlns:a16="http://schemas.microsoft.com/office/drawing/2014/main" id="{24E0B732-FEA3-FC40-BA84-2C8FE0EF7BFE}"/>
                  </a:ext>
                </a:extLst>
              </p:cNvPr>
              <p:cNvSpPr/>
              <p:nvPr/>
            </p:nvSpPr>
            <p:spPr>
              <a:xfrm>
                <a:off x="14418218" y="10223500"/>
                <a:ext cx="35888" cy="41909"/>
              </a:xfrm>
              <a:custGeom>
                <a:avLst/>
                <a:gdLst>
                  <a:gd name="connsiteX0" fmla="*/ 15332 w 35888"/>
                  <a:gd name="connsiteY0" fmla="*/ 1270 h 41909"/>
                  <a:gd name="connsiteX1" fmla="*/ 1362 w 35888"/>
                  <a:gd name="connsiteY1" fmla="*/ 35560 h 41909"/>
                  <a:gd name="connsiteX2" fmla="*/ 21682 w 35888"/>
                  <a:gd name="connsiteY2" fmla="*/ 41910 h 41909"/>
                  <a:gd name="connsiteX3" fmla="*/ 15332 w 35888"/>
                  <a:gd name="connsiteY3" fmla="*/ 0 h 4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888" h="41909">
                    <a:moveTo>
                      <a:pt x="15332" y="1270"/>
                    </a:moveTo>
                    <a:cubicBezTo>
                      <a:pt x="12792" y="13970"/>
                      <a:pt x="-4988" y="13970"/>
                      <a:pt x="1362" y="35560"/>
                    </a:cubicBezTo>
                    <a:cubicBezTo>
                      <a:pt x="10252" y="35560"/>
                      <a:pt x="16602" y="39370"/>
                      <a:pt x="21682" y="41910"/>
                    </a:cubicBezTo>
                    <a:cubicBezTo>
                      <a:pt x="50892" y="0"/>
                      <a:pt x="28032" y="41910"/>
                      <a:pt x="15332" y="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34" name="Volný tvar: obrazec 1433">
                <a:extLst>
                  <a:ext uri="{FF2B5EF4-FFF2-40B4-BE49-F238E27FC236}">
                    <a16:creationId xmlns:a16="http://schemas.microsoft.com/office/drawing/2014/main" id="{7E40A672-520C-6829-7C1B-F8D8777FB741}"/>
                  </a:ext>
                </a:extLst>
              </p:cNvPr>
              <p:cNvSpPr/>
              <p:nvPr/>
            </p:nvSpPr>
            <p:spPr>
              <a:xfrm>
                <a:off x="14230879" y="10355580"/>
                <a:ext cx="57890" cy="45548"/>
              </a:xfrm>
              <a:custGeom>
                <a:avLst/>
                <a:gdLst>
                  <a:gd name="connsiteX0" fmla="*/ 3281 w 57890"/>
                  <a:gd name="connsiteY0" fmla="*/ 0 h 45548"/>
                  <a:gd name="connsiteX1" fmla="*/ 57891 w 57890"/>
                  <a:gd name="connsiteY1" fmla="*/ 34289 h 45548"/>
                  <a:gd name="connsiteX2" fmla="*/ 3281 w 57890"/>
                  <a:gd name="connsiteY2" fmla="*/ 0 h 45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890" h="45548">
                    <a:moveTo>
                      <a:pt x="3281" y="0"/>
                    </a:moveTo>
                    <a:cubicBezTo>
                      <a:pt x="-14499" y="19050"/>
                      <a:pt x="45191" y="67310"/>
                      <a:pt x="57891" y="34289"/>
                    </a:cubicBezTo>
                    <a:cubicBezTo>
                      <a:pt x="28681" y="34289"/>
                      <a:pt x="22331" y="8889"/>
                      <a:pt x="3281" y="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  <p:sp>
            <p:nvSpPr>
              <p:cNvPr id="1435" name="Volný tvar: obrazec 1434">
                <a:extLst>
                  <a:ext uri="{FF2B5EF4-FFF2-40B4-BE49-F238E27FC236}">
                    <a16:creationId xmlns:a16="http://schemas.microsoft.com/office/drawing/2014/main" id="{603F6B16-4167-A0EB-328D-905872F463A3}"/>
                  </a:ext>
                </a:extLst>
              </p:cNvPr>
              <p:cNvSpPr/>
              <p:nvPr/>
            </p:nvSpPr>
            <p:spPr>
              <a:xfrm>
                <a:off x="13762990" y="10038080"/>
                <a:ext cx="976412" cy="788669"/>
              </a:xfrm>
              <a:custGeom>
                <a:avLst/>
                <a:gdLst>
                  <a:gd name="connsiteX0" fmla="*/ 975360 w 976412"/>
                  <a:gd name="connsiteY0" fmla="*/ 45720 h 788669"/>
                  <a:gd name="connsiteX1" fmla="*/ 948690 w 976412"/>
                  <a:gd name="connsiteY1" fmla="*/ 12700 h 788669"/>
                  <a:gd name="connsiteX2" fmla="*/ 937260 w 976412"/>
                  <a:gd name="connsiteY2" fmla="*/ 0 h 788669"/>
                  <a:gd name="connsiteX3" fmla="*/ 915670 w 976412"/>
                  <a:gd name="connsiteY3" fmla="*/ 2539 h 788669"/>
                  <a:gd name="connsiteX4" fmla="*/ 916940 w 976412"/>
                  <a:gd name="connsiteY4" fmla="*/ 5080 h 788669"/>
                  <a:gd name="connsiteX5" fmla="*/ 934720 w 976412"/>
                  <a:gd name="connsiteY5" fmla="*/ 57150 h 788669"/>
                  <a:gd name="connsiteX6" fmla="*/ 880110 w 976412"/>
                  <a:gd name="connsiteY6" fmla="*/ 88900 h 788669"/>
                  <a:gd name="connsiteX7" fmla="*/ 812800 w 976412"/>
                  <a:gd name="connsiteY7" fmla="*/ 93980 h 788669"/>
                  <a:gd name="connsiteX8" fmla="*/ 812800 w 976412"/>
                  <a:gd name="connsiteY8" fmla="*/ 93980 h 788669"/>
                  <a:gd name="connsiteX9" fmla="*/ 806450 w 976412"/>
                  <a:gd name="connsiteY9" fmla="*/ 96520 h 788669"/>
                  <a:gd name="connsiteX10" fmla="*/ 773430 w 976412"/>
                  <a:gd name="connsiteY10" fmla="*/ 105410 h 788669"/>
                  <a:gd name="connsiteX11" fmla="*/ 768350 w 976412"/>
                  <a:gd name="connsiteY11" fmla="*/ 105410 h 788669"/>
                  <a:gd name="connsiteX12" fmla="*/ 728980 w 976412"/>
                  <a:gd name="connsiteY12" fmla="*/ 80010 h 788669"/>
                  <a:gd name="connsiteX13" fmla="*/ 707390 w 976412"/>
                  <a:gd name="connsiteY13" fmla="*/ 74930 h 788669"/>
                  <a:gd name="connsiteX14" fmla="*/ 683260 w 976412"/>
                  <a:gd name="connsiteY14" fmla="*/ 77470 h 788669"/>
                  <a:gd name="connsiteX15" fmla="*/ 655320 w 976412"/>
                  <a:gd name="connsiteY15" fmla="*/ 67310 h 788669"/>
                  <a:gd name="connsiteX16" fmla="*/ 643890 w 976412"/>
                  <a:gd name="connsiteY16" fmla="*/ 48260 h 788669"/>
                  <a:gd name="connsiteX17" fmla="*/ 637540 w 976412"/>
                  <a:gd name="connsiteY17" fmla="*/ 48260 h 788669"/>
                  <a:gd name="connsiteX18" fmla="*/ 615950 w 976412"/>
                  <a:gd name="connsiteY18" fmla="*/ 40639 h 788669"/>
                  <a:gd name="connsiteX19" fmla="*/ 608330 w 976412"/>
                  <a:gd name="connsiteY19" fmla="*/ 44450 h 788669"/>
                  <a:gd name="connsiteX20" fmla="*/ 594360 w 976412"/>
                  <a:gd name="connsiteY20" fmla="*/ 46989 h 788669"/>
                  <a:gd name="connsiteX21" fmla="*/ 590550 w 976412"/>
                  <a:gd name="connsiteY21" fmla="*/ 52070 h 788669"/>
                  <a:gd name="connsiteX22" fmla="*/ 577850 w 976412"/>
                  <a:gd name="connsiteY22" fmla="*/ 59689 h 788669"/>
                  <a:gd name="connsiteX23" fmla="*/ 565150 w 976412"/>
                  <a:gd name="connsiteY23" fmla="*/ 59689 h 788669"/>
                  <a:gd name="connsiteX24" fmla="*/ 547370 w 976412"/>
                  <a:gd name="connsiteY24" fmla="*/ 63500 h 788669"/>
                  <a:gd name="connsiteX25" fmla="*/ 520700 w 976412"/>
                  <a:gd name="connsiteY25" fmla="*/ 77470 h 788669"/>
                  <a:gd name="connsiteX26" fmla="*/ 502920 w 976412"/>
                  <a:gd name="connsiteY26" fmla="*/ 77470 h 788669"/>
                  <a:gd name="connsiteX27" fmla="*/ 495300 w 976412"/>
                  <a:gd name="connsiteY27" fmla="*/ 77470 h 788669"/>
                  <a:gd name="connsiteX28" fmla="*/ 473710 w 976412"/>
                  <a:gd name="connsiteY28" fmla="*/ 77470 h 788669"/>
                  <a:gd name="connsiteX29" fmla="*/ 429260 w 976412"/>
                  <a:gd name="connsiteY29" fmla="*/ 90170 h 788669"/>
                  <a:gd name="connsiteX30" fmla="*/ 410210 w 976412"/>
                  <a:gd name="connsiteY30" fmla="*/ 90170 h 788669"/>
                  <a:gd name="connsiteX31" fmla="*/ 393700 w 976412"/>
                  <a:gd name="connsiteY31" fmla="*/ 95250 h 788669"/>
                  <a:gd name="connsiteX32" fmla="*/ 392430 w 976412"/>
                  <a:gd name="connsiteY32" fmla="*/ 101600 h 788669"/>
                  <a:gd name="connsiteX33" fmla="*/ 341630 w 976412"/>
                  <a:gd name="connsiteY33" fmla="*/ 128270 h 788669"/>
                  <a:gd name="connsiteX34" fmla="*/ 322580 w 976412"/>
                  <a:gd name="connsiteY34" fmla="*/ 128270 h 788669"/>
                  <a:gd name="connsiteX35" fmla="*/ 295910 w 976412"/>
                  <a:gd name="connsiteY35" fmla="*/ 128270 h 788669"/>
                  <a:gd name="connsiteX36" fmla="*/ 279400 w 976412"/>
                  <a:gd name="connsiteY36" fmla="*/ 128270 h 788669"/>
                  <a:gd name="connsiteX37" fmla="*/ 269240 w 976412"/>
                  <a:gd name="connsiteY37" fmla="*/ 128270 h 788669"/>
                  <a:gd name="connsiteX38" fmla="*/ 262890 w 976412"/>
                  <a:gd name="connsiteY38" fmla="*/ 129539 h 788669"/>
                  <a:gd name="connsiteX39" fmla="*/ 248920 w 976412"/>
                  <a:gd name="connsiteY39" fmla="*/ 148589 h 788669"/>
                  <a:gd name="connsiteX40" fmla="*/ 241300 w 976412"/>
                  <a:gd name="connsiteY40" fmla="*/ 160020 h 788669"/>
                  <a:gd name="connsiteX41" fmla="*/ 203200 w 976412"/>
                  <a:gd name="connsiteY41" fmla="*/ 187960 h 788669"/>
                  <a:gd name="connsiteX42" fmla="*/ 198120 w 976412"/>
                  <a:gd name="connsiteY42" fmla="*/ 187960 h 788669"/>
                  <a:gd name="connsiteX43" fmla="*/ 177800 w 976412"/>
                  <a:gd name="connsiteY43" fmla="*/ 186689 h 788669"/>
                  <a:gd name="connsiteX44" fmla="*/ 142240 w 976412"/>
                  <a:gd name="connsiteY44" fmla="*/ 184150 h 788669"/>
                  <a:gd name="connsiteX45" fmla="*/ 124460 w 976412"/>
                  <a:gd name="connsiteY45" fmla="*/ 186689 h 788669"/>
                  <a:gd name="connsiteX46" fmla="*/ 118110 w 976412"/>
                  <a:gd name="connsiteY46" fmla="*/ 193039 h 788669"/>
                  <a:gd name="connsiteX47" fmla="*/ 125730 w 976412"/>
                  <a:gd name="connsiteY47" fmla="*/ 210820 h 788669"/>
                  <a:gd name="connsiteX48" fmla="*/ 125730 w 976412"/>
                  <a:gd name="connsiteY48" fmla="*/ 217170 h 788669"/>
                  <a:gd name="connsiteX49" fmla="*/ 123190 w 976412"/>
                  <a:gd name="connsiteY49" fmla="*/ 256539 h 788669"/>
                  <a:gd name="connsiteX50" fmla="*/ 102870 w 976412"/>
                  <a:gd name="connsiteY50" fmla="*/ 267970 h 788669"/>
                  <a:gd name="connsiteX51" fmla="*/ 97790 w 976412"/>
                  <a:gd name="connsiteY51" fmla="*/ 267970 h 788669"/>
                  <a:gd name="connsiteX52" fmla="*/ 93980 w 976412"/>
                  <a:gd name="connsiteY52" fmla="*/ 267970 h 788669"/>
                  <a:gd name="connsiteX53" fmla="*/ 90170 w 976412"/>
                  <a:gd name="connsiteY53" fmla="*/ 265430 h 788669"/>
                  <a:gd name="connsiteX54" fmla="*/ 76200 w 976412"/>
                  <a:gd name="connsiteY54" fmla="*/ 293370 h 788669"/>
                  <a:gd name="connsiteX55" fmla="*/ 73660 w 976412"/>
                  <a:gd name="connsiteY55" fmla="*/ 307339 h 788669"/>
                  <a:gd name="connsiteX56" fmla="*/ 71120 w 976412"/>
                  <a:gd name="connsiteY56" fmla="*/ 316230 h 788669"/>
                  <a:gd name="connsiteX57" fmla="*/ 71120 w 976412"/>
                  <a:gd name="connsiteY57" fmla="*/ 335280 h 788669"/>
                  <a:gd name="connsiteX58" fmla="*/ 58420 w 976412"/>
                  <a:gd name="connsiteY58" fmla="*/ 347980 h 788669"/>
                  <a:gd name="connsiteX59" fmla="*/ 21590 w 976412"/>
                  <a:gd name="connsiteY59" fmla="*/ 354330 h 788669"/>
                  <a:gd name="connsiteX60" fmla="*/ 21590 w 976412"/>
                  <a:gd name="connsiteY60" fmla="*/ 358139 h 788669"/>
                  <a:gd name="connsiteX61" fmla="*/ 21590 w 976412"/>
                  <a:gd name="connsiteY61" fmla="*/ 368300 h 788669"/>
                  <a:gd name="connsiteX62" fmla="*/ 24130 w 976412"/>
                  <a:gd name="connsiteY62" fmla="*/ 374650 h 788669"/>
                  <a:gd name="connsiteX63" fmla="*/ 27940 w 976412"/>
                  <a:gd name="connsiteY63" fmla="*/ 386080 h 788669"/>
                  <a:gd name="connsiteX64" fmla="*/ 8890 w 976412"/>
                  <a:gd name="connsiteY64" fmla="*/ 414020 h 788669"/>
                  <a:gd name="connsiteX65" fmla="*/ 2540 w 976412"/>
                  <a:gd name="connsiteY65" fmla="*/ 422910 h 788669"/>
                  <a:gd name="connsiteX66" fmla="*/ 2540 w 976412"/>
                  <a:gd name="connsiteY66" fmla="*/ 422910 h 788669"/>
                  <a:gd name="connsiteX67" fmla="*/ 2540 w 976412"/>
                  <a:gd name="connsiteY67" fmla="*/ 436880 h 788669"/>
                  <a:gd name="connsiteX68" fmla="*/ 0 w 976412"/>
                  <a:gd name="connsiteY68" fmla="*/ 440689 h 788669"/>
                  <a:gd name="connsiteX69" fmla="*/ 3810 w 976412"/>
                  <a:gd name="connsiteY69" fmla="*/ 450850 h 788669"/>
                  <a:gd name="connsiteX70" fmla="*/ 3810 w 976412"/>
                  <a:gd name="connsiteY70" fmla="*/ 463550 h 788669"/>
                  <a:gd name="connsiteX71" fmla="*/ 15240 w 976412"/>
                  <a:gd name="connsiteY71" fmla="*/ 471170 h 788669"/>
                  <a:gd name="connsiteX72" fmla="*/ 17780 w 976412"/>
                  <a:gd name="connsiteY72" fmla="*/ 471170 h 788669"/>
                  <a:gd name="connsiteX73" fmla="*/ 31750 w 976412"/>
                  <a:gd name="connsiteY73" fmla="*/ 481330 h 788669"/>
                  <a:gd name="connsiteX74" fmla="*/ 50800 w 976412"/>
                  <a:gd name="connsiteY74" fmla="*/ 508000 h 788669"/>
                  <a:gd name="connsiteX75" fmla="*/ 50800 w 976412"/>
                  <a:gd name="connsiteY75" fmla="*/ 508000 h 788669"/>
                  <a:gd name="connsiteX76" fmla="*/ 50800 w 976412"/>
                  <a:gd name="connsiteY76" fmla="*/ 500380 h 788669"/>
                  <a:gd name="connsiteX77" fmla="*/ 58420 w 976412"/>
                  <a:gd name="connsiteY77" fmla="*/ 487680 h 788669"/>
                  <a:gd name="connsiteX78" fmla="*/ 64770 w 976412"/>
                  <a:gd name="connsiteY78" fmla="*/ 486410 h 788669"/>
                  <a:gd name="connsiteX79" fmla="*/ 73660 w 976412"/>
                  <a:gd name="connsiteY79" fmla="*/ 488950 h 788669"/>
                  <a:gd name="connsiteX80" fmla="*/ 78740 w 976412"/>
                  <a:gd name="connsiteY80" fmla="*/ 492760 h 788669"/>
                  <a:gd name="connsiteX81" fmla="*/ 97790 w 976412"/>
                  <a:gd name="connsiteY81" fmla="*/ 520700 h 788669"/>
                  <a:gd name="connsiteX82" fmla="*/ 102870 w 976412"/>
                  <a:gd name="connsiteY82" fmla="*/ 529589 h 788669"/>
                  <a:gd name="connsiteX83" fmla="*/ 106680 w 976412"/>
                  <a:gd name="connsiteY83" fmla="*/ 571500 h 788669"/>
                  <a:gd name="connsiteX84" fmla="*/ 91440 w 976412"/>
                  <a:gd name="connsiteY84" fmla="*/ 581660 h 788669"/>
                  <a:gd name="connsiteX85" fmla="*/ 88900 w 976412"/>
                  <a:gd name="connsiteY85" fmla="*/ 581660 h 788669"/>
                  <a:gd name="connsiteX86" fmla="*/ 88900 w 976412"/>
                  <a:gd name="connsiteY86" fmla="*/ 581660 h 788669"/>
                  <a:gd name="connsiteX87" fmla="*/ 91440 w 976412"/>
                  <a:gd name="connsiteY87" fmla="*/ 581660 h 788669"/>
                  <a:gd name="connsiteX88" fmla="*/ 100330 w 976412"/>
                  <a:gd name="connsiteY88" fmla="*/ 581660 h 788669"/>
                  <a:gd name="connsiteX89" fmla="*/ 105410 w 976412"/>
                  <a:gd name="connsiteY89" fmla="*/ 577850 h 788669"/>
                  <a:gd name="connsiteX90" fmla="*/ 111760 w 976412"/>
                  <a:gd name="connsiteY90" fmla="*/ 576580 h 788669"/>
                  <a:gd name="connsiteX91" fmla="*/ 120650 w 976412"/>
                  <a:gd name="connsiteY91" fmla="*/ 579120 h 788669"/>
                  <a:gd name="connsiteX92" fmla="*/ 128270 w 976412"/>
                  <a:gd name="connsiteY92" fmla="*/ 594360 h 788669"/>
                  <a:gd name="connsiteX93" fmla="*/ 134620 w 976412"/>
                  <a:gd name="connsiteY93" fmla="*/ 598170 h 788669"/>
                  <a:gd name="connsiteX94" fmla="*/ 138430 w 976412"/>
                  <a:gd name="connsiteY94" fmla="*/ 610870 h 788669"/>
                  <a:gd name="connsiteX95" fmla="*/ 138430 w 976412"/>
                  <a:gd name="connsiteY95" fmla="*/ 612139 h 788669"/>
                  <a:gd name="connsiteX96" fmla="*/ 147320 w 976412"/>
                  <a:gd name="connsiteY96" fmla="*/ 627380 h 788669"/>
                  <a:gd name="connsiteX97" fmla="*/ 138430 w 976412"/>
                  <a:gd name="connsiteY97" fmla="*/ 638810 h 788669"/>
                  <a:gd name="connsiteX98" fmla="*/ 139700 w 976412"/>
                  <a:gd name="connsiteY98" fmla="*/ 664210 h 788669"/>
                  <a:gd name="connsiteX99" fmla="*/ 139700 w 976412"/>
                  <a:gd name="connsiteY99" fmla="*/ 673100 h 788669"/>
                  <a:gd name="connsiteX100" fmla="*/ 162560 w 976412"/>
                  <a:gd name="connsiteY100" fmla="*/ 664210 h 788669"/>
                  <a:gd name="connsiteX101" fmla="*/ 191770 w 976412"/>
                  <a:gd name="connsiteY101" fmla="*/ 671830 h 788669"/>
                  <a:gd name="connsiteX102" fmla="*/ 219710 w 976412"/>
                  <a:gd name="connsiteY102" fmla="*/ 655320 h 788669"/>
                  <a:gd name="connsiteX103" fmla="*/ 233680 w 976412"/>
                  <a:gd name="connsiteY103" fmla="*/ 647700 h 788669"/>
                  <a:gd name="connsiteX104" fmla="*/ 245110 w 976412"/>
                  <a:gd name="connsiteY104" fmla="*/ 637539 h 788669"/>
                  <a:gd name="connsiteX105" fmla="*/ 264160 w 976412"/>
                  <a:gd name="connsiteY105" fmla="*/ 635000 h 788669"/>
                  <a:gd name="connsiteX106" fmla="*/ 264160 w 976412"/>
                  <a:gd name="connsiteY106" fmla="*/ 635000 h 788669"/>
                  <a:gd name="connsiteX107" fmla="*/ 278130 w 976412"/>
                  <a:gd name="connsiteY107" fmla="*/ 645160 h 788669"/>
                  <a:gd name="connsiteX108" fmla="*/ 278130 w 976412"/>
                  <a:gd name="connsiteY108" fmla="*/ 647700 h 788669"/>
                  <a:gd name="connsiteX109" fmla="*/ 290830 w 976412"/>
                  <a:gd name="connsiteY109" fmla="*/ 645160 h 788669"/>
                  <a:gd name="connsiteX110" fmla="*/ 297180 w 976412"/>
                  <a:gd name="connsiteY110" fmla="*/ 646430 h 788669"/>
                  <a:gd name="connsiteX111" fmla="*/ 297180 w 976412"/>
                  <a:gd name="connsiteY111" fmla="*/ 642620 h 788669"/>
                  <a:gd name="connsiteX112" fmla="*/ 312420 w 976412"/>
                  <a:gd name="connsiteY112" fmla="*/ 631189 h 788669"/>
                  <a:gd name="connsiteX113" fmla="*/ 323850 w 976412"/>
                  <a:gd name="connsiteY113" fmla="*/ 631189 h 788669"/>
                  <a:gd name="connsiteX114" fmla="*/ 332740 w 976412"/>
                  <a:gd name="connsiteY114" fmla="*/ 635000 h 788669"/>
                  <a:gd name="connsiteX115" fmla="*/ 335280 w 976412"/>
                  <a:gd name="connsiteY115" fmla="*/ 635000 h 788669"/>
                  <a:gd name="connsiteX116" fmla="*/ 340360 w 976412"/>
                  <a:gd name="connsiteY116" fmla="*/ 635000 h 788669"/>
                  <a:gd name="connsiteX117" fmla="*/ 342900 w 976412"/>
                  <a:gd name="connsiteY117" fmla="*/ 635000 h 788669"/>
                  <a:gd name="connsiteX118" fmla="*/ 370840 w 976412"/>
                  <a:gd name="connsiteY118" fmla="*/ 643889 h 788669"/>
                  <a:gd name="connsiteX119" fmla="*/ 378460 w 976412"/>
                  <a:gd name="connsiteY119" fmla="*/ 647700 h 788669"/>
                  <a:gd name="connsiteX120" fmla="*/ 386080 w 976412"/>
                  <a:gd name="connsiteY120" fmla="*/ 665480 h 788669"/>
                  <a:gd name="connsiteX121" fmla="*/ 383540 w 976412"/>
                  <a:gd name="connsiteY121" fmla="*/ 673100 h 788669"/>
                  <a:gd name="connsiteX122" fmla="*/ 394970 w 976412"/>
                  <a:gd name="connsiteY122" fmla="*/ 678180 h 788669"/>
                  <a:gd name="connsiteX123" fmla="*/ 396240 w 976412"/>
                  <a:gd name="connsiteY123" fmla="*/ 678180 h 788669"/>
                  <a:gd name="connsiteX124" fmla="*/ 406400 w 976412"/>
                  <a:gd name="connsiteY124" fmla="*/ 681989 h 788669"/>
                  <a:gd name="connsiteX125" fmla="*/ 411480 w 976412"/>
                  <a:gd name="connsiteY125" fmla="*/ 693420 h 788669"/>
                  <a:gd name="connsiteX126" fmla="*/ 411480 w 976412"/>
                  <a:gd name="connsiteY126" fmla="*/ 698500 h 788669"/>
                  <a:gd name="connsiteX127" fmla="*/ 414020 w 976412"/>
                  <a:gd name="connsiteY127" fmla="*/ 698500 h 788669"/>
                  <a:gd name="connsiteX128" fmla="*/ 420370 w 976412"/>
                  <a:gd name="connsiteY128" fmla="*/ 698500 h 788669"/>
                  <a:gd name="connsiteX129" fmla="*/ 420370 w 976412"/>
                  <a:gd name="connsiteY129" fmla="*/ 698500 h 788669"/>
                  <a:gd name="connsiteX130" fmla="*/ 433070 w 976412"/>
                  <a:gd name="connsiteY130" fmla="*/ 693420 h 788669"/>
                  <a:gd name="connsiteX131" fmla="*/ 455930 w 976412"/>
                  <a:gd name="connsiteY131" fmla="*/ 706120 h 788669"/>
                  <a:gd name="connsiteX132" fmla="*/ 457200 w 976412"/>
                  <a:gd name="connsiteY132" fmla="*/ 712470 h 788669"/>
                  <a:gd name="connsiteX133" fmla="*/ 466090 w 976412"/>
                  <a:gd name="connsiteY133" fmla="*/ 728980 h 788669"/>
                  <a:gd name="connsiteX134" fmla="*/ 462280 w 976412"/>
                  <a:gd name="connsiteY134" fmla="*/ 739139 h 788669"/>
                  <a:gd name="connsiteX135" fmla="*/ 459740 w 976412"/>
                  <a:gd name="connsiteY135" fmla="*/ 742950 h 788669"/>
                  <a:gd name="connsiteX136" fmla="*/ 482600 w 976412"/>
                  <a:gd name="connsiteY136" fmla="*/ 746760 h 788669"/>
                  <a:gd name="connsiteX137" fmla="*/ 492760 w 976412"/>
                  <a:gd name="connsiteY137" fmla="*/ 742950 h 788669"/>
                  <a:gd name="connsiteX138" fmla="*/ 497840 w 976412"/>
                  <a:gd name="connsiteY138" fmla="*/ 742950 h 788669"/>
                  <a:gd name="connsiteX139" fmla="*/ 506730 w 976412"/>
                  <a:gd name="connsiteY139" fmla="*/ 751839 h 788669"/>
                  <a:gd name="connsiteX140" fmla="*/ 510540 w 976412"/>
                  <a:gd name="connsiteY140" fmla="*/ 751839 h 788669"/>
                  <a:gd name="connsiteX141" fmla="*/ 525780 w 976412"/>
                  <a:gd name="connsiteY141" fmla="*/ 756920 h 788669"/>
                  <a:gd name="connsiteX142" fmla="*/ 528320 w 976412"/>
                  <a:gd name="connsiteY142" fmla="*/ 756920 h 788669"/>
                  <a:gd name="connsiteX143" fmla="*/ 542290 w 976412"/>
                  <a:gd name="connsiteY143" fmla="*/ 767080 h 788669"/>
                  <a:gd name="connsiteX144" fmla="*/ 556260 w 976412"/>
                  <a:gd name="connsiteY144" fmla="*/ 784860 h 788669"/>
                  <a:gd name="connsiteX145" fmla="*/ 562610 w 976412"/>
                  <a:gd name="connsiteY145" fmla="*/ 784860 h 788669"/>
                  <a:gd name="connsiteX146" fmla="*/ 570230 w 976412"/>
                  <a:gd name="connsiteY146" fmla="*/ 788670 h 788669"/>
                  <a:gd name="connsiteX147" fmla="*/ 570230 w 976412"/>
                  <a:gd name="connsiteY147" fmla="*/ 783589 h 788669"/>
                  <a:gd name="connsiteX148" fmla="*/ 563880 w 976412"/>
                  <a:gd name="connsiteY148" fmla="*/ 772160 h 788669"/>
                  <a:gd name="connsiteX149" fmla="*/ 563880 w 976412"/>
                  <a:gd name="connsiteY149" fmla="*/ 763270 h 788669"/>
                  <a:gd name="connsiteX150" fmla="*/ 549910 w 976412"/>
                  <a:gd name="connsiteY150" fmla="*/ 748030 h 788669"/>
                  <a:gd name="connsiteX151" fmla="*/ 552450 w 976412"/>
                  <a:gd name="connsiteY151" fmla="*/ 735330 h 788669"/>
                  <a:gd name="connsiteX152" fmla="*/ 560070 w 976412"/>
                  <a:gd name="connsiteY152" fmla="*/ 727710 h 788669"/>
                  <a:gd name="connsiteX153" fmla="*/ 556260 w 976412"/>
                  <a:gd name="connsiteY153" fmla="*/ 713739 h 788669"/>
                  <a:gd name="connsiteX154" fmla="*/ 557530 w 976412"/>
                  <a:gd name="connsiteY154" fmla="*/ 709930 h 788669"/>
                  <a:gd name="connsiteX155" fmla="*/ 546100 w 976412"/>
                  <a:gd name="connsiteY155" fmla="*/ 708660 h 788669"/>
                  <a:gd name="connsiteX156" fmla="*/ 519430 w 976412"/>
                  <a:gd name="connsiteY156" fmla="*/ 701039 h 788669"/>
                  <a:gd name="connsiteX157" fmla="*/ 513080 w 976412"/>
                  <a:gd name="connsiteY157" fmla="*/ 689610 h 788669"/>
                  <a:gd name="connsiteX158" fmla="*/ 513080 w 976412"/>
                  <a:gd name="connsiteY158" fmla="*/ 670560 h 788669"/>
                  <a:gd name="connsiteX159" fmla="*/ 523240 w 976412"/>
                  <a:gd name="connsiteY159" fmla="*/ 662939 h 788669"/>
                  <a:gd name="connsiteX160" fmla="*/ 527050 w 976412"/>
                  <a:gd name="connsiteY160" fmla="*/ 657860 h 788669"/>
                  <a:gd name="connsiteX161" fmla="*/ 537210 w 976412"/>
                  <a:gd name="connsiteY161" fmla="*/ 654050 h 788669"/>
                  <a:gd name="connsiteX162" fmla="*/ 538480 w 976412"/>
                  <a:gd name="connsiteY162" fmla="*/ 654050 h 788669"/>
                  <a:gd name="connsiteX163" fmla="*/ 544830 w 976412"/>
                  <a:gd name="connsiteY163" fmla="*/ 651510 h 788669"/>
                  <a:gd name="connsiteX164" fmla="*/ 560070 w 976412"/>
                  <a:gd name="connsiteY164" fmla="*/ 646430 h 788669"/>
                  <a:gd name="connsiteX165" fmla="*/ 576580 w 976412"/>
                  <a:gd name="connsiteY165" fmla="*/ 656589 h 788669"/>
                  <a:gd name="connsiteX166" fmla="*/ 577850 w 976412"/>
                  <a:gd name="connsiteY166" fmla="*/ 656589 h 788669"/>
                  <a:gd name="connsiteX167" fmla="*/ 589280 w 976412"/>
                  <a:gd name="connsiteY167" fmla="*/ 670560 h 788669"/>
                  <a:gd name="connsiteX168" fmla="*/ 593090 w 976412"/>
                  <a:gd name="connsiteY168" fmla="*/ 670560 h 788669"/>
                  <a:gd name="connsiteX169" fmla="*/ 589280 w 976412"/>
                  <a:gd name="connsiteY169" fmla="*/ 651510 h 788669"/>
                  <a:gd name="connsiteX170" fmla="*/ 589280 w 976412"/>
                  <a:gd name="connsiteY170" fmla="*/ 651510 h 788669"/>
                  <a:gd name="connsiteX171" fmla="*/ 582930 w 976412"/>
                  <a:gd name="connsiteY171" fmla="*/ 651510 h 788669"/>
                  <a:gd name="connsiteX172" fmla="*/ 571500 w 976412"/>
                  <a:gd name="connsiteY172" fmla="*/ 646430 h 788669"/>
                  <a:gd name="connsiteX173" fmla="*/ 568960 w 976412"/>
                  <a:gd name="connsiteY173" fmla="*/ 645160 h 788669"/>
                  <a:gd name="connsiteX174" fmla="*/ 561340 w 976412"/>
                  <a:gd name="connsiteY174" fmla="*/ 646430 h 788669"/>
                  <a:gd name="connsiteX175" fmla="*/ 544830 w 976412"/>
                  <a:gd name="connsiteY175" fmla="*/ 638810 h 788669"/>
                  <a:gd name="connsiteX176" fmla="*/ 535940 w 976412"/>
                  <a:gd name="connsiteY176" fmla="*/ 633730 h 788669"/>
                  <a:gd name="connsiteX177" fmla="*/ 534670 w 976412"/>
                  <a:gd name="connsiteY177" fmla="*/ 633730 h 788669"/>
                  <a:gd name="connsiteX178" fmla="*/ 525780 w 976412"/>
                  <a:gd name="connsiteY178" fmla="*/ 631189 h 788669"/>
                  <a:gd name="connsiteX179" fmla="*/ 513080 w 976412"/>
                  <a:gd name="connsiteY179" fmla="*/ 621030 h 788669"/>
                  <a:gd name="connsiteX180" fmla="*/ 462280 w 976412"/>
                  <a:gd name="connsiteY180" fmla="*/ 565150 h 788669"/>
                  <a:gd name="connsiteX181" fmla="*/ 454660 w 976412"/>
                  <a:gd name="connsiteY181" fmla="*/ 567689 h 788669"/>
                  <a:gd name="connsiteX182" fmla="*/ 445770 w 976412"/>
                  <a:gd name="connsiteY182" fmla="*/ 571500 h 788669"/>
                  <a:gd name="connsiteX183" fmla="*/ 441960 w 976412"/>
                  <a:gd name="connsiteY183" fmla="*/ 571500 h 788669"/>
                  <a:gd name="connsiteX184" fmla="*/ 416560 w 976412"/>
                  <a:gd name="connsiteY184" fmla="*/ 585470 h 788669"/>
                  <a:gd name="connsiteX185" fmla="*/ 416560 w 976412"/>
                  <a:gd name="connsiteY185" fmla="*/ 585470 h 788669"/>
                  <a:gd name="connsiteX186" fmla="*/ 406400 w 976412"/>
                  <a:gd name="connsiteY186" fmla="*/ 577850 h 788669"/>
                  <a:gd name="connsiteX187" fmla="*/ 406400 w 976412"/>
                  <a:gd name="connsiteY187" fmla="*/ 565150 h 788669"/>
                  <a:gd name="connsiteX188" fmla="*/ 403860 w 976412"/>
                  <a:gd name="connsiteY188" fmla="*/ 551180 h 788669"/>
                  <a:gd name="connsiteX189" fmla="*/ 396240 w 976412"/>
                  <a:gd name="connsiteY189" fmla="*/ 515620 h 788669"/>
                  <a:gd name="connsiteX190" fmla="*/ 396240 w 976412"/>
                  <a:gd name="connsiteY190" fmla="*/ 491489 h 788669"/>
                  <a:gd name="connsiteX191" fmla="*/ 392430 w 976412"/>
                  <a:gd name="connsiteY191" fmla="*/ 478789 h 788669"/>
                  <a:gd name="connsiteX192" fmla="*/ 387350 w 976412"/>
                  <a:gd name="connsiteY192" fmla="*/ 458470 h 788669"/>
                  <a:gd name="connsiteX193" fmla="*/ 387350 w 976412"/>
                  <a:gd name="connsiteY193" fmla="*/ 450850 h 788669"/>
                  <a:gd name="connsiteX194" fmla="*/ 386080 w 976412"/>
                  <a:gd name="connsiteY194" fmla="*/ 440689 h 788669"/>
                  <a:gd name="connsiteX195" fmla="*/ 383540 w 976412"/>
                  <a:gd name="connsiteY195" fmla="*/ 426720 h 788669"/>
                  <a:gd name="connsiteX196" fmla="*/ 355600 w 976412"/>
                  <a:gd name="connsiteY196" fmla="*/ 426720 h 788669"/>
                  <a:gd name="connsiteX197" fmla="*/ 341630 w 976412"/>
                  <a:gd name="connsiteY197" fmla="*/ 412750 h 788669"/>
                  <a:gd name="connsiteX198" fmla="*/ 341630 w 976412"/>
                  <a:gd name="connsiteY198" fmla="*/ 406400 h 788669"/>
                  <a:gd name="connsiteX199" fmla="*/ 354330 w 976412"/>
                  <a:gd name="connsiteY199" fmla="*/ 392430 h 788669"/>
                  <a:gd name="connsiteX200" fmla="*/ 354330 w 976412"/>
                  <a:gd name="connsiteY200" fmla="*/ 379730 h 788669"/>
                  <a:gd name="connsiteX201" fmla="*/ 350520 w 976412"/>
                  <a:gd name="connsiteY201" fmla="*/ 356870 h 788669"/>
                  <a:gd name="connsiteX202" fmla="*/ 346710 w 976412"/>
                  <a:gd name="connsiteY202" fmla="*/ 350520 h 788669"/>
                  <a:gd name="connsiteX203" fmla="*/ 336550 w 976412"/>
                  <a:gd name="connsiteY203" fmla="*/ 308610 h 788669"/>
                  <a:gd name="connsiteX204" fmla="*/ 342900 w 976412"/>
                  <a:gd name="connsiteY204" fmla="*/ 300989 h 788669"/>
                  <a:gd name="connsiteX205" fmla="*/ 346710 w 976412"/>
                  <a:gd name="connsiteY205" fmla="*/ 287020 h 788669"/>
                  <a:gd name="connsiteX206" fmla="*/ 342900 w 976412"/>
                  <a:gd name="connsiteY206" fmla="*/ 264160 h 788669"/>
                  <a:gd name="connsiteX207" fmla="*/ 342900 w 976412"/>
                  <a:gd name="connsiteY207" fmla="*/ 247650 h 788669"/>
                  <a:gd name="connsiteX208" fmla="*/ 354330 w 976412"/>
                  <a:gd name="connsiteY208" fmla="*/ 241300 h 788669"/>
                  <a:gd name="connsiteX209" fmla="*/ 356870 w 976412"/>
                  <a:gd name="connsiteY209" fmla="*/ 241300 h 788669"/>
                  <a:gd name="connsiteX210" fmla="*/ 360680 w 976412"/>
                  <a:gd name="connsiteY210" fmla="*/ 232410 h 788669"/>
                  <a:gd name="connsiteX211" fmla="*/ 364490 w 976412"/>
                  <a:gd name="connsiteY211" fmla="*/ 210820 h 788669"/>
                  <a:gd name="connsiteX212" fmla="*/ 378460 w 976412"/>
                  <a:gd name="connsiteY212" fmla="*/ 204470 h 788669"/>
                  <a:gd name="connsiteX213" fmla="*/ 400050 w 976412"/>
                  <a:gd name="connsiteY213" fmla="*/ 214630 h 788669"/>
                  <a:gd name="connsiteX214" fmla="*/ 410210 w 976412"/>
                  <a:gd name="connsiteY214" fmla="*/ 220980 h 788669"/>
                  <a:gd name="connsiteX215" fmla="*/ 420370 w 976412"/>
                  <a:gd name="connsiteY215" fmla="*/ 226060 h 788669"/>
                  <a:gd name="connsiteX216" fmla="*/ 424180 w 976412"/>
                  <a:gd name="connsiteY216" fmla="*/ 236220 h 788669"/>
                  <a:gd name="connsiteX217" fmla="*/ 412750 w 976412"/>
                  <a:gd name="connsiteY217" fmla="*/ 260350 h 788669"/>
                  <a:gd name="connsiteX218" fmla="*/ 414020 w 976412"/>
                  <a:gd name="connsiteY218" fmla="*/ 262889 h 788669"/>
                  <a:gd name="connsiteX219" fmla="*/ 415290 w 976412"/>
                  <a:gd name="connsiteY219" fmla="*/ 262889 h 788669"/>
                  <a:gd name="connsiteX220" fmla="*/ 429260 w 976412"/>
                  <a:gd name="connsiteY220" fmla="*/ 273050 h 788669"/>
                  <a:gd name="connsiteX221" fmla="*/ 435610 w 976412"/>
                  <a:gd name="connsiteY221" fmla="*/ 276860 h 788669"/>
                  <a:gd name="connsiteX222" fmla="*/ 435610 w 976412"/>
                  <a:gd name="connsiteY222" fmla="*/ 276860 h 788669"/>
                  <a:gd name="connsiteX223" fmla="*/ 448310 w 976412"/>
                  <a:gd name="connsiteY223" fmla="*/ 284480 h 788669"/>
                  <a:gd name="connsiteX224" fmla="*/ 461010 w 976412"/>
                  <a:gd name="connsiteY224" fmla="*/ 293370 h 788669"/>
                  <a:gd name="connsiteX225" fmla="*/ 485140 w 976412"/>
                  <a:gd name="connsiteY225" fmla="*/ 284480 h 788669"/>
                  <a:gd name="connsiteX226" fmla="*/ 491490 w 976412"/>
                  <a:gd name="connsiteY226" fmla="*/ 283210 h 788669"/>
                  <a:gd name="connsiteX227" fmla="*/ 501650 w 976412"/>
                  <a:gd name="connsiteY227" fmla="*/ 288289 h 788669"/>
                  <a:gd name="connsiteX228" fmla="*/ 520700 w 976412"/>
                  <a:gd name="connsiteY228" fmla="*/ 299720 h 788669"/>
                  <a:gd name="connsiteX229" fmla="*/ 520700 w 976412"/>
                  <a:gd name="connsiteY229" fmla="*/ 299720 h 788669"/>
                  <a:gd name="connsiteX230" fmla="*/ 518160 w 976412"/>
                  <a:gd name="connsiteY230" fmla="*/ 294639 h 788669"/>
                  <a:gd name="connsiteX231" fmla="*/ 520700 w 976412"/>
                  <a:gd name="connsiteY231" fmla="*/ 280670 h 788669"/>
                  <a:gd name="connsiteX232" fmla="*/ 511810 w 976412"/>
                  <a:gd name="connsiteY232" fmla="*/ 266700 h 788669"/>
                  <a:gd name="connsiteX233" fmla="*/ 511810 w 976412"/>
                  <a:gd name="connsiteY233" fmla="*/ 261620 h 788669"/>
                  <a:gd name="connsiteX234" fmla="*/ 511810 w 976412"/>
                  <a:gd name="connsiteY234" fmla="*/ 257810 h 788669"/>
                  <a:gd name="connsiteX235" fmla="*/ 511810 w 976412"/>
                  <a:gd name="connsiteY235" fmla="*/ 251460 h 788669"/>
                  <a:gd name="connsiteX236" fmla="*/ 519430 w 976412"/>
                  <a:gd name="connsiteY236" fmla="*/ 238760 h 788669"/>
                  <a:gd name="connsiteX237" fmla="*/ 518160 w 976412"/>
                  <a:gd name="connsiteY237" fmla="*/ 227330 h 788669"/>
                  <a:gd name="connsiteX238" fmla="*/ 515620 w 976412"/>
                  <a:gd name="connsiteY238" fmla="*/ 227330 h 788669"/>
                  <a:gd name="connsiteX239" fmla="*/ 505460 w 976412"/>
                  <a:gd name="connsiteY239" fmla="*/ 233680 h 788669"/>
                  <a:gd name="connsiteX240" fmla="*/ 497840 w 976412"/>
                  <a:gd name="connsiteY240" fmla="*/ 236220 h 788669"/>
                  <a:gd name="connsiteX241" fmla="*/ 491490 w 976412"/>
                  <a:gd name="connsiteY241" fmla="*/ 236220 h 788669"/>
                  <a:gd name="connsiteX242" fmla="*/ 477520 w 976412"/>
                  <a:gd name="connsiteY242" fmla="*/ 226060 h 788669"/>
                  <a:gd name="connsiteX243" fmla="*/ 471170 w 976412"/>
                  <a:gd name="connsiteY243" fmla="*/ 222250 h 788669"/>
                  <a:gd name="connsiteX244" fmla="*/ 471170 w 976412"/>
                  <a:gd name="connsiteY244" fmla="*/ 222250 h 788669"/>
                  <a:gd name="connsiteX245" fmla="*/ 461010 w 976412"/>
                  <a:gd name="connsiteY245" fmla="*/ 218439 h 788669"/>
                  <a:gd name="connsiteX246" fmla="*/ 457200 w 976412"/>
                  <a:gd name="connsiteY246" fmla="*/ 208280 h 788669"/>
                  <a:gd name="connsiteX247" fmla="*/ 478790 w 976412"/>
                  <a:gd name="connsiteY247" fmla="*/ 189230 h 788669"/>
                  <a:gd name="connsiteX248" fmla="*/ 492760 w 976412"/>
                  <a:gd name="connsiteY248" fmla="*/ 190500 h 788669"/>
                  <a:gd name="connsiteX249" fmla="*/ 497840 w 976412"/>
                  <a:gd name="connsiteY249" fmla="*/ 182880 h 788669"/>
                  <a:gd name="connsiteX250" fmla="*/ 506730 w 976412"/>
                  <a:gd name="connsiteY250" fmla="*/ 180339 h 788669"/>
                  <a:gd name="connsiteX251" fmla="*/ 513080 w 976412"/>
                  <a:gd name="connsiteY251" fmla="*/ 181610 h 788669"/>
                  <a:gd name="connsiteX252" fmla="*/ 520700 w 976412"/>
                  <a:gd name="connsiteY252" fmla="*/ 181610 h 788669"/>
                  <a:gd name="connsiteX253" fmla="*/ 528320 w 976412"/>
                  <a:gd name="connsiteY253" fmla="*/ 181610 h 788669"/>
                  <a:gd name="connsiteX254" fmla="*/ 553720 w 976412"/>
                  <a:gd name="connsiteY254" fmla="*/ 181610 h 788669"/>
                  <a:gd name="connsiteX255" fmla="*/ 567690 w 976412"/>
                  <a:gd name="connsiteY255" fmla="*/ 182880 h 788669"/>
                  <a:gd name="connsiteX256" fmla="*/ 588010 w 976412"/>
                  <a:gd name="connsiteY256" fmla="*/ 181610 h 788669"/>
                  <a:gd name="connsiteX257" fmla="*/ 612140 w 976412"/>
                  <a:gd name="connsiteY257" fmla="*/ 170180 h 788669"/>
                  <a:gd name="connsiteX258" fmla="*/ 617220 w 976412"/>
                  <a:gd name="connsiteY258" fmla="*/ 162560 h 788669"/>
                  <a:gd name="connsiteX259" fmla="*/ 650240 w 976412"/>
                  <a:gd name="connsiteY259" fmla="*/ 142239 h 788669"/>
                  <a:gd name="connsiteX260" fmla="*/ 676910 w 976412"/>
                  <a:gd name="connsiteY260" fmla="*/ 153670 h 788669"/>
                  <a:gd name="connsiteX261" fmla="*/ 684530 w 976412"/>
                  <a:gd name="connsiteY261" fmla="*/ 166370 h 788669"/>
                  <a:gd name="connsiteX262" fmla="*/ 694690 w 976412"/>
                  <a:gd name="connsiteY262" fmla="*/ 166370 h 788669"/>
                  <a:gd name="connsiteX263" fmla="*/ 695960 w 976412"/>
                  <a:gd name="connsiteY263" fmla="*/ 163830 h 788669"/>
                  <a:gd name="connsiteX264" fmla="*/ 746760 w 976412"/>
                  <a:gd name="connsiteY264" fmla="*/ 139700 h 788669"/>
                  <a:gd name="connsiteX265" fmla="*/ 786130 w 976412"/>
                  <a:gd name="connsiteY265" fmla="*/ 147320 h 788669"/>
                  <a:gd name="connsiteX266" fmla="*/ 807720 w 976412"/>
                  <a:gd name="connsiteY266" fmla="*/ 152400 h 788669"/>
                  <a:gd name="connsiteX267" fmla="*/ 814070 w 976412"/>
                  <a:gd name="connsiteY267" fmla="*/ 152400 h 788669"/>
                  <a:gd name="connsiteX268" fmla="*/ 836930 w 976412"/>
                  <a:gd name="connsiteY268" fmla="*/ 162560 h 788669"/>
                  <a:gd name="connsiteX269" fmla="*/ 836930 w 976412"/>
                  <a:gd name="connsiteY269" fmla="*/ 160020 h 788669"/>
                  <a:gd name="connsiteX270" fmla="*/ 848360 w 976412"/>
                  <a:gd name="connsiteY270" fmla="*/ 146050 h 788669"/>
                  <a:gd name="connsiteX271" fmla="*/ 857250 w 976412"/>
                  <a:gd name="connsiteY271" fmla="*/ 146050 h 788669"/>
                  <a:gd name="connsiteX272" fmla="*/ 876300 w 976412"/>
                  <a:gd name="connsiteY272" fmla="*/ 156210 h 788669"/>
                  <a:gd name="connsiteX273" fmla="*/ 878840 w 976412"/>
                  <a:gd name="connsiteY273" fmla="*/ 167639 h 788669"/>
                  <a:gd name="connsiteX274" fmla="*/ 885190 w 976412"/>
                  <a:gd name="connsiteY274" fmla="*/ 167639 h 788669"/>
                  <a:gd name="connsiteX275" fmla="*/ 900430 w 976412"/>
                  <a:gd name="connsiteY275" fmla="*/ 180339 h 788669"/>
                  <a:gd name="connsiteX276" fmla="*/ 901700 w 976412"/>
                  <a:gd name="connsiteY276" fmla="*/ 182880 h 788669"/>
                  <a:gd name="connsiteX277" fmla="*/ 927100 w 976412"/>
                  <a:gd name="connsiteY277" fmla="*/ 163830 h 788669"/>
                  <a:gd name="connsiteX278" fmla="*/ 927100 w 976412"/>
                  <a:gd name="connsiteY278" fmla="*/ 151130 h 788669"/>
                  <a:gd name="connsiteX279" fmla="*/ 927100 w 976412"/>
                  <a:gd name="connsiteY279" fmla="*/ 146050 h 788669"/>
                  <a:gd name="connsiteX280" fmla="*/ 927100 w 976412"/>
                  <a:gd name="connsiteY280" fmla="*/ 138430 h 788669"/>
                  <a:gd name="connsiteX281" fmla="*/ 937260 w 976412"/>
                  <a:gd name="connsiteY281" fmla="*/ 93980 h 788669"/>
                  <a:gd name="connsiteX282" fmla="*/ 941070 w 976412"/>
                  <a:gd name="connsiteY282" fmla="*/ 88900 h 788669"/>
                  <a:gd name="connsiteX283" fmla="*/ 958850 w 976412"/>
                  <a:gd name="connsiteY283" fmla="*/ 76200 h 788669"/>
                  <a:gd name="connsiteX284" fmla="*/ 958850 w 976412"/>
                  <a:gd name="connsiteY284" fmla="*/ 76200 h 788669"/>
                  <a:gd name="connsiteX285" fmla="*/ 972820 w 976412"/>
                  <a:gd name="connsiteY285" fmla="*/ 68580 h 788669"/>
                  <a:gd name="connsiteX286" fmla="*/ 975360 w 976412"/>
                  <a:gd name="connsiteY286" fmla="*/ 54610 h 788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</a:cxnLst>
                <a:rect l="l" t="t" r="r" b="b"/>
                <a:pathLst>
                  <a:path w="976412" h="788669">
                    <a:moveTo>
                      <a:pt x="975360" y="45720"/>
                    </a:moveTo>
                    <a:cubicBezTo>
                      <a:pt x="972820" y="39370"/>
                      <a:pt x="956310" y="22860"/>
                      <a:pt x="948690" y="12700"/>
                    </a:cubicBezTo>
                    <a:cubicBezTo>
                      <a:pt x="943610" y="7620"/>
                      <a:pt x="939800" y="3810"/>
                      <a:pt x="937260" y="0"/>
                    </a:cubicBezTo>
                    <a:cubicBezTo>
                      <a:pt x="928370" y="0"/>
                      <a:pt x="920750" y="1270"/>
                      <a:pt x="915670" y="2539"/>
                    </a:cubicBezTo>
                    <a:cubicBezTo>
                      <a:pt x="915670" y="2539"/>
                      <a:pt x="915670" y="2539"/>
                      <a:pt x="916940" y="5080"/>
                    </a:cubicBezTo>
                    <a:cubicBezTo>
                      <a:pt x="920750" y="11430"/>
                      <a:pt x="934720" y="40639"/>
                      <a:pt x="934720" y="57150"/>
                    </a:cubicBezTo>
                    <a:cubicBezTo>
                      <a:pt x="934720" y="81280"/>
                      <a:pt x="904240" y="85089"/>
                      <a:pt x="880110" y="88900"/>
                    </a:cubicBezTo>
                    <a:cubicBezTo>
                      <a:pt x="861060" y="91439"/>
                      <a:pt x="822960" y="93980"/>
                      <a:pt x="812800" y="93980"/>
                    </a:cubicBezTo>
                    <a:lnTo>
                      <a:pt x="812800" y="93980"/>
                    </a:lnTo>
                    <a:cubicBezTo>
                      <a:pt x="812800" y="93980"/>
                      <a:pt x="808990" y="95250"/>
                      <a:pt x="806450" y="96520"/>
                    </a:cubicBezTo>
                    <a:cubicBezTo>
                      <a:pt x="798830" y="100330"/>
                      <a:pt x="787400" y="105410"/>
                      <a:pt x="773430" y="105410"/>
                    </a:cubicBezTo>
                    <a:cubicBezTo>
                      <a:pt x="759460" y="105410"/>
                      <a:pt x="768350" y="105410"/>
                      <a:pt x="768350" y="105410"/>
                    </a:cubicBezTo>
                    <a:cubicBezTo>
                      <a:pt x="749300" y="104139"/>
                      <a:pt x="735330" y="90170"/>
                      <a:pt x="728980" y="80010"/>
                    </a:cubicBezTo>
                    <a:cubicBezTo>
                      <a:pt x="722630" y="78739"/>
                      <a:pt x="712470" y="76200"/>
                      <a:pt x="707390" y="74930"/>
                    </a:cubicBezTo>
                    <a:cubicBezTo>
                      <a:pt x="701040" y="74930"/>
                      <a:pt x="687070" y="77470"/>
                      <a:pt x="683260" y="77470"/>
                    </a:cubicBezTo>
                    <a:cubicBezTo>
                      <a:pt x="680720" y="77470"/>
                      <a:pt x="666750" y="76200"/>
                      <a:pt x="655320" y="67310"/>
                    </a:cubicBezTo>
                    <a:cubicBezTo>
                      <a:pt x="648970" y="62230"/>
                      <a:pt x="646430" y="54610"/>
                      <a:pt x="643890" y="48260"/>
                    </a:cubicBezTo>
                    <a:cubicBezTo>
                      <a:pt x="641350" y="48260"/>
                      <a:pt x="640080" y="48260"/>
                      <a:pt x="637540" y="48260"/>
                    </a:cubicBezTo>
                    <a:cubicBezTo>
                      <a:pt x="629920" y="48260"/>
                      <a:pt x="622300" y="45720"/>
                      <a:pt x="615950" y="40639"/>
                    </a:cubicBezTo>
                    <a:cubicBezTo>
                      <a:pt x="613410" y="41910"/>
                      <a:pt x="610870" y="43180"/>
                      <a:pt x="608330" y="44450"/>
                    </a:cubicBezTo>
                    <a:cubicBezTo>
                      <a:pt x="601980" y="44450"/>
                      <a:pt x="595630" y="46989"/>
                      <a:pt x="594360" y="46989"/>
                    </a:cubicBezTo>
                    <a:cubicBezTo>
                      <a:pt x="594360" y="46989"/>
                      <a:pt x="591820" y="50800"/>
                      <a:pt x="590550" y="52070"/>
                    </a:cubicBezTo>
                    <a:cubicBezTo>
                      <a:pt x="588010" y="57150"/>
                      <a:pt x="582930" y="59689"/>
                      <a:pt x="577850" y="59689"/>
                    </a:cubicBezTo>
                    <a:lnTo>
                      <a:pt x="565150" y="59689"/>
                    </a:lnTo>
                    <a:cubicBezTo>
                      <a:pt x="565150" y="59689"/>
                      <a:pt x="547370" y="63500"/>
                      <a:pt x="547370" y="63500"/>
                    </a:cubicBezTo>
                    <a:cubicBezTo>
                      <a:pt x="530860" y="77470"/>
                      <a:pt x="523240" y="77470"/>
                      <a:pt x="520700" y="77470"/>
                    </a:cubicBezTo>
                    <a:cubicBezTo>
                      <a:pt x="518160" y="77470"/>
                      <a:pt x="509270" y="77470"/>
                      <a:pt x="502920" y="77470"/>
                    </a:cubicBezTo>
                    <a:lnTo>
                      <a:pt x="495300" y="77470"/>
                    </a:lnTo>
                    <a:cubicBezTo>
                      <a:pt x="492760" y="77470"/>
                      <a:pt x="481330" y="77470"/>
                      <a:pt x="473710" y="77470"/>
                    </a:cubicBezTo>
                    <a:cubicBezTo>
                      <a:pt x="469900" y="85089"/>
                      <a:pt x="459740" y="90170"/>
                      <a:pt x="429260" y="90170"/>
                    </a:cubicBezTo>
                    <a:cubicBezTo>
                      <a:pt x="398780" y="90170"/>
                      <a:pt x="415290" y="90170"/>
                      <a:pt x="410210" y="90170"/>
                    </a:cubicBezTo>
                    <a:cubicBezTo>
                      <a:pt x="403860" y="90170"/>
                      <a:pt x="397510" y="92710"/>
                      <a:pt x="393700" y="95250"/>
                    </a:cubicBezTo>
                    <a:cubicBezTo>
                      <a:pt x="393700" y="95250"/>
                      <a:pt x="393700" y="96520"/>
                      <a:pt x="392430" y="101600"/>
                    </a:cubicBezTo>
                    <a:cubicBezTo>
                      <a:pt x="388620" y="125730"/>
                      <a:pt x="355600" y="128270"/>
                      <a:pt x="341630" y="128270"/>
                    </a:cubicBezTo>
                    <a:cubicBezTo>
                      <a:pt x="327660" y="128270"/>
                      <a:pt x="330200" y="128270"/>
                      <a:pt x="322580" y="128270"/>
                    </a:cubicBezTo>
                    <a:cubicBezTo>
                      <a:pt x="313690" y="128270"/>
                      <a:pt x="304800" y="128270"/>
                      <a:pt x="295910" y="128270"/>
                    </a:cubicBezTo>
                    <a:cubicBezTo>
                      <a:pt x="287020" y="128270"/>
                      <a:pt x="284480" y="128270"/>
                      <a:pt x="279400" y="128270"/>
                    </a:cubicBezTo>
                    <a:cubicBezTo>
                      <a:pt x="275590" y="128270"/>
                      <a:pt x="273050" y="128270"/>
                      <a:pt x="269240" y="128270"/>
                    </a:cubicBezTo>
                    <a:cubicBezTo>
                      <a:pt x="265430" y="128270"/>
                      <a:pt x="264160" y="128270"/>
                      <a:pt x="262890" y="129539"/>
                    </a:cubicBezTo>
                    <a:cubicBezTo>
                      <a:pt x="257810" y="133350"/>
                      <a:pt x="252730" y="140970"/>
                      <a:pt x="248920" y="148589"/>
                    </a:cubicBezTo>
                    <a:cubicBezTo>
                      <a:pt x="246380" y="153670"/>
                      <a:pt x="243840" y="157480"/>
                      <a:pt x="241300" y="160020"/>
                    </a:cubicBezTo>
                    <a:cubicBezTo>
                      <a:pt x="241300" y="160020"/>
                      <a:pt x="220980" y="185420"/>
                      <a:pt x="203200" y="187960"/>
                    </a:cubicBezTo>
                    <a:cubicBezTo>
                      <a:pt x="203200" y="187960"/>
                      <a:pt x="198120" y="187960"/>
                      <a:pt x="198120" y="187960"/>
                    </a:cubicBezTo>
                    <a:cubicBezTo>
                      <a:pt x="194310" y="187960"/>
                      <a:pt x="186690" y="187960"/>
                      <a:pt x="177800" y="186689"/>
                    </a:cubicBezTo>
                    <a:cubicBezTo>
                      <a:pt x="166370" y="186689"/>
                      <a:pt x="153670" y="184150"/>
                      <a:pt x="142240" y="184150"/>
                    </a:cubicBezTo>
                    <a:cubicBezTo>
                      <a:pt x="130810" y="184150"/>
                      <a:pt x="129540" y="184150"/>
                      <a:pt x="124460" y="186689"/>
                    </a:cubicBezTo>
                    <a:cubicBezTo>
                      <a:pt x="123190" y="189230"/>
                      <a:pt x="120650" y="191770"/>
                      <a:pt x="118110" y="193039"/>
                    </a:cubicBezTo>
                    <a:cubicBezTo>
                      <a:pt x="121920" y="198120"/>
                      <a:pt x="124460" y="204470"/>
                      <a:pt x="125730" y="210820"/>
                    </a:cubicBezTo>
                    <a:lnTo>
                      <a:pt x="125730" y="217170"/>
                    </a:lnTo>
                    <a:cubicBezTo>
                      <a:pt x="130810" y="231139"/>
                      <a:pt x="134620" y="247650"/>
                      <a:pt x="123190" y="256539"/>
                    </a:cubicBezTo>
                    <a:cubicBezTo>
                      <a:pt x="116840" y="261620"/>
                      <a:pt x="105410" y="266700"/>
                      <a:pt x="102870" y="267970"/>
                    </a:cubicBezTo>
                    <a:cubicBezTo>
                      <a:pt x="101600" y="267970"/>
                      <a:pt x="99060" y="267970"/>
                      <a:pt x="97790" y="267970"/>
                    </a:cubicBezTo>
                    <a:cubicBezTo>
                      <a:pt x="96520" y="267970"/>
                      <a:pt x="95250" y="267970"/>
                      <a:pt x="93980" y="267970"/>
                    </a:cubicBezTo>
                    <a:cubicBezTo>
                      <a:pt x="93980" y="267970"/>
                      <a:pt x="90170" y="267970"/>
                      <a:pt x="90170" y="265430"/>
                    </a:cubicBezTo>
                    <a:cubicBezTo>
                      <a:pt x="86360" y="269239"/>
                      <a:pt x="77470" y="288289"/>
                      <a:pt x="76200" y="293370"/>
                    </a:cubicBezTo>
                    <a:cubicBezTo>
                      <a:pt x="76200" y="298450"/>
                      <a:pt x="74930" y="302260"/>
                      <a:pt x="73660" y="307339"/>
                    </a:cubicBezTo>
                    <a:cubicBezTo>
                      <a:pt x="73660" y="311150"/>
                      <a:pt x="71120" y="313689"/>
                      <a:pt x="71120" y="316230"/>
                    </a:cubicBezTo>
                    <a:cubicBezTo>
                      <a:pt x="71120" y="325120"/>
                      <a:pt x="71120" y="335280"/>
                      <a:pt x="71120" y="335280"/>
                    </a:cubicBezTo>
                    <a:cubicBezTo>
                      <a:pt x="71120" y="341630"/>
                      <a:pt x="64770" y="346710"/>
                      <a:pt x="58420" y="347980"/>
                    </a:cubicBezTo>
                    <a:cubicBezTo>
                      <a:pt x="58420" y="347980"/>
                      <a:pt x="36830" y="350520"/>
                      <a:pt x="21590" y="354330"/>
                    </a:cubicBezTo>
                    <a:lnTo>
                      <a:pt x="21590" y="358139"/>
                    </a:lnTo>
                    <a:cubicBezTo>
                      <a:pt x="21590" y="361950"/>
                      <a:pt x="21590" y="367030"/>
                      <a:pt x="21590" y="368300"/>
                    </a:cubicBezTo>
                    <a:lnTo>
                      <a:pt x="24130" y="374650"/>
                    </a:lnTo>
                    <a:cubicBezTo>
                      <a:pt x="26670" y="379730"/>
                      <a:pt x="27940" y="383539"/>
                      <a:pt x="27940" y="386080"/>
                    </a:cubicBezTo>
                    <a:cubicBezTo>
                      <a:pt x="31750" y="400050"/>
                      <a:pt x="17780" y="407670"/>
                      <a:pt x="8890" y="414020"/>
                    </a:cubicBezTo>
                    <a:cubicBezTo>
                      <a:pt x="8890" y="414020"/>
                      <a:pt x="6350" y="417830"/>
                      <a:pt x="2540" y="422910"/>
                    </a:cubicBezTo>
                    <a:cubicBezTo>
                      <a:pt x="2540" y="422910"/>
                      <a:pt x="2540" y="422910"/>
                      <a:pt x="2540" y="422910"/>
                    </a:cubicBezTo>
                    <a:cubicBezTo>
                      <a:pt x="5080" y="426720"/>
                      <a:pt x="5080" y="431800"/>
                      <a:pt x="2540" y="436880"/>
                    </a:cubicBezTo>
                    <a:cubicBezTo>
                      <a:pt x="2540" y="438150"/>
                      <a:pt x="1270" y="439420"/>
                      <a:pt x="0" y="440689"/>
                    </a:cubicBezTo>
                    <a:cubicBezTo>
                      <a:pt x="2540" y="443230"/>
                      <a:pt x="3810" y="447039"/>
                      <a:pt x="3810" y="450850"/>
                    </a:cubicBezTo>
                    <a:lnTo>
                      <a:pt x="3810" y="463550"/>
                    </a:lnTo>
                    <a:cubicBezTo>
                      <a:pt x="10160" y="463550"/>
                      <a:pt x="13970" y="463550"/>
                      <a:pt x="15240" y="471170"/>
                    </a:cubicBezTo>
                    <a:cubicBezTo>
                      <a:pt x="15240" y="471170"/>
                      <a:pt x="16510" y="471170"/>
                      <a:pt x="17780" y="471170"/>
                    </a:cubicBezTo>
                    <a:cubicBezTo>
                      <a:pt x="24130" y="471170"/>
                      <a:pt x="29210" y="474980"/>
                      <a:pt x="31750" y="481330"/>
                    </a:cubicBezTo>
                    <a:cubicBezTo>
                      <a:pt x="34290" y="492760"/>
                      <a:pt x="41910" y="500380"/>
                      <a:pt x="50800" y="508000"/>
                    </a:cubicBezTo>
                    <a:cubicBezTo>
                      <a:pt x="50800" y="508000"/>
                      <a:pt x="50800" y="508000"/>
                      <a:pt x="50800" y="508000"/>
                    </a:cubicBezTo>
                    <a:cubicBezTo>
                      <a:pt x="50800" y="506730"/>
                      <a:pt x="50800" y="502920"/>
                      <a:pt x="50800" y="500380"/>
                    </a:cubicBezTo>
                    <a:cubicBezTo>
                      <a:pt x="50800" y="495300"/>
                      <a:pt x="54610" y="490220"/>
                      <a:pt x="58420" y="487680"/>
                    </a:cubicBezTo>
                    <a:cubicBezTo>
                      <a:pt x="60960" y="487680"/>
                      <a:pt x="62230" y="486410"/>
                      <a:pt x="64770" y="486410"/>
                    </a:cubicBezTo>
                    <a:cubicBezTo>
                      <a:pt x="67310" y="486410"/>
                      <a:pt x="71120" y="486410"/>
                      <a:pt x="73660" y="488950"/>
                    </a:cubicBezTo>
                    <a:cubicBezTo>
                      <a:pt x="73660" y="488950"/>
                      <a:pt x="77470" y="492760"/>
                      <a:pt x="78740" y="492760"/>
                    </a:cubicBezTo>
                    <a:cubicBezTo>
                      <a:pt x="88900" y="502920"/>
                      <a:pt x="91440" y="508000"/>
                      <a:pt x="97790" y="520700"/>
                    </a:cubicBezTo>
                    <a:lnTo>
                      <a:pt x="102870" y="529589"/>
                    </a:lnTo>
                    <a:cubicBezTo>
                      <a:pt x="109220" y="542289"/>
                      <a:pt x="110490" y="556260"/>
                      <a:pt x="106680" y="571500"/>
                    </a:cubicBezTo>
                    <a:cubicBezTo>
                      <a:pt x="105410" y="577850"/>
                      <a:pt x="97790" y="581660"/>
                      <a:pt x="91440" y="581660"/>
                    </a:cubicBezTo>
                    <a:cubicBezTo>
                      <a:pt x="85090" y="581660"/>
                      <a:pt x="88900" y="581660"/>
                      <a:pt x="88900" y="581660"/>
                    </a:cubicBezTo>
                    <a:cubicBezTo>
                      <a:pt x="88900" y="581660"/>
                      <a:pt x="88900" y="581660"/>
                      <a:pt x="88900" y="581660"/>
                    </a:cubicBezTo>
                    <a:cubicBezTo>
                      <a:pt x="88900" y="581660"/>
                      <a:pt x="91440" y="581660"/>
                      <a:pt x="91440" y="581660"/>
                    </a:cubicBezTo>
                    <a:cubicBezTo>
                      <a:pt x="93980" y="581660"/>
                      <a:pt x="96520" y="581660"/>
                      <a:pt x="100330" y="581660"/>
                    </a:cubicBezTo>
                    <a:cubicBezTo>
                      <a:pt x="101600" y="580389"/>
                      <a:pt x="104140" y="579120"/>
                      <a:pt x="105410" y="577850"/>
                    </a:cubicBezTo>
                    <a:cubicBezTo>
                      <a:pt x="106680" y="577850"/>
                      <a:pt x="109220" y="576580"/>
                      <a:pt x="111760" y="576580"/>
                    </a:cubicBezTo>
                    <a:cubicBezTo>
                      <a:pt x="114300" y="576580"/>
                      <a:pt x="118110" y="576580"/>
                      <a:pt x="120650" y="579120"/>
                    </a:cubicBezTo>
                    <a:cubicBezTo>
                      <a:pt x="125730" y="581660"/>
                      <a:pt x="128270" y="588010"/>
                      <a:pt x="128270" y="594360"/>
                    </a:cubicBezTo>
                    <a:cubicBezTo>
                      <a:pt x="130810" y="594360"/>
                      <a:pt x="132080" y="596900"/>
                      <a:pt x="134620" y="598170"/>
                    </a:cubicBezTo>
                    <a:cubicBezTo>
                      <a:pt x="137160" y="601980"/>
                      <a:pt x="138430" y="605789"/>
                      <a:pt x="138430" y="610870"/>
                    </a:cubicBezTo>
                    <a:cubicBezTo>
                      <a:pt x="138430" y="610870"/>
                      <a:pt x="138430" y="610870"/>
                      <a:pt x="138430" y="612139"/>
                    </a:cubicBezTo>
                    <a:cubicBezTo>
                      <a:pt x="143510" y="614680"/>
                      <a:pt x="147320" y="619760"/>
                      <a:pt x="147320" y="627380"/>
                    </a:cubicBezTo>
                    <a:cubicBezTo>
                      <a:pt x="147320" y="633730"/>
                      <a:pt x="142240" y="637539"/>
                      <a:pt x="138430" y="638810"/>
                    </a:cubicBezTo>
                    <a:cubicBezTo>
                      <a:pt x="140970" y="646430"/>
                      <a:pt x="140970" y="655320"/>
                      <a:pt x="139700" y="664210"/>
                    </a:cubicBezTo>
                    <a:cubicBezTo>
                      <a:pt x="139700" y="666750"/>
                      <a:pt x="139700" y="670560"/>
                      <a:pt x="139700" y="673100"/>
                    </a:cubicBezTo>
                    <a:cubicBezTo>
                      <a:pt x="146050" y="666750"/>
                      <a:pt x="153670" y="664210"/>
                      <a:pt x="162560" y="664210"/>
                    </a:cubicBezTo>
                    <a:cubicBezTo>
                      <a:pt x="171450" y="664210"/>
                      <a:pt x="182880" y="668020"/>
                      <a:pt x="191770" y="671830"/>
                    </a:cubicBezTo>
                    <a:cubicBezTo>
                      <a:pt x="199390" y="661670"/>
                      <a:pt x="210820" y="657860"/>
                      <a:pt x="219710" y="655320"/>
                    </a:cubicBezTo>
                    <a:cubicBezTo>
                      <a:pt x="228600" y="652780"/>
                      <a:pt x="233680" y="650239"/>
                      <a:pt x="233680" y="647700"/>
                    </a:cubicBezTo>
                    <a:cubicBezTo>
                      <a:pt x="234950" y="642620"/>
                      <a:pt x="240030" y="638810"/>
                      <a:pt x="245110" y="637539"/>
                    </a:cubicBezTo>
                    <a:cubicBezTo>
                      <a:pt x="251460" y="637539"/>
                      <a:pt x="257810" y="636270"/>
                      <a:pt x="264160" y="635000"/>
                    </a:cubicBezTo>
                    <a:cubicBezTo>
                      <a:pt x="264160" y="635000"/>
                      <a:pt x="264160" y="635000"/>
                      <a:pt x="264160" y="635000"/>
                    </a:cubicBezTo>
                    <a:cubicBezTo>
                      <a:pt x="270510" y="635000"/>
                      <a:pt x="275590" y="638810"/>
                      <a:pt x="278130" y="645160"/>
                    </a:cubicBezTo>
                    <a:cubicBezTo>
                      <a:pt x="278130" y="645160"/>
                      <a:pt x="278130" y="647700"/>
                      <a:pt x="278130" y="647700"/>
                    </a:cubicBezTo>
                    <a:cubicBezTo>
                      <a:pt x="283210" y="646430"/>
                      <a:pt x="287020" y="645160"/>
                      <a:pt x="290830" y="645160"/>
                    </a:cubicBezTo>
                    <a:cubicBezTo>
                      <a:pt x="294640" y="645160"/>
                      <a:pt x="295910" y="645160"/>
                      <a:pt x="297180" y="646430"/>
                    </a:cubicBezTo>
                    <a:cubicBezTo>
                      <a:pt x="297180" y="646430"/>
                      <a:pt x="297180" y="643889"/>
                      <a:pt x="297180" y="642620"/>
                    </a:cubicBezTo>
                    <a:cubicBezTo>
                      <a:pt x="298450" y="636270"/>
                      <a:pt x="304800" y="631189"/>
                      <a:pt x="312420" y="631189"/>
                    </a:cubicBezTo>
                    <a:lnTo>
                      <a:pt x="323850" y="631189"/>
                    </a:lnTo>
                    <a:cubicBezTo>
                      <a:pt x="327660" y="631189"/>
                      <a:pt x="330200" y="631189"/>
                      <a:pt x="332740" y="635000"/>
                    </a:cubicBezTo>
                    <a:cubicBezTo>
                      <a:pt x="332740" y="635000"/>
                      <a:pt x="335280" y="635000"/>
                      <a:pt x="335280" y="635000"/>
                    </a:cubicBezTo>
                    <a:cubicBezTo>
                      <a:pt x="336550" y="635000"/>
                      <a:pt x="337820" y="635000"/>
                      <a:pt x="340360" y="635000"/>
                    </a:cubicBezTo>
                    <a:cubicBezTo>
                      <a:pt x="342900" y="635000"/>
                      <a:pt x="341630" y="635000"/>
                      <a:pt x="342900" y="635000"/>
                    </a:cubicBezTo>
                    <a:cubicBezTo>
                      <a:pt x="350520" y="636270"/>
                      <a:pt x="359410" y="638810"/>
                      <a:pt x="370840" y="643889"/>
                    </a:cubicBezTo>
                    <a:lnTo>
                      <a:pt x="378460" y="647700"/>
                    </a:lnTo>
                    <a:cubicBezTo>
                      <a:pt x="384810" y="650239"/>
                      <a:pt x="388620" y="659130"/>
                      <a:pt x="386080" y="665480"/>
                    </a:cubicBezTo>
                    <a:cubicBezTo>
                      <a:pt x="386080" y="668020"/>
                      <a:pt x="384810" y="670560"/>
                      <a:pt x="383540" y="673100"/>
                    </a:cubicBezTo>
                    <a:cubicBezTo>
                      <a:pt x="387350" y="673100"/>
                      <a:pt x="389890" y="675639"/>
                      <a:pt x="394970" y="678180"/>
                    </a:cubicBezTo>
                    <a:cubicBezTo>
                      <a:pt x="394970" y="678180"/>
                      <a:pt x="394970" y="678180"/>
                      <a:pt x="396240" y="678180"/>
                    </a:cubicBezTo>
                    <a:cubicBezTo>
                      <a:pt x="400050" y="678180"/>
                      <a:pt x="402590" y="679450"/>
                      <a:pt x="406400" y="681989"/>
                    </a:cubicBezTo>
                    <a:cubicBezTo>
                      <a:pt x="408940" y="684530"/>
                      <a:pt x="411480" y="688339"/>
                      <a:pt x="411480" y="693420"/>
                    </a:cubicBezTo>
                    <a:cubicBezTo>
                      <a:pt x="411480" y="694689"/>
                      <a:pt x="411480" y="697230"/>
                      <a:pt x="411480" y="698500"/>
                    </a:cubicBezTo>
                    <a:cubicBezTo>
                      <a:pt x="411480" y="698500"/>
                      <a:pt x="412750" y="698500"/>
                      <a:pt x="414020" y="698500"/>
                    </a:cubicBezTo>
                    <a:cubicBezTo>
                      <a:pt x="417830" y="698500"/>
                      <a:pt x="419100" y="698500"/>
                      <a:pt x="420370" y="698500"/>
                    </a:cubicBezTo>
                    <a:cubicBezTo>
                      <a:pt x="421640" y="698500"/>
                      <a:pt x="420370" y="698500"/>
                      <a:pt x="420370" y="698500"/>
                    </a:cubicBezTo>
                    <a:cubicBezTo>
                      <a:pt x="422910" y="694689"/>
                      <a:pt x="427990" y="693420"/>
                      <a:pt x="433070" y="693420"/>
                    </a:cubicBezTo>
                    <a:cubicBezTo>
                      <a:pt x="448310" y="693420"/>
                      <a:pt x="453390" y="699770"/>
                      <a:pt x="455930" y="706120"/>
                    </a:cubicBezTo>
                    <a:cubicBezTo>
                      <a:pt x="455930" y="707389"/>
                      <a:pt x="457200" y="709930"/>
                      <a:pt x="457200" y="712470"/>
                    </a:cubicBezTo>
                    <a:cubicBezTo>
                      <a:pt x="464820" y="716280"/>
                      <a:pt x="466090" y="722630"/>
                      <a:pt x="466090" y="728980"/>
                    </a:cubicBezTo>
                    <a:cubicBezTo>
                      <a:pt x="466090" y="732789"/>
                      <a:pt x="466090" y="736600"/>
                      <a:pt x="462280" y="739139"/>
                    </a:cubicBezTo>
                    <a:cubicBezTo>
                      <a:pt x="462280" y="739139"/>
                      <a:pt x="461010" y="741680"/>
                      <a:pt x="459740" y="742950"/>
                    </a:cubicBezTo>
                    <a:cubicBezTo>
                      <a:pt x="467360" y="742950"/>
                      <a:pt x="473710" y="745489"/>
                      <a:pt x="482600" y="746760"/>
                    </a:cubicBezTo>
                    <a:cubicBezTo>
                      <a:pt x="485140" y="744220"/>
                      <a:pt x="488950" y="742950"/>
                      <a:pt x="492760" y="742950"/>
                    </a:cubicBezTo>
                    <a:cubicBezTo>
                      <a:pt x="496570" y="742950"/>
                      <a:pt x="495300" y="742950"/>
                      <a:pt x="497840" y="742950"/>
                    </a:cubicBezTo>
                    <a:cubicBezTo>
                      <a:pt x="501650" y="744220"/>
                      <a:pt x="505460" y="746760"/>
                      <a:pt x="506730" y="751839"/>
                    </a:cubicBezTo>
                    <a:cubicBezTo>
                      <a:pt x="506730" y="751839"/>
                      <a:pt x="509270" y="751839"/>
                      <a:pt x="510540" y="751839"/>
                    </a:cubicBezTo>
                    <a:cubicBezTo>
                      <a:pt x="516890" y="751839"/>
                      <a:pt x="521970" y="754380"/>
                      <a:pt x="525780" y="756920"/>
                    </a:cubicBezTo>
                    <a:lnTo>
                      <a:pt x="528320" y="756920"/>
                    </a:lnTo>
                    <a:cubicBezTo>
                      <a:pt x="534670" y="756920"/>
                      <a:pt x="539750" y="760730"/>
                      <a:pt x="542290" y="767080"/>
                    </a:cubicBezTo>
                    <a:cubicBezTo>
                      <a:pt x="544830" y="777239"/>
                      <a:pt x="549910" y="782320"/>
                      <a:pt x="556260" y="784860"/>
                    </a:cubicBezTo>
                    <a:lnTo>
                      <a:pt x="562610" y="784860"/>
                    </a:lnTo>
                    <a:cubicBezTo>
                      <a:pt x="565150" y="784860"/>
                      <a:pt x="567690" y="786130"/>
                      <a:pt x="570230" y="788670"/>
                    </a:cubicBezTo>
                    <a:cubicBezTo>
                      <a:pt x="570230" y="786130"/>
                      <a:pt x="570230" y="784860"/>
                      <a:pt x="570230" y="783589"/>
                    </a:cubicBezTo>
                    <a:cubicBezTo>
                      <a:pt x="566420" y="781050"/>
                      <a:pt x="563880" y="775970"/>
                      <a:pt x="563880" y="772160"/>
                    </a:cubicBezTo>
                    <a:lnTo>
                      <a:pt x="563880" y="763270"/>
                    </a:lnTo>
                    <a:cubicBezTo>
                      <a:pt x="560070" y="760730"/>
                      <a:pt x="552450" y="756920"/>
                      <a:pt x="549910" y="748030"/>
                    </a:cubicBezTo>
                    <a:cubicBezTo>
                      <a:pt x="549910" y="744220"/>
                      <a:pt x="549910" y="739139"/>
                      <a:pt x="552450" y="735330"/>
                    </a:cubicBezTo>
                    <a:cubicBezTo>
                      <a:pt x="554990" y="732789"/>
                      <a:pt x="557530" y="730250"/>
                      <a:pt x="560070" y="727710"/>
                    </a:cubicBezTo>
                    <a:cubicBezTo>
                      <a:pt x="556260" y="723900"/>
                      <a:pt x="554990" y="718820"/>
                      <a:pt x="556260" y="713739"/>
                    </a:cubicBezTo>
                    <a:cubicBezTo>
                      <a:pt x="556260" y="713739"/>
                      <a:pt x="557530" y="709930"/>
                      <a:pt x="557530" y="709930"/>
                    </a:cubicBezTo>
                    <a:cubicBezTo>
                      <a:pt x="556260" y="709930"/>
                      <a:pt x="549910" y="708660"/>
                      <a:pt x="546100" y="708660"/>
                    </a:cubicBezTo>
                    <a:cubicBezTo>
                      <a:pt x="537210" y="708660"/>
                      <a:pt x="527050" y="707389"/>
                      <a:pt x="519430" y="701039"/>
                    </a:cubicBezTo>
                    <a:cubicBezTo>
                      <a:pt x="516890" y="698500"/>
                      <a:pt x="513080" y="693420"/>
                      <a:pt x="513080" y="689610"/>
                    </a:cubicBezTo>
                    <a:cubicBezTo>
                      <a:pt x="511810" y="685800"/>
                      <a:pt x="508000" y="678180"/>
                      <a:pt x="513080" y="670560"/>
                    </a:cubicBezTo>
                    <a:cubicBezTo>
                      <a:pt x="515620" y="666750"/>
                      <a:pt x="519430" y="664210"/>
                      <a:pt x="523240" y="662939"/>
                    </a:cubicBezTo>
                    <a:cubicBezTo>
                      <a:pt x="523240" y="661670"/>
                      <a:pt x="525780" y="659130"/>
                      <a:pt x="527050" y="657860"/>
                    </a:cubicBezTo>
                    <a:cubicBezTo>
                      <a:pt x="529590" y="655320"/>
                      <a:pt x="533400" y="654050"/>
                      <a:pt x="537210" y="654050"/>
                    </a:cubicBezTo>
                    <a:cubicBezTo>
                      <a:pt x="541020" y="654050"/>
                      <a:pt x="537210" y="654050"/>
                      <a:pt x="538480" y="654050"/>
                    </a:cubicBezTo>
                    <a:cubicBezTo>
                      <a:pt x="538480" y="654050"/>
                      <a:pt x="541020" y="654050"/>
                      <a:pt x="544830" y="651510"/>
                    </a:cubicBezTo>
                    <a:cubicBezTo>
                      <a:pt x="548640" y="650239"/>
                      <a:pt x="553720" y="646430"/>
                      <a:pt x="560070" y="646430"/>
                    </a:cubicBezTo>
                    <a:cubicBezTo>
                      <a:pt x="566420" y="646430"/>
                      <a:pt x="572770" y="651510"/>
                      <a:pt x="576580" y="656589"/>
                    </a:cubicBezTo>
                    <a:cubicBezTo>
                      <a:pt x="576580" y="656589"/>
                      <a:pt x="577850" y="656589"/>
                      <a:pt x="577850" y="656589"/>
                    </a:cubicBezTo>
                    <a:cubicBezTo>
                      <a:pt x="584200" y="656589"/>
                      <a:pt x="589280" y="662939"/>
                      <a:pt x="589280" y="670560"/>
                    </a:cubicBezTo>
                    <a:cubicBezTo>
                      <a:pt x="589280" y="670560"/>
                      <a:pt x="591820" y="670560"/>
                      <a:pt x="593090" y="670560"/>
                    </a:cubicBezTo>
                    <a:cubicBezTo>
                      <a:pt x="593090" y="661670"/>
                      <a:pt x="593090" y="656589"/>
                      <a:pt x="589280" y="651510"/>
                    </a:cubicBezTo>
                    <a:lnTo>
                      <a:pt x="589280" y="651510"/>
                    </a:lnTo>
                    <a:cubicBezTo>
                      <a:pt x="586740" y="651510"/>
                      <a:pt x="585470" y="651510"/>
                      <a:pt x="582930" y="651510"/>
                    </a:cubicBezTo>
                    <a:cubicBezTo>
                      <a:pt x="579120" y="651510"/>
                      <a:pt x="575310" y="648970"/>
                      <a:pt x="571500" y="646430"/>
                    </a:cubicBezTo>
                    <a:cubicBezTo>
                      <a:pt x="571500" y="646430"/>
                      <a:pt x="570230" y="646430"/>
                      <a:pt x="568960" y="645160"/>
                    </a:cubicBezTo>
                    <a:cubicBezTo>
                      <a:pt x="566420" y="645160"/>
                      <a:pt x="563880" y="646430"/>
                      <a:pt x="561340" y="646430"/>
                    </a:cubicBezTo>
                    <a:cubicBezTo>
                      <a:pt x="553720" y="646430"/>
                      <a:pt x="548640" y="642620"/>
                      <a:pt x="544830" y="638810"/>
                    </a:cubicBezTo>
                    <a:cubicBezTo>
                      <a:pt x="541020" y="636270"/>
                      <a:pt x="538480" y="633730"/>
                      <a:pt x="535940" y="633730"/>
                    </a:cubicBezTo>
                    <a:cubicBezTo>
                      <a:pt x="535940" y="633730"/>
                      <a:pt x="535940" y="633730"/>
                      <a:pt x="534670" y="633730"/>
                    </a:cubicBezTo>
                    <a:cubicBezTo>
                      <a:pt x="532130" y="633730"/>
                      <a:pt x="528320" y="633730"/>
                      <a:pt x="525780" y="631189"/>
                    </a:cubicBezTo>
                    <a:cubicBezTo>
                      <a:pt x="521970" y="627380"/>
                      <a:pt x="516890" y="624839"/>
                      <a:pt x="513080" y="621030"/>
                    </a:cubicBezTo>
                    <a:cubicBezTo>
                      <a:pt x="494030" y="607060"/>
                      <a:pt x="472440" y="591820"/>
                      <a:pt x="462280" y="565150"/>
                    </a:cubicBezTo>
                    <a:cubicBezTo>
                      <a:pt x="458470" y="565150"/>
                      <a:pt x="455930" y="566420"/>
                      <a:pt x="454660" y="567689"/>
                    </a:cubicBezTo>
                    <a:cubicBezTo>
                      <a:pt x="452120" y="570230"/>
                      <a:pt x="448310" y="571500"/>
                      <a:pt x="445770" y="571500"/>
                    </a:cubicBezTo>
                    <a:cubicBezTo>
                      <a:pt x="443230" y="571500"/>
                      <a:pt x="443230" y="571500"/>
                      <a:pt x="441960" y="571500"/>
                    </a:cubicBezTo>
                    <a:cubicBezTo>
                      <a:pt x="436880" y="577850"/>
                      <a:pt x="429260" y="585470"/>
                      <a:pt x="416560" y="585470"/>
                    </a:cubicBezTo>
                    <a:lnTo>
                      <a:pt x="416560" y="585470"/>
                    </a:lnTo>
                    <a:cubicBezTo>
                      <a:pt x="412750" y="585470"/>
                      <a:pt x="407670" y="581660"/>
                      <a:pt x="406400" y="577850"/>
                    </a:cubicBezTo>
                    <a:cubicBezTo>
                      <a:pt x="403860" y="574039"/>
                      <a:pt x="403860" y="568960"/>
                      <a:pt x="406400" y="565150"/>
                    </a:cubicBezTo>
                    <a:cubicBezTo>
                      <a:pt x="408940" y="561339"/>
                      <a:pt x="408940" y="557530"/>
                      <a:pt x="403860" y="551180"/>
                    </a:cubicBezTo>
                    <a:cubicBezTo>
                      <a:pt x="396240" y="538480"/>
                      <a:pt x="394970" y="529589"/>
                      <a:pt x="396240" y="515620"/>
                    </a:cubicBezTo>
                    <a:cubicBezTo>
                      <a:pt x="396240" y="508000"/>
                      <a:pt x="396240" y="499110"/>
                      <a:pt x="396240" y="491489"/>
                    </a:cubicBezTo>
                    <a:cubicBezTo>
                      <a:pt x="396240" y="487680"/>
                      <a:pt x="394970" y="483870"/>
                      <a:pt x="392430" y="478789"/>
                    </a:cubicBezTo>
                    <a:cubicBezTo>
                      <a:pt x="389890" y="472439"/>
                      <a:pt x="388620" y="466089"/>
                      <a:pt x="387350" y="458470"/>
                    </a:cubicBezTo>
                    <a:lnTo>
                      <a:pt x="387350" y="450850"/>
                    </a:lnTo>
                    <a:cubicBezTo>
                      <a:pt x="387350" y="447039"/>
                      <a:pt x="387350" y="443230"/>
                      <a:pt x="386080" y="440689"/>
                    </a:cubicBezTo>
                    <a:cubicBezTo>
                      <a:pt x="386080" y="435610"/>
                      <a:pt x="384810" y="431800"/>
                      <a:pt x="383540" y="426720"/>
                    </a:cubicBezTo>
                    <a:lnTo>
                      <a:pt x="355600" y="426720"/>
                    </a:lnTo>
                    <a:cubicBezTo>
                      <a:pt x="347980" y="426720"/>
                      <a:pt x="341630" y="420370"/>
                      <a:pt x="341630" y="412750"/>
                    </a:cubicBezTo>
                    <a:lnTo>
                      <a:pt x="341630" y="406400"/>
                    </a:lnTo>
                    <a:cubicBezTo>
                      <a:pt x="341630" y="398780"/>
                      <a:pt x="346710" y="392430"/>
                      <a:pt x="354330" y="392430"/>
                    </a:cubicBezTo>
                    <a:cubicBezTo>
                      <a:pt x="354330" y="389889"/>
                      <a:pt x="354330" y="379730"/>
                      <a:pt x="354330" y="379730"/>
                    </a:cubicBezTo>
                    <a:cubicBezTo>
                      <a:pt x="354330" y="369570"/>
                      <a:pt x="354330" y="363220"/>
                      <a:pt x="350520" y="356870"/>
                    </a:cubicBezTo>
                    <a:cubicBezTo>
                      <a:pt x="350520" y="355600"/>
                      <a:pt x="347980" y="353060"/>
                      <a:pt x="346710" y="350520"/>
                    </a:cubicBezTo>
                    <a:cubicBezTo>
                      <a:pt x="339090" y="340360"/>
                      <a:pt x="327660" y="323850"/>
                      <a:pt x="336550" y="308610"/>
                    </a:cubicBezTo>
                    <a:cubicBezTo>
                      <a:pt x="339090" y="304800"/>
                      <a:pt x="341630" y="302260"/>
                      <a:pt x="342900" y="300989"/>
                    </a:cubicBezTo>
                    <a:cubicBezTo>
                      <a:pt x="344170" y="297180"/>
                      <a:pt x="345440" y="292100"/>
                      <a:pt x="346710" y="287020"/>
                    </a:cubicBezTo>
                    <a:cubicBezTo>
                      <a:pt x="346710" y="280670"/>
                      <a:pt x="347980" y="271780"/>
                      <a:pt x="342900" y="264160"/>
                    </a:cubicBezTo>
                    <a:cubicBezTo>
                      <a:pt x="339090" y="259080"/>
                      <a:pt x="339090" y="252730"/>
                      <a:pt x="342900" y="247650"/>
                    </a:cubicBezTo>
                    <a:cubicBezTo>
                      <a:pt x="345440" y="243839"/>
                      <a:pt x="349250" y="241300"/>
                      <a:pt x="354330" y="241300"/>
                    </a:cubicBezTo>
                    <a:cubicBezTo>
                      <a:pt x="359410" y="241300"/>
                      <a:pt x="356870" y="241300"/>
                      <a:pt x="356870" y="241300"/>
                    </a:cubicBezTo>
                    <a:cubicBezTo>
                      <a:pt x="356870" y="238760"/>
                      <a:pt x="358140" y="234950"/>
                      <a:pt x="360680" y="232410"/>
                    </a:cubicBezTo>
                    <a:cubicBezTo>
                      <a:pt x="360680" y="224789"/>
                      <a:pt x="360680" y="217170"/>
                      <a:pt x="364490" y="210820"/>
                    </a:cubicBezTo>
                    <a:cubicBezTo>
                      <a:pt x="367030" y="207010"/>
                      <a:pt x="373380" y="204470"/>
                      <a:pt x="378460" y="204470"/>
                    </a:cubicBezTo>
                    <a:cubicBezTo>
                      <a:pt x="386080" y="204470"/>
                      <a:pt x="392430" y="209550"/>
                      <a:pt x="400050" y="214630"/>
                    </a:cubicBezTo>
                    <a:cubicBezTo>
                      <a:pt x="402590" y="217170"/>
                      <a:pt x="408940" y="220980"/>
                      <a:pt x="410210" y="220980"/>
                    </a:cubicBezTo>
                    <a:cubicBezTo>
                      <a:pt x="414020" y="220980"/>
                      <a:pt x="417830" y="223520"/>
                      <a:pt x="420370" y="226060"/>
                    </a:cubicBezTo>
                    <a:cubicBezTo>
                      <a:pt x="422910" y="228600"/>
                      <a:pt x="424180" y="232410"/>
                      <a:pt x="424180" y="236220"/>
                    </a:cubicBezTo>
                    <a:cubicBezTo>
                      <a:pt x="424180" y="247650"/>
                      <a:pt x="419100" y="255270"/>
                      <a:pt x="412750" y="260350"/>
                    </a:cubicBezTo>
                    <a:cubicBezTo>
                      <a:pt x="412750" y="260350"/>
                      <a:pt x="412750" y="262889"/>
                      <a:pt x="414020" y="262889"/>
                    </a:cubicBezTo>
                    <a:cubicBezTo>
                      <a:pt x="414020" y="262889"/>
                      <a:pt x="414020" y="262889"/>
                      <a:pt x="415290" y="262889"/>
                    </a:cubicBezTo>
                    <a:cubicBezTo>
                      <a:pt x="421640" y="262889"/>
                      <a:pt x="426720" y="266700"/>
                      <a:pt x="429260" y="273050"/>
                    </a:cubicBezTo>
                    <a:cubicBezTo>
                      <a:pt x="429260" y="275589"/>
                      <a:pt x="430530" y="276860"/>
                      <a:pt x="435610" y="276860"/>
                    </a:cubicBezTo>
                    <a:cubicBezTo>
                      <a:pt x="435610" y="276860"/>
                      <a:pt x="435610" y="276860"/>
                      <a:pt x="435610" y="276860"/>
                    </a:cubicBezTo>
                    <a:cubicBezTo>
                      <a:pt x="440690" y="276860"/>
                      <a:pt x="445770" y="279400"/>
                      <a:pt x="448310" y="284480"/>
                    </a:cubicBezTo>
                    <a:cubicBezTo>
                      <a:pt x="453390" y="293370"/>
                      <a:pt x="458470" y="293370"/>
                      <a:pt x="461010" y="293370"/>
                    </a:cubicBezTo>
                    <a:cubicBezTo>
                      <a:pt x="467360" y="293370"/>
                      <a:pt x="476250" y="289560"/>
                      <a:pt x="485140" y="284480"/>
                    </a:cubicBezTo>
                    <a:cubicBezTo>
                      <a:pt x="487680" y="284480"/>
                      <a:pt x="488950" y="283210"/>
                      <a:pt x="491490" y="283210"/>
                    </a:cubicBezTo>
                    <a:cubicBezTo>
                      <a:pt x="495300" y="283210"/>
                      <a:pt x="499110" y="284480"/>
                      <a:pt x="501650" y="288289"/>
                    </a:cubicBezTo>
                    <a:cubicBezTo>
                      <a:pt x="506730" y="293370"/>
                      <a:pt x="513080" y="295910"/>
                      <a:pt x="520700" y="299720"/>
                    </a:cubicBezTo>
                    <a:cubicBezTo>
                      <a:pt x="520700" y="299720"/>
                      <a:pt x="520700" y="299720"/>
                      <a:pt x="520700" y="299720"/>
                    </a:cubicBezTo>
                    <a:cubicBezTo>
                      <a:pt x="520700" y="298450"/>
                      <a:pt x="519430" y="295910"/>
                      <a:pt x="518160" y="294639"/>
                    </a:cubicBezTo>
                    <a:cubicBezTo>
                      <a:pt x="518160" y="289560"/>
                      <a:pt x="518160" y="284480"/>
                      <a:pt x="520700" y="280670"/>
                    </a:cubicBezTo>
                    <a:cubicBezTo>
                      <a:pt x="515620" y="276860"/>
                      <a:pt x="513080" y="273050"/>
                      <a:pt x="511810" y="266700"/>
                    </a:cubicBezTo>
                    <a:cubicBezTo>
                      <a:pt x="511810" y="265430"/>
                      <a:pt x="511810" y="262889"/>
                      <a:pt x="511810" y="261620"/>
                    </a:cubicBezTo>
                    <a:cubicBezTo>
                      <a:pt x="511810" y="261620"/>
                      <a:pt x="511810" y="259080"/>
                      <a:pt x="511810" y="257810"/>
                    </a:cubicBezTo>
                    <a:lnTo>
                      <a:pt x="511810" y="251460"/>
                    </a:lnTo>
                    <a:cubicBezTo>
                      <a:pt x="511810" y="246380"/>
                      <a:pt x="515620" y="241300"/>
                      <a:pt x="519430" y="238760"/>
                    </a:cubicBezTo>
                    <a:cubicBezTo>
                      <a:pt x="519430" y="237489"/>
                      <a:pt x="519430" y="229870"/>
                      <a:pt x="518160" y="227330"/>
                    </a:cubicBezTo>
                    <a:cubicBezTo>
                      <a:pt x="518160" y="227330"/>
                      <a:pt x="516890" y="227330"/>
                      <a:pt x="515620" y="227330"/>
                    </a:cubicBezTo>
                    <a:cubicBezTo>
                      <a:pt x="513080" y="228600"/>
                      <a:pt x="510540" y="231139"/>
                      <a:pt x="505460" y="233680"/>
                    </a:cubicBezTo>
                    <a:cubicBezTo>
                      <a:pt x="502920" y="234950"/>
                      <a:pt x="500380" y="236220"/>
                      <a:pt x="497840" y="236220"/>
                    </a:cubicBezTo>
                    <a:lnTo>
                      <a:pt x="491490" y="236220"/>
                    </a:lnTo>
                    <a:cubicBezTo>
                      <a:pt x="485140" y="236220"/>
                      <a:pt x="480060" y="232410"/>
                      <a:pt x="477520" y="226060"/>
                    </a:cubicBezTo>
                    <a:cubicBezTo>
                      <a:pt x="477520" y="223520"/>
                      <a:pt x="476250" y="222250"/>
                      <a:pt x="471170" y="222250"/>
                    </a:cubicBezTo>
                    <a:cubicBezTo>
                      <a:pt x="471170" y="222250"/>
                      <a:pt x="471170" y="222250"/>
                      <a:pt x="471170" y="222250"/>
                    </a:cubicBezTo>
                    <a:cubicBezTo>
                      <a:pt x="467360" y="222250"/>
                      <a:pt x="463550" y="220980"/>
                      <a:pt x="461010" y="218439"/>
                    </a:cubicBezTo>
                    <a:cubicBezTo>
                      <a:pt x="458470" y="215900"/>
                      <a:pt x="457200" y="212089"/>
                      <a:pt x="457200" y="208280"/>
                    </a:cubicBezTo>
                    <a:cubicBezTo>
                      <a:pt x="457200" y="199389"/>
                      <a:pt x="464820" y="189230"/>
                      <a:pt x="478790" y="189230"/>
                    </a:cubicBezTo>
                    <a:cubicBezTo>
                      <a:pt x="492760" y="189230"/>
                      <a:pt x="487680" y="189230"/>
                      <a:pt x="492760" y="190500"/>
                    </a:cubicBezTo>
                    <a:cubicBezTo>
                      <a:pt x="492760" y="187960"/>
                      <a:pt x="495300" y="184150"/>
                      <a:pt x="497840" y="182880"/>
                    </a:cubicBezTo>
                    <a:cubicBezTo>
                      <a:pt x="500380" y="181610"/>
                      <a:pt x="502920" y="180339"/>
                      <a:pt x="506730" y="180339"/>
                    </a:cubicBezTo>
                    <a:cubicBezTo>
                      <a:pt x="510540" y="180339"/>
                      <a:pt x="510540" y="180339"/>
                      <a:pt x="513080" y="181610"/>
                    </a:cubicBezTo>
                    <a:cubicBezTo>
                      <a:pt x="515620" y="181610"/>
                      <a:pt x="518160" y="181610"/>
                      <a:pt x="520700" y="181610"/>
                    </a:cubicBezTo>
                    <a:cubicBezTo>
                      <a:pt x="523240" y="181610"/>
                      <a:pt x="528320" y="181610"/>
                      <a:pt x="528320" y="181610"/>
                    </a:cubicBezTo>
                    <a:lnTo>
                      <a:pt x="553720" y="181610"/>
                    </a:lnTo>
                    <a:cubicBezTo>
                      <a:pt x="558800" y="182880"/>
                      <a:pt x="562610" y="182880"/>
                      <a:pt x="567690" y="182880"/>
                    </a:cubicBezTo>
                    <a:cubicBezTo>
                      <a:pt x="574040" y="182880"/>
                      <a:pt x="581660" y="182880"/>
                      <a:pt x="588010" y="181610"/>
                    </a:cubicBezTo>
                    <a:cubicBezTo>
                      <a:pt x="596900" y="180339"/>
                      <a:pt x="605790" y="176530"/>
                      <a:pt x="612140" y="170180"/>
                    </a:cubicBezTo>
                    <a:cubicBezTo>
                      <a:pt x="614680" y="168910"/>
                      <a:pt x="615950" y="165100"/>
                      <a:pt x="617220" y="162560"/>
                    </a:cubicBezTo>
                    <a:cubicBezTo>
                      <a:pt x="622300" y="154939"/>
                      <a:pt x="628650" y="143510"/>
                      <a:pt x="650240" y="142239"/>
                    </a:cubicBezTo>
                    <a:cubicBezTo>
                      <a:pt x="660400" y="142239"/>
                      <a:pt x="669290" y="146050"/>
                      <a:pt x="676910" y="153670"/>
                    </a:cubicBezTo>
                    <a:cubicBezTo>
                      <a:pt x="680720" y="157480"/>
                      <a:pt x="683260" y="161289"/>
                      <a:pt x="684530" y="166370"/>
                    </a:cubicBezTo>
                    <a:cubicBezTo>
                      <a:pt x="685800" y="166370"/>
                      <a:pt x="692150" y="166370"/>
                      <a:pt x="694690" y="166370"/>
                    </a:cubicBezTo>
                    <a:cubicBezTo>
                      <a:pt x="694690" y="166370"/>
                      <a:pt x="694690" y="165100"/>
                      <a:pt x="695960" y="163830"/>
                    </a:cubicBezTo>
                    <a:cubicBezTo>
                      <a:pt x="708660" y="148589"/>
                      <a:pt x="726440" y="139700"/>
                      <a:pt x="746760" y="139700"/>
                    </a:cubicBezTo>
                    <a:cubicBezTo>
                      <a:pt x="767080" y="139700"/>
                      <a:pt x="774700" y="143510"/>
                      <a:pt x="786130" y="147320"/>
                    </a:cubicBezTo>
                    <a:cubicBezTo>
                      <a:pt x="795020" y="149860"/>
                      <a:pt x="803910" y="152400"/>
                      <a:pt x="807720" y="152400"/>
                    </a:cubicBezTo>
                    <a:cubicBezTo>
                      <a:pt x="807720" y="152400"/>
                      <a:pt x="812800" y="152400"/>
                      <a:pt x="814070" y="152400"/>
                    </a:cubicBezTo>
                    <a:cubicBezTo>
                      <a:pt x="824230" y="152400"/>
                      <a:pt x="831850" y="157480"/>
                      <a:pt x="836930" y="162560"/>
                    </a:cubicBezTo>
                    <a:lnTo>
                      <a:pt x="836930" y="160020"/>
                    </a:lnTo>
                    <a:cubicBezTo>
                      <a:pt x="836930" y="153670"/>
                      <a:pt x="842010" y="147320"/>
                      <a:pt x="848360" y="146050"/>
                    </a:cubicBezTo>
                    <a:cubicBezTo>
                      <a:pt x="852170" y="146050"/>
                      <a:pt x="854710" y="146050"/>
                      <a:pt x="857250" y="146050"/>
                    </a:cubicBezTo>
                    <a:cubicBezTo>
                      <a:pt x="868680" y="146050"/>
                      <a:pt x="875030" y="152400"/>
                      <a:pt x="876300" y="156210"/>
                    </a:cubicBezTo>
                    <a:cubicBezTo>
                      <a:pt x="878840" y="160020"/>
                      <a:pt x="878840" y="163830"/>
                      <a:pt x="878840" y="167639"/>
                    </a:cubicBezTo>
                    <a:lnTo>
                      <a:pt x="885190" y="167639"/>
                    </a:lnTo>
                    <a:cubicBezTo>
                      <a:pt x="891540" y="167639"/>
                      <a:pt x="897890" y="175260"/>
                      <a:pt x="900430" y="180339"/>
                    </a:cubicBezTo>
                    <a:cubicBezTo>
                      <a:pt x="900430" y="180339"/>
                      <a:pt x="900430" y="182880"/>
                      <a:pt x="901700" y="182880"/>
                    </a:cubicBezTo>
                    <a:cubicBezTo>
                      <a:pt x="909320" y="173989"/>
                      <a:pt x="918210" y="166370"/>
                      <a:pt x="927100" y="163830"/>
                    </a:cubicBezTo>
                    <a:cubicBezTo>
                      <a:pt x="927100" y="161289"/>
                      <a:pt x="927100" y="154939"/>
                      <a:pt x="927100" y="151130"/>
                    </a:cubicBezTo>
                    <a:cubicBezTo>
                      <a:pt x="927100" y="151130"/>
                      <a:pt x="927100" y="146050"/>
                      <a:pt x="927100" y="146050"/>
                    </a:cubicBezTo>
                    <a:cubicBezTo>
                      <a:pt x="927100" y="144780"/>
                      <a:pt x="927100" y="140970"/>
                      <a:pt x="927100" y="138430"/>
                    </a:cubicBezTo>
                    <a:cubicBezTo>
                      <a:pt x="924560" y="118110"/>
                      <a:pt x="920750" y="96520"/>
                      <a:pt x="937260" y="93980"/>
                    </a:cubicBezTo>
                    <a:cubicBezTo>
                      <a:pt x="937260" y="93980"/>
                      <a:pt x="939800" y="91439"/>
                      <a:pt x="941070" y="88900"/>
                    </a:cubicBezTo>
                    <a:cubicBezTo>
                      <a:pt x="946150" y="83820"/>
                      <a:pt x="951230" y="76200"/>
                      <a:pt x="958850" y="76200"/>
                    </a:cubicBezTo>
                    <a:lnTo>
                      <a:pt x="958850" y="76200"/>
                    </a:lnTo>
                    <a:cubicBezTo>
                      <a:pt x="961390" y="76200"/>
                      <a:pt x="967740" y="72389"/>
                      <a:pt x="972820" y="68580"/>
                    </a:cubicBezTo>
                    <a:cubicBezTo>
                      <a:pt x="975360" y="64770"/>
                      <a:pt x="977900" y="58420"/>
                      <a:pt x="975360" y="54610"/>
                    </a:cubicBezTo>
                    <a:close/>
                  </a:path>
                </a:pathLst>
              </a:custGeom>
              <a:solidFill>
                <a:srgbClr val="C6E8F6"/>
              </a:solidFill>
              <a:ln w="126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0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4" name="Volný tvar: obrazec 33">
              <a:extLst>
                <a:ext uri="{FF2B5EF4-FFF2-40B4-BE49-F238E27FC236}">
                  <a16:creationId xmlns:a16="http://schemas.microsoft.com/office/drawing/2014/main" id="{97784B7C-0222-20EE-6B66-FDF5F955DD99}"/>
                </a:ext>
              </a:extLst>
            </p:cNvPr>
            <p:cNvSpPr/>
            <p:nvPr/>
          </p:nvSpPr>
          <p:spPr>
            <a:xfrm>
              <a:off x="7994907" y="4581163"/>
              <a:ext cx="502708" cy="508357"/>
            </a:xfrm>
            <a:custGeom>
              <a:avLst/>
              <a:gdLst>
                <a:gd name="connsiteX0" fmla="*/ 398780 w 565150"/>
                <a:gd name="connsiteY0" fmla="*/ 563880 h 571500"/>
                <a:gd name="connsiteX1" fmla="*/ 370840 w 565150"/>
                <a:gd name="connsiteY1" fmla="*/ 549910 h 571500"/>
                <a:gd name="connsiteX2" fmla="*/ 370840 w 565150"/>
                <a:gd name="connsiteY2" fmla="*/ 549910 h 571500"/>
                <a:gd name="connsiteX3" fmla="*/ 353060 w 565150"/>
                <a:gd name="connsiteY3" fmla="*/ 542290 h 571500"/>
                <a:gd name="connsiteX4" fmla="*/ 318770 w 565150"/>
                <a:gd name="connsiteY4" fmla="*/ 528320 h 571500"/>
                <a:gd name="connsiteX5" fmla="*/ 306070 w 565150"/>
                <a:gd name="connsiteY5" fmla="*/ 529590 h 571500"/>
                <a:gd name="connsiteX6" fmla="*/ 289560 w 565150"/>
                <a:gd name="connsiteY6" fmla="*/ 524510 h 571500"/>
                <a:gd name="connsiteX7" fmla="*/ 270510 w 565150"/>
                <a:gd name="connsiteY7" fmla="*/ 515620 h 571500"/>
                <a:gd name="connsiteX8" fmla="*/ 267970 w 565150"/>
                <a:gd name="connsiteY8" fmla="*/ 505460 h 571500"/>
                <a:gd name="connsiteX9" fmla="*/ 267970 w 565150"/>
                <a:gd name="connsiteY9" fmla="*/ 499110 h 571500"/>
                <a:gd name="connsiteX10" fmla="*/ 266700 w 565150"/>
                <a:gd name="connsiteY10" fmla="*/ 495300 h 571500"/>
                <a:gd name="connsiteX11" fmla="*/ 264160 w 565150"/>
                <a:gd name="connsiteY11" fmla="*/ 488950 h 571500"/>
                <a:gd name="connsiteX12" fmla="*/ 264160 w 565150"/>
                <a:gd name="connsiteY12" fmla="*/ 488950 h 571500"/>
                <a:gd name="connsiteX13" fmla="*/ 257810 w 565150"/>
                <a:gd name="connsiteY13" fmla="*/ 458470 h 571500"/>
                <a:gd name="connsiteX14" fmla="*/ 257810 w 565150"/>
                <a:gd name="connsiteY14" fmla="*/ 454660 h 571500"/>
                <a:gd name="connsiteX15" fmla="*/ 250190 w 565150"/>
                <a:gd name="connsiteY15" fmla="*/ 435610 h 571500"/>
                <a:gd name="connsiteX16" fmla="*/ 251460 w 565150"/>
                <a:gd name="connsiteY16" fmla="*/ 427990 h 571500"/>
                <a:gd name="connsiteX17" fmla="*/ 250190 w 565150"/>
                <a:gd name="connsiteY17" fmla="*/ 420370 h 571500"/>
                <a:gd name="connsiteX18" fmla="*/ 250190 w 565150"/>
                <a:gd name="connsiteY18" fmla="*/ 411480 h 571500"/>
                <a:gd name="connsiteX19" fmla="*/ 245110 w 565150"/>
                <a:gd name="connsiteY19" fmla="*/ 389890 h 571500"/>
                <a:gd name="connsiteX20" fmla="*/ 245110 w 565150"/>
                <a:gd name="connsiteY20" fmla="*/ 389890 h 571500"/>
                <a:gd name="connsiteX21" fmla="*/ 220980 w 565150"/>
                <a:gd name="connsiteY21" fmla="*/ 356870 h 571500"/>
                <a:gd name="connsiteX22" fmla="*/ 165100 w 565150"/>
                <a:gd name="connsiteY22" fmla="*/ 309880 h 571500"/>
                <a:gd name="connsiteX23" fmla="*/ 162560 w 565150"/>
                <a:gd name="connsiteY23" fmla="*/ 307340 h 571500"/>
                <a:gd name="connsiteX24" fmla="*/ 130810 w 565150"/>
                <a:gd name="connsiteY24" fmla="*/ 278130 h 571500"/>
                <a:gd name="connsiteX25" fmla="*/ 69850 w 565150"/>
                <a:gd name="connsiteY25" fmla="*/ 213360 h 571500"/>
                <a:gd name="connsiteX26" fmla="*/ 66040 w 565150"/>
                <a:gd name="connsiteY26" fmla="*/ 198120 h 571500"/>
                <a:gd name="connsiteX27" fmla="*/ 57150 w 565150"/>
                <a:gd name="connsiteY27" fmla="*/ 170180 h 571500"/>
                <a:gd name="connsiteX28" fmla="*/ 45720 w 565150"/>
                <a:gd name="connsiteY28" fmla="*/ 139700 h 571500"/>
                <a:gd name="connsiteX29" fmla="*/ 20320 w 565150"/>
                <a:gd name="connsiteY29" fmla="*/ 96520 h 571500"/>
                <a:gd name="connsiteX30" fmla="*/ 0 w 565150"/>
                <a:gd name="connsiteY30" fmla="*/ 87630 h 571500"/>
                <a:gd name="connsiteX31" fmla="*/ 0 w 565150"/>
                <a:gd name="connsiteY31" fmla="*/ 78740 h 571500"/>
                <a:gd name="connsiteX32" fmla="*/ 7620 w 565150"/>
                <a:gd name="connsiteY32" fmla="*/ 55880 h 571500"/>
                <a:gd name="connsiteX33" fmla="*/ 12700 w 565150"/>
                <a:gd name="connsiteY33" fmla="*/ 31750 h 571500"/>
                <a:gd name="connsiteX34" fmla="*/ 24130 w 565150"/>
                <a:gd name="connsiteY34" fmla="*/ 20320 h 571500"/>
                <a:gd name="connsiteX35" fmla="*/ 31750 w 565150"/>
                <a:gd name="connsiteY35" fmla="*/ 24130 h 571500"/>
                <a:gd name="connsiteX36" fmla="*/ 45720 w 565150"/>
                <a:gd name="connsiteY36" fmla="*/ 40640 h 571500"/>
                <a:gd name="connsiteX37" fmla="*/ 69850 w 565150"/>
                <a:gd name="connsiteY37" fmla="*/ 50800 h 571500"/>
                <a:gd name="connsiteX38" fmla="*/ 88900 w 565150"/>
                <a:gd name="connsiteY38" fmla="*/ 40640 h 571500"/>
                <a:gd name="connsiteX39" fmla="*/ 97790 w 565150"/>
                <a:gd name="connsiteY39" fmla="*/ 29210 h 571500"/>
                <a:gd name="connsiteX40" fmla="*/ 110490 w 565150"/>
                <a:gd name="connsiteY40" fmla="*/ 8890 h 571500"/>
                <a:gd name="connsiteX41" fmla="*/ 110490 w 565150"/>
                <a:gd name="connsiteY41" fmla="*/ 8890 h 571500"/>
                <a:gd name="connsiteX42" fmla="*/ 121920 w 565150"/>
                <a:gd name="connsiteY42" fmla="*/ 7620 h 571500"/>
                <a:gd name="connsiteX43" fmla="*/ 140970 w 565150"/>
                <a:gd name="connsiteY43" fmla="*/ 7620 h 571500"/>
                <a:gd name="connsiteX44" fmla="*/ 146050 w 565150"/>
                <a:gd name="connsiteY44" fmla="*/ 7620 h 571500"/>
                <a:gd name="connsiteX45" fmla="*/ 165100 w 565150"/>
                <a:gd name="connsiteY45" fmla="*/ 0 h 571500"/>
                <a:gd name="connsiteX46" fmla="*/ 182880 w 565150"/>
                <a:gd name="connsiteY46" fmla="*/ 15240 h 571500"/>
                <a:gd name="connsiteX47" fmla="*/ 189230 w 565150"/>
                <a:gd name="connsiteY47" fmla="*/ 19050 h 571500"/>
                <a:gd name="connsiteX48" fmla="*/ 198120 w 565150"/>
                <a:gd name="connsiteY48" fmla="*/ 19050 h 571500"/>
                <a:gd name="connsiteX49" fmla="*/ 217170 w 565150"/>
                <a:gd name="connsiteY49" fmla="*/ 15240 h 571500"/>
                <a:gd name="connsiteX50" fmla="*/ 231140 w 565150"/>
                <a:gd name="connsiteY50" fmla="*/ 22860 h 571500"/>
                <a:gd name="connsiteX51" fmla="*/ 242570 w 565150"/>
                <a:gd name="connsiteY51" fmla="*/ 26670 h 571500"/>
                <a:gd name="connsiteX52" fmla="*/ 274320 w 565150"/>
                <a:gd name="connsiteY52" fmla="*/ 38100 h 571500"/>
                <a:gd name="connsiteX53" fmla="*/ 299720 w 565150"/>
                <a:gd name="connsiteY53" fmla="*/ 49530 h 571500"/>
                <a:gd name="connsiteX54" fmla="*/ 309880 w 565150"/>
                <a:gd name="connsiteY54" fmla="*/ 49530 h 571500"/>
                <a:gd name="connsiteX55" fmla="*/ 340360 w 565150"/>
                <a:gd name="connsiteY55" fmla="*/ 33020 h 571500"/>
                <a:gd name="connsiteX56" fmla="*/ 360680 w 565150"/>
                <a:gd name="connsiteY56" fmla="*/ 39370 h 571500"/>
                <a:gd name="connsiteX57" fmla="*/ 369570 w 565150"/>
                <a:gd name="connsiteY57" fmla="*/ 39370 h 571500"/>
                <a:gd name="connsiteX58" fmla="*/ 378460 w 565150"/>
                <a:gd name="connsiteY58" fmla="*/ 38100 h 571500"/>
                <a:gd name="connsiteX59" fmla="*/ 383540 w 565150"/>
                <a:gd name="connsiteY59" fmla="*/ 38100 h 571500"/>
                <a:gd name="connsiteX60" fmla="*/ 391160 w 565150"/>
                <a:gd name="connsiteY60" fmla="*/ 38100 h 571500"/>
                <a:gd name="connsiteX61" fmla="*/ 438150 w 565150"/>
                <a:gd name="connsiteY61" fmla="*/ 45720 h 571500"/>
                <a:gd name="connsiteX62" fmla="*/ 445770 w 565150"/>
                <a:gd name="connsiteY62" fmla="*/ 73660 h 571500"/>
                <a:gd name="connsiteX63" fmla="*/ 472440 w 565150"/>
                <a:gd name="connsiteY63" fmla="*/ 93980 h 571500"/>
                <a:gd name="connsiteX64" fmla="*/ 491490 w 565150"/>
                <a:gd name="connsiteY64" fmla="*/ 91440 h 571500"/>
                <a:gd name="connsiteX65" fmla="*/ 499110 w 565150"/>
                <a:gd name="connsiteY65" fmla="*/ 91440 h 571500"/>
                <a:gd name="connsiteX66" fmla="*/ 519430 w 565150"/>
                <a:gd name="connsiteY66" fmla="*/ 81280 h 571500"/>
                <a:gd name="connsiteX67" fmla="*/ 529590 w 565150"/>
                <a:gd name="connsiteY67" fmla="*/ 82550 h 571500"/>
                <a:gd name="connsiteX68" fmla="*/ 533400 w 565150"/>
                <a:gd name="connsiteY68" fmla="*/ 93980 h 571500"/>
                <a:gd name="connsiteX69" fmla="*/ 524510 w 565150"/>
                <a:gd name="connsiteY69" fmla="*/ 104140 h 571500"/>
                <a:gd name="connsiteX70" fmla="*/ 494030 w 565150"/>
                <a:gd name="connsiteY70" fmla="*/ 161290 h 571500"/>
                <a:gd name="connsiteX71" fmla="*/ 511810 w 565150"/>
                <a:gd name="connsiteY71" fmla="*/ 208280 h 571500"/>
                <a:gd name="connsiteX72" fmla="*/ 533400 w 565150"/>
                <a:gd name="connsiteY72" fmla="*/ 226060 h 571500"/>
                <a:gd name="connsiteX73" fmla="*/ 556260 w 565150"/>
                <a:gd name="connsiteY73" fmla="*/ 246380 h 571500"/>
                <a:gd name="connsiteX74" fmla="*/ 565150 w 565150"/>
                <a:gd name="connsiteY74" fmla="*/ 256540 h 571500"/>
                <a:gd name="connsiteX75" fmla="*/ 560070 w 565150"/>
                <a:gd name="connsiteY75" fmla="*/ 260350 h 571500"/>
                <a:gd name="connsiteX76" fmla="*/ 535940 w 565150"/>
                <a:gd name="connsiteY76" fmla="*/ 252730 h 571500"/>
                <a:gd name="connsiteX77" fmla="*/ 529590 w 565150"/>
                <a:gd name="connsiteY77" fmla="*/ 252730 h 571500"/>
                <a:gd name="connsiteX78" fmla="*/ 518160 w 565150"/>
                <a:gd name="connsiteY78" fmla="*/ 259080 h 571500"/>
                <a:gd name="connsiteX79" fmla="*/ 518160 w 565150"/>
                <a:gd name="connsiteY79" fmla="*/ 276860 h 571500"/>
                <a:gd name="connsiteX80" fmla="*/ 552450 w 565150"/>
                <a:gd name="connsiteY80" fmla="*/ 340360 h 571500"/>
                <a:gd name="connsiteX81" fmla="*/ 552450 w 565150"/>
                <a:gd name="connsiteY81" fmla="*/ 345440 h 571500"/>
                <a:gd name="connsiteX82" fmla="*/ 541020 w 565150"/>
                <a:gd name="connsiteY82" fmla="*/ 341630 h 571500"/>
                <a:gd name="connsiteX83" fmla="*/ 532130 w 565150"/>
                <a:gd name="connsiteY83" fmla="*/ 344170 h 571500"/>
                <a:gd name="connsiteX84" fmla="*/ 516890 w 565150"/>
                <a:gd name="connsiteY84" fmla="*/ 355600 h 571500"/>
                <a:gd name="connsiteX85" fmla="*/ 500380 w 565150"/>
                <a:gd name="connsiteY85" fmla="*/ 353060 h 571500"/>
                <a:gd name="connsiteX86" fmla="*/ 490220 w 565150"/>
                <a:gd name="connsiteY86" fmla="*/ 353060 h 571500"/>
                <a:gd name="connsiteX87" fmla="*/ 468630 w 565150"/>
                <a:gd name="connsiteY87" fmla="*/ 364490 h 571500"/>
                <a:gd name="connsiteX88" fmla="*/ 471170 w 565150"/>
                <a:gd name="connsiteY88" fmla="*/ 393700 h 571500"/>
                <a:gd name="connsiteX89" fmla="*/ 478790 w 565150"/>
                <a:gd name="connsiteY89" fmla="*/ 402590 h 571500"/>
                <a:gd name="connsiteX90" fmla="*/ 481330 w 565150"/>
                <a:gd name="connsiteY90" fmla="*/ 405130 h 571500"/>
                <a:gd name="connsiteX91" fmla="*/ 471170 w 565150"/>
                <a:gd name="connsiteY91" fmla="*/ 401320 h 571500"/>
                <a:gd name="connsiteX92" fmla="*/ 430530 w 565150"/>
                <a:gd name="connsiteY92" fmla="*/ 429260 h 571500"/>
                <a:gd name="connsiteX93" fmla="*/ 429260 w 565150"/>
                <a:gd name="connsiteY93" fmla="*/ 433070 h 571500"/>
                <a:gd name="connsiteX94" fmla="*/ 425450 w 565150"/>
                <a:gd name="connsiteY94" fmla="*/ 453390 h 571500"/>
                <a:gd name="connsiteX95" fmla="*/ 426720 w 565150"/>
                <a:gd name="connsiteY95" fmla="*/ 461010 h 571500"/>
                <a:gd name="connsiteX96" fmla="*/ 416560 w 565150"/>
                <a:gd name="connsiteY96" fmla="*/ 466090 h 571500"/>
                <a:gd name="connsiteX97" fmla="*/ 416560 w 565150"/>
                <a:gd name="connsiteY97" fmla="*/ 466090 h 571500"/>
                <a:gd name="connsiteX98" fmla="*/ 397510 w 565150"/>
                <a:gd name="connsiteY98" fmla="*/ 485140 h 571500"/>
                <a:gd name="connsiteX99" fmla="*/ 396240 w 565150"/>
                <a:gd name="connsiteY99" fmla="*/ 492760 h 571500"/>
                <a:gd name="connsiteX100" fmla="*/ 394970 w 565150"/>
                <a:gd name="connsiteY100" fmla="*/ 524510 h 571500"/>
                <a:gd name="connsiteX101" fmla="*/ 402590 w 565150"/>
                <a:gd name="connsiteY101" fmla="*/ 553720 h 571500"/>
                <a:gd name="connsiteX102" fmla="*/ 402590 w 565150"/>
                <a:gd name="connsiteY102" fmla="*/ 560070 h 571500"/>
                <a:gd name="connsiteX103" fmla="*/ 393700 w 565150"/>
                <a:gd name="connsiteY103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65150" h="571500">
                  <a:moveTo>
                    <a:pt x="398780" y="563880"/>
                  </a:moveTo>
                  <a:cubicBezTo>
                    <a:pt x="387350" y="554990"/>
                    <a:pt x="378460" y="549910"/>
                    <a:pt x="370840" y="549910"/>
                  </a:cubicBezTo>
                  <a:lnTo>
                    <a:pt x="370840" y="549910"/>
                  </a:lnTo>
                  <a:cubicBezTo>
                    <a:pt x="363220" y="549910"/>
                    <a:pt x="359410" y="547370"/>
                    <a:pt x="353060" y="542290"/>
                  </a:cubicBezTo>
                  <a:cubicBezTo>
                    <a:pt x="345440" y="535940"/>
                    <a:pt x="335280" y="528320"/>
                    <a:pt x="318770" y="528320"/>
                  </a:cubicBezTo>
                  <a:cubicBezTo>
                    <a:pt x="302260" y="528320"/>
                    <a:pt x="311150" y="528320"/>
                    <a:pt x="306070" y="529590"/>
                  </a:cubicBezTo>
                  <a:cubicBezTo>
                    <a:pt x="298450" y="529590"/>
                    <a:pt x="295910" y="528320"/>
                    <a:pt x="289560" y="524510"/>
                  </a:cubicBezTo>
                  <a:cubicBezTo>
                    <a:pt x="284480" y="521970"/>
                    <a:pt x="279400" y="518160"/>
                    <a:pt x="270510" y="515620"/>
                  </a:cubicBezTo>
                  <a:cubicBezTo>
                    <a:pt x="270510" y="513080"/>
                    <a:pt x="270510" y="509270"/>
                    <a:pt x="267970" y="505460"/>
                  </a:cubicBezTo>
                  <a:lnTo>
                    <a:pt x="267970" y="499110"/>
                  </a:lnTo>
                  <a:cubicBezTo>
                    <a:pt x="266700" y="499110"/>
                    <a:pt x="266700" y="495300"/>
                    <a:pt x="266700" y="495300"/>
                  </a:cubicBezTo>
                  <a:cubicBezTo>
                    <a:pt x="266700" y="492760"/>
                    <a:pt x="265430" y="491490"/>
                    <a:pt x="264160" y="488950"/>
                  </a:cubicBezTo>
                  <a:cubicBezTo>
                    <a:pt x="264160" y="488950"/>
                    <a:pt x="264160" y="488950"/>
                    <a:pt x="264160" y="488950"/>
                  </a:cubicBezTo>
                  <a:cubicBezTo>
                    <a:pt x="270510" y="477520"/>
                    <a:pt x="267970" y="467360"/>
                    <a:pt x="257810" y="458470"/>
                  </a:cubicBezTo>
                  <a:cubicBezTo>
                    <a:pt x="257810" y="458470"/>
                    <a:pt x="257810" y="455930"/>
                    <a:pt x="257810" y="454660"/>
                  </a:cubicBezTo>
                  <a:cubicBezTo>
                    <a:pt x="257810" y="445770"/>
                    <a:pt x="254000" y="439420"/>
                    <a:pt x="250190" y="435610"/>
                  </a:cubicBezTo>
                  <a:cubicBezTo>
                    <a:pt x="250190" y="433070"/>
                    <a:pt x="250190" y="430530"/>
                    <a:pt x="251460" y="427990"/>
                  </a:cubicBezTo>
                  <a:cubicBezTo>
                    <a:pt x="251460" y="425450"/>
                    <a:pt x="251460" y="421640"/>
                    <a:pt x="250190" y="420370"/>
                  </a:cubicBezTo>
                  <a:cubicBezTo>
                    <a:pt x="250190" y="417830"/>
                    <a:pt x="250190" y="415290"/>
                    <a:pt x="250190" y="411480"/>
                  </a:cubicBezTo>
                  <a:cubicBezTo>
                    <a:pt x="250190" y="398780"/>
                    <a:pt x="246380" y="393700"/>
                    <a:pt x="245110" y="389890"/>
                  </a:cubicBezTo>
                  <a:cubicBezTo>
                    <a:pt x="245110" y="389890"/>
                    <a:pt x="245110" y="389890"/>
                    <a:pt x="245110" y="389890"/>
                  </a:cubicBezTo>
                  <a:cubicBezTo>
                    <a:pt x="245110" y="389890"/>
                    <a:pt x="245110" y="381000"/>
                    <a:pt x="220980" y="356870"/>
                  </a:cubicBezTo>
                  <a:cubicBezTo>
                    <a:pt x="212090" y="347980"/>
                    <a:pt x="172720" y="313690"/>
                    <a:pt x="165100" y="309880"/>
                  </a:cubicBezTo>
                  <a:cubicBezTo>
                    <a:pt x="165100" y="309880"/>
                    <a:pt x="165100" y="308610"/>
                    <a:pt x="162560" y="307340"/>
                  </a:cubicBezTo>
                  <a:cubicBezTo>
                    <a:pt x="157480" y="302260"/>
                    <a:pt x="148590" y="292100"/>
                    <a:pt x="130810" y="278130"/>
                  </a:cubicBezTo>
                  <a:cubicBezTo>
                    <a:pt x="104140" y="255270"/>
                    <a:pt x="76200" y="222250"/>
                    <a:pt x="69850" y="213360"/>
                  </a:cubicBezTo>
                  <a:cubicBezTo>
                    <a:pt x="67310" y="210820"/>
                    <a:pt x="67310" y="204470"/>
                    <a:pt x="66040" y="198120"/>
                  </a:cubicBezTo>
                  <a:cubicBezTo>
                    <a:pt x="64770" y="189230"/>
                    <a:pt x="62230" y="180340"/>
                    <a:pt x="57150" y="170180"/>
                  </a:cubicBezTo>
                  <a:cubicBezTo>
                    <a:pt x="50800" y="157480"/>
                    <a:pt x="48260" y="147320"/>
                    <a:pt x="45720" y="139700"/>
                  </a:cubicBezTo>
                  <a:cubicBezTo>
                    <a:pt x="43180" y="127000"/>
                    <a:pt x="38100" y="110490"/>
                    <a:pt x="20320" y="96520"/>
                  </a:cubicBezTo>
                  <a:cubicBezTo>
                    <a:pt x="12700" y="91440"/>
                    <a:pt x="6350" y="88900"/>
                    <a:pt x="0" y="87630"/>
                  </a:cubicBezTo>
                  <a:cubicBezTo>
                    <a:pt x="0" y="85090"/>
                    <a:pt x="0" y="81280"/>
                    <a:pt x="0" y="78740"/>
                  </a:cubicBezTo>
                  <a:cubicBezTo>
                    <a:pt x="2540" y="71120"/>
                    <a:pt x="6350" y="66040"/>
                    <a:pt x="7620" y="55880"/>
                  </a:cubicBezTo>
                  <a:cubicBezTo>
                    <a:pt x="10160" y="46990"/>
                    <a:pt x="11430" y="38100"/>
                    <a:pt x="12700" y="31750"/>
                  </a:cubicBezTo>
                  <a:cubicBezTo>
                    <a:pt x="16510" y="29210"/>
                    <a:pt x="20320" y="25400"/>
                    <a:pt x="24130" y="20320"/>
                  </a:cubicBezTo>
                  <a:cubicBezTo>
                    <a:pt x="26670" y="20320"/>
                    <a:pt x="30480" y="22860"/>
                    <a:pt x="31750" y="24130"/>
                  </a:cubicBezTo>
                  <a:lnTo>
                    <a:pt x="45720" y="40640"/>
                  </a:lnTo>
                  <a:cubicBezTo>
                    <a:pt x="49530" y="44450"/>
                    <a:pt x="59690" y="50800"/>
                    <a:pt x="69850" y="50800"/>
                  </a:cubicBezTo>
                  <a:cubicBezTo>
                    <a:pt x="77470" y="50800"/>
                    <a:pt x="85090" y="46990"/>
                    <a:pt x="88900" y="40640"/>
                  </a:cubicBezTo>
                  <a:cubicBezTo>
                    <a:pt x="91440" y="36830"/>
                    <a:pt x="93980" y="33020"/>
                    <a:pt x="97790" y="29210"/>
                  </a:cubicBezTo>
                  <a:cubicBezTo>
                    <a:pt x="104140" y="21590"/>
                    <a:pt x="109220" y="15240"/>
                    <a:pt x="110490" y="8890"/>
                  </a:cubicBezTo>
                  <a:cubicBezTo>
                    <a:pt x="110490" y="8890"/>
                    <a:pt x="110490" y="8890"/>
                    <a:pt x="110490" y="8890"/>
                  </a:cubicBezTo>
                  <a:cubicBezTo>
                    <a:pt x="110490" y="8890"/>
                    <a:pt x="115570" y="7620"/>
                    <a:pt x="121920" y="7620"/>
                  </a:cubicBezTo>
                  <a:lnTo>
                    <a:pt x="140970" y="7620"/>
                  </a:lnTo>
                  <a:cubicBezTo>
                    <a:pt x="142240" y="7620"/>
                    <a:pt x="144780" y="7620"/>
                    <a:pt x="146050" y="7620"/>
                  </a:cubicBezTo>
                  <a:lnTo>
                    <a:pt x="165100" y="0"/>
                  </a:lnTo>
                  <a:lnTo>
                    <a:pt x="182880" y="15240"/>
                  </a:lnTo>
                  <a:cubicBezTo>
                    <a:pt x="185420" y="16510"/>
                    <a:pt x="187960" y="17780"/>
                    <a:pt x="189230" y="19050"/>
                  </a:cubicBezTo>
                  <a:cubicBezTo>
                    <a:pt x="189230" y="19050"/>
                    <a:pt x="193040" y="19050"/>
                    <a:pt x="198120" y="19050"/>
                  </a:cubicBezTo>
                  <a:cubicBezTo>
                    <a:pt x="205740" y="19050"/>
                    <a:pt x="212090" y="17780"/>
                    <a:pt x="217170" y="15240"/>
                  </a:cubicBezTo>
                  <a:cubicBezTo>
                    <a:pt x="220980" y="17780"/>
                    <a:pt x="224790" y="20320"/>
                    <a:pt x="231140" y="22860"/>
                  </a:cubicBezTo>
                  <a:lnTo>
                    <a:pt x="242570" y="26670"/>
                  </a:lnTo>
                  <a:cubicBezTo>
                    <a:pt x="251460" y="29210"/>
                    <a:pt x="270510" y="35560"/>
                    <a:pt x="274320" y="38100"/>
                  </a:cubicBezTo>
                  <a:cubicBezTo>
                    <a:pt x="280670" y="45720"/>
                    <a:pt x="288290" y="49530"/>
                    <a:pt x="299720" y="49530"/>
                  </a:cubicBezTo>
                  <a:cubicBezTo>
                    <a:pt x="311150" y="49530"/>
                    <a:pt x="306070" y="49530"/>
                    <a:pt x="309880" y="49530"/>
                  </a:cubicBezTo>
                  <a:cubicBezTo>
                    <a:pt x="323850" y="49530"/>
                    <a:pt x="332740" y="40640"/>
                    <a:pt x="340360" y="33020"/>
                  </a:cubicBezTo>
                  <a:cubicBezTo>
                    <a:pt x="344170" y="36830"/>
                    <a:pt x="351790" y="39370"/>
                    <a:pt x="360680" y="39370"/>
                  </a:cubicBezTo>
                  <a:cubicBezTo>
                    <a:pt x="369570" y="39370"/>
                    <a:pt x="365760" y="39370"/>
                    <a:pt x="369570" y="39370"/>
                  </a:cubicBezTo>
                  <a:cubicBezTo>
                    <a:pt x="373380" y="39370"/>
                    <a:pt x="375920" y="38100"/>
                    <a:pt x="378460" y="38100"/>
                  </a:cubicBezTo>
                  <a:cubicBezTo>
                    <a:pt x="381000" y="38100"/>
                    <a:pt x="382270" y="38100"/>
                    <a:pt x="383540" y="38100"/>
                  </a:cubicBezTo>
                  <a:cubicBezTo>
                    <a:pt x="386080" y="38100"/>
                    <a:pt x="388620" y="38100"/>
                    <a:pt x="391160" y="38100"/>
                  </a:cubicBezTo>
                  <a:cubicBezTo>
                    <a:pt x="402590" y="40640"/>
                    <a:pt x="425450" y="43180"/>
                    <a:pt x="438150" y="45720"/>
                  </a:cubicBezTo>
                  <a:cubicBezTo>
                    <a:pt x="440690" y="53340"/>
                    <a:pt x="443230" y="66040"/>
                    <a:pt x="445770" y="73660"/>
                  </a:cubicBezTo>
                  <a:cubicBezTo>
                    <a:pt x="448310" y="81280"/>
                    <a:pt x="453390" y="93980"/>
                    <a:pt x="472440" y="93980"/>
                  </a:cubicBezTo>
                  <a:cubicBezTo>
                    <a:pt x="491490" y="93980"/>
                    <a:pt x="483870" y="93980"/>
                    <a:pt x="491490" y="91440"/>
                  </a:cubicBezTo>
                  <a:lnTo>
                    <a:pt x="499110" y="91440"/>
                  </a:lnTo>
                  <a:cubicBezTo>
                    <a:pt x="509270" y="88900"/>
                    <a:pt x="514350" y="85090"/>
                    <a:pt x="519430" y="81280"/>
                  </a:cubicBezTo>
                  <a:cubicBezTo>
                    <a:pt x="523240" y="81280"/>
                    <a:pt x="527050" y="81280"/>
                    <a:pt x="529590" y="82550"/>
                  </a:cubicBezTo>
                  <a:cubicBezTo>
                    <a:pt x="532130" y="87630"/>
                    <a:pt x="533400" y="91440"/>
                    <a:pt x="533400" y="93980"/>
                  </a:cubicBezTo>
                  <a:cubicBezTo>
                    <a:pt x="533400" y="93980"/>
                    <a:pt x="528320" y="100330"/>
                    <a:pt x="524510" y="104140"/>
                  </a:cubicBezTo>
                  <a:cubicBezTo>
                    <a:pt x="508000" y="124460"/>
                    <a:pt x="494030" y="143510"/>
                    <a:pt x="494030" y="161290"/>
                  </a:cubicBezTo>
                  <a:cubicBezTo>
                    <a:pt x="494030" y="179070"/>
                    <a:pt x="497840" y="195580"/>
                    <a:pt x="511810" y="208280"/>
                  </a:cubicBezTo>
                  <a:cubicBezTo>
                    <a:pt x="516890" y="212090"/>
                    <a:pt x="524510" y="219710"/>
                    <a:pt x="533400" y="226060"/>
                  </a:cubicBezTo>
                  <a:cubicBezTo>
                    <a:pt x="543560" y="233680"/>
                    <a:pt x="552450" y="241300"/>
                    <a:pt x="556260" y="246380"/>
                  </a:cubicBezTo>
                  <a:cubicBezTo>
                    <a:pt x="560070" y="251460"/>
                    <a:pt x="563880" y="255270"/>
                    <a:pt x="565150" y="256540"/>
                  </a:cubicBezTo>
                  <a:cubicBezTo>
                    <a:pt x="562610" y="260350"/>
                    <a:pt x="561340" y="260350"/>
                    <a:pt x="560070" y="260350"/>
                  </a:cubicBezTo>
                  <a:cubicBezTo>
                    <a:pt x="556260" y="260350"/>
                    <a:pt x="549910" y="260350"/>
                    <a:pt x="535940" y="252730"/>
                  </a:cubicBezTo>
                  <a:cubicBezTo>
                    <a:pt x="534670" y="252730"/>
                    <a:pt x="532130" y="252730"/>
                    <a:pt x="529590" y="252730"/>
                  </a:cubicBezTo>
                  <a:cubicBezTo>
                    <a:pt x="524510" y="252730"/>
                    <a:pt x="520700" y="255270"/>
                    <a:pt x="518160" y="259080"/>
                  </a:cubicBezTo>
                  <a:cubicBezTo>
                    <a:pt x="514350" y="264160"/>
                    <a:pt x="514350" y="271780"/>
                    <a:pt x="518160" y="276860"/>
                  </a:cubicBezTo>
                  <a:cubicBezTo>
                    <a:pt x="537210" y="299720"/>
                    <a:pt x="551180" y="327660"/>
                    <a:pt x="552450" y="340360"/>
                  </a:cubicBezTo>
                  <a:cubicBezTo>
                    <a:pt x="552450" y="342900"/>
                    <a:pt x="552450" y="344170"/>
                    <a:pt x="552450" y="345440"/>
                  </a:cubicBezTo>
                  <a:cubicBezTo>
                    <a:pt x="549910" y="344170"/>
                    <a:pt x="544830" y="341630"/>
                    <a:pt x="541020" y="341630"/>
                  </a:cubicBezTo>
                  <a:cubicBezTo>
                    <a:pt x="537210" y="341630"/>
                    <a:pt x="533400" y="341630"/>
                    <a:pt x="532130" y="344170"/>
                  </a:cubicBezTo>
                  <a:cubicBezTo>
                    <a:pt x="527050" y="346710"/>
                    <a:pt x="520700" y="351790"/>
                    <a:pt x="516890" y="355600"/>
                  </a:cubicBezTo>
                  <a:cubicBezTo>
                    <a:pt x="510540" y="355600"/>
                    <a:pt x="505460" y="354330"/>
                    <a:pt x="500380" y="353060"/>
                  </a:cubicBezTo>
                  <a:cubicBezTo>
                    <a:pt x="496570" y="353060"/>
                    <a:pt x="492760" y="353060"/>
                    <a:pt x="490220" y="353060"/>
                  </a:cubicBezTo>
                  <a:cubicBezTo>
                    <a:pt x="477520" y="353060"/>
                    <a:pt x="471170" y="359410"/>
                    <a:pt x="468630" y="364490"/>
                  </a:cubicBezTo>
                  <a:cubicBezTo>
                    <a:pt x="462280" y="373380"/>
                    <a:pt x="463550" y="382270"/>
                    <a:pt x="471170" y="393700"/>
                  </a:cubicBezTo>
                  <a:cubicBezTo>
                    <a:pt x="473710" y="397510"/>
                    <a:pt x="476250" y="400050"/>
                    <a:pt x="478790" y="402590"/>
                  </a:cubicBezTo>
                  <a:cubicBezTo>
                    <a:pt x="478790" y="402590"/>
                    <a:pt x="480060" y="403860"/>
                    <a:pt x="481330" y="405130"/>
                  </a:cubicBezTo>
                  <a:cubicBezTo>
                    <a:pt x="477520" y="402590"/>
                    <a:pt x="474980" y="401320"/>
                    <a:pt x="471170" y="401320"/>
                  </a:cubicBezTo>
                  <a:cubicBezTo>
                    <a:pt x="467360" y="401320"/>
                    <a:pt x="430530" y="408940"/>
                    <a:pt x="430530" y="429260"/>
                  </a:cubicBezTo>
                  <a:cubicBezTo>
                    <a:pt x="430530" y="429260"/>
                    <a:pt x="430530" y="431800"/>
                    <a:pt x="429260" y="433070"/>
                  </a:cubicBezTo>
                  <a:cubicBezTo>
                    <a:pt x="426720" y="439420"/>
                    <a:pt x="425450" y="445770"/>
                    <a:pt x="425450" y="453390"/>
                  </a:cubicBezTo>
                  <a:cubicBezTo>
                    <a:pt x="425450" y="455930"/>
                    <a:pt x="425450" y="458470"/>
                    <a:pt x="426720" y="461010"/>
                  </a:cubicBezTo>
                  <a:cubicBezTo>
                    <a:pt x="422910" y="462280"/>
                    <a:pt x="419100" y="464820"/>
                    <a:pt x="416560" y="466090"/>
                  </a:cubicBezTo>
                  <a:cubicBezTo>
                    <a:pt x="416560" y="466090"/>
                    <a:pt x="416560" y="466090"/>
                    <a:pt x="416560" y="466090"/>
                  </a:cubicBezTo>
                  <a:cubicBezTo>
                    <a:pt x="406400" y="466090"/>
                    <a:pt x="398780" y="473710"/>
                    <a:pt x="397510" y="485140"/>
                  </a:cubicBezTo>
                  <a:cubicBezTo>
                    <a:pt x="397510" y="486410"/>
                    <a:pt x="397510" y="488950"/>
                    <a:pt x="396240" y="492760"/>
                  </a:cubicBezTo>
                  <a:cubicBezTo>
                    <a:pt x="393700" y="502920"/>
                    <a:pt x="391160" y="514350"/>
                    <a:pt x="394970" y="524510"/>
                  </a:cubicBezTo>
                  <a:cubicBezTo>
                    <a:pt x="397510" y="534670"/>
                    <a:pt x="402590" y="549910"/>
                    <a:pt x="402590" y="553720"/>
                  </a:cubicBezTo>
                  <a:lnTo>
                    <a:pt x="402590" y="560070"/>
                  </a:lnTo>
                  <a:cubicBezTo>
                    <a:pt x="401320" y="563880"/>
                    <a:pt x="396240" y="566420"/>
                    <a:pt x="393700" y="57150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35" name="Volný tvar: obrazec 34">
              <a:extLst>
                <a:ext uri="{FF2B5EF4-FFF2-40B4-BE49-F238E27FC236}">
                  <a16:creationId xmlns:a16="http://schemas.microsoft.com/office/drawing/2014/main" id="{EE5714BF-6AB9-0DAF-BFA1-8DEFE76762E4}"/>
                </a:ext>
              </a:extLst>
            </p:cNvPr>
            <p:cNvSpPr/>
            <p:nvPr/>
          </p:nvSpPr>
          <p:spPr>
            <a:xfrm>
              <a:off x="7691691" y="4322717"/>
              <a:ext cx="761866" cy="607518"/>
            </a:xfrm>
            <a:custGeom>
              <a:avLst/>
              <a:gdLst>
                <a:gd name="connsiteX0" fmla="*/ 554238 w 856498"/>
                <a:gd name="connsiteY0" fmla="*/ 681708 h 682978"/>
                <a:gd name="connsiteX1" fmla="*/ 549158 w 856498"/>
                <a:gd name="connsiteY1" fmla="*/ 681708 h 682978"/>
                <a:gd name="connsiteX2" fmla="*/ 546618 w 856498"/>
                <a:gd name="connsiteY2" fmla="*/ 681708 h 682978"/>
                <a:gd name="connsiteX3" fmla="*/ 533918 w 856498"/>
                <a:gd name="connsiteY3" fmla="*/ 669008 h 682978"/>
                <a:gd name="connsiteX4" fmla="*/ 526298 w 856498"/>
                <a:gd name="connsiteY4" fmla="*/ 663929 h 682978"/>
                <a:gd name="connsiteX5" fmla="*/ 517408 w 856498"/>
                <a:gd name="connsiteY5" fmla="*/ 661389 h 682978"/>
                <a:gd name="connsiteX6" fmla="*/ 507248 w 856498"/>
                <a:gd name="connsiteY6" fmla="*/ 666469 h 682978"/>
                <a:gd name="connsiteX7" fmla="*/ 493278 w 856498"/>
                <a:gd name="connsiteY7" fmla="*/ 661389 h 682978"/>
                <a:gd name="connsiteX8" fmla="*/ 464068 w 856498"/>
                <a:gd name="connsiteY8" fmla="*/ 637258 h 682978"/>
                <a:gd name="connsiteX9" fmla="*/ 451368 w 856498"/>
                <a:gd name="connsiteY9" fmla="*/ 630908 h 682978"/>
                <a:gd name="connsiteX10" fmla="*/ 442478 w 856498"/>
                <a:gd name="connsiteY10" fmla="*/ 628369 h 682978"/>
                <a:gd name="connsiteX11" fmla="*/ 422158 w 856498"/>
                <a:gd name="connsiteY11" fmla="*/ 628369 h 682978"/>
                <a:gd name="connsiteX12" fmla="*/ 387868 w 856498"/>
                <a:gd name="connsiteY12" fmla="*/ 635989 h 682978"/>
                <a:gd name="connsiteX13" fmla="*/ 375168 w 856498"/>
                <a:gd name="connsiteY13" fmla="*/ 642339 h 682978"/>
                <a:gd name="connsiteX14" fmla="*/ 352308 w 856498"/>
                <a:gd name="connsiteY14" fmla="*/ 613129 h 682978"/>
                <a:gd name="connsiteX15" fmla="*/ 335798 w 856498"/>
                <a:gd name="connsiteY15" fmla="*/ 591539 h 682978"/>
                <a:gd name="connsiteX16" fmla="*/ 324368 w 856498"/>
                <a:gd name="connsiteY16" fmla="*/ 586458 h 682978"/>
                <a:gd name="connsiteX17" fmla="*/ 319288 w 856498"/>
                <a:gd name="connsiteY17" fmla="*/ 586458 h 682978"/>
                <a:gd name="connsiteX18" fmla="*/ 304048 w 856498"/>
                <a:gd name="connsiteY18" fmla="*/ 567408 h 682978"/>
                <a:gd name="connsiteX19" fmla="*/ 290078 w 856498"/>
                <a:gd name="connsiteY19" fmla="*/ 561058 h 682978"/>
                <a:gd name="connsiteX20" fmla="*/ 290078 w 856498"/>
                <a:gd name="connsiteY20" fmla="*/ 552169 h 682978"/>
                <a:gd name="connsiteX21" fmla="*/ 281188 w 856498"/>
                <a:gd name="connsiteY21" fmla="*/ 539469 h 682978"/>
                <a:gd name="connsiteX22" fmla="*/ 276108 w 856498"/>
                <a:gd name="connsiteY22" fmla="*/ 539469 h 682978"/>
                <a:gd name="connsiteX23" fmla="*/ 273568 w 856498"/>
                <a:gd name="connsiteY23" fmla="*/ 539469 h 682978"/>
                <a:gd name="connsiteX24" fmla="*/ 268488 w 856498"/>
                <a:gd name="connsiteY24" fmla="*/ 534389 h 682978"/>
                <a:gd name="connsiteX25" fmla="*/ 263408 w 856498"/>
                <a:gd name="connsiteY25" fmla="*/ 533119 h 682978"/>
                <a:gd name="connsiteX26" fmla="*/ 253248 w 856498"/>
                <a:gd name="connsiteY26" fmla="*/ 514069 h 682978"/>
                <a:gd name="connsiteX27" fmla="*/ 253248 w 856498"/>
                <a:gd name="connsiteY27" fmla="*/ 512798 h 682978"/>
                <a:gd name="connsiteX28" fmla="*/ 265948 w 856498"/>
                <a:gd name="connsiteY28" fmla="*/ 505179 h 682978"/>
                <a:gd name="connsiteX29" fmla="*/ 269758 w 856498"/>
                <a:gd name="connsiteY29" fmla="*/ 505179 h 682978"/>
                <a:gd name="connsiteX30" fmla="*/ 300238 w 856498"/>
                <a:gd name="connsiteY30" fmla="*/ 514069 h 682978"/>
                <a:gd name="connsiteX31" fmla="*/ 311668 w 856498"/>
                <a:gd name="connsiteY31" fmla="*/ 519148 h 682978"/>
                <a:gd name="connsiteX32" fmla="*/ 315478 w 856498"/>
                <a:gd name="connsiteY32" fmla="*/ 519148 h 682978"/>
                <a:gd name="connsiteX33" fmla="*/ 321828 w 856498"/>
                <a:gd name="connsiteY33" fmla="*/ 519148 h 682978"/>
                <a:gd name="connsiteX34" fmla="*/ 331988 w 856498"/>
                <a:gd name="connsiteY34" fmla="*/ 521688 h 682978"/>
                <a:gd name="connsiteX35" fmla="*/ 353578 w 856498"/>
                <a:gd name="connsiteY35" fmla="*/ 526769 h 682978"/>
                <a:gd name="connsiteX36" fmla="*/ 367548 w 856498"/>
                <a:gd name="connsiteY36" fmla="*/ 517879 h 682978"/>
                <a:gd name="connsiteX37" fmla="*/ 365008 w 856498"/>
                <a:gd name="connsiteY37" fmla="*/ 502638 h 682978"/>
                <a:gd name="connsiteX38" fmla="*/ 277378 w 856498"/>
                <a:gd name="connsiteY38" fmla="*/ 439138 h 682978"/>
                <a:gd name="connsiteX39" fmla="*/ 267218 w 856498"/>
                <a:gd name="connsiteY39" fmla="*/ 420088 h 682978"/>
                <a:gd name="connsiteX40" fmla="*/ 258328 w 856498"/>
                <a:gd name="connsiteY40" fmla="*/ 402308 h 682978"/>
                <a:gd name="connsiteX41" fmla="*/ 272298 w 856498"/>
                <a:gd name="connsiteY41" fmla="*/ 387069 h 682978"/>
                <a:gd name="connsiteX42" fmla="*/ 267218 w 856498"/>
                <a:gd name="connsiteY42" fmla="*/ 371829 h 682978"/>
                <a:gd name="connsiteX43" fmla="*/ 249438 w 856498"/>
                <a:gd name="connsiteY43" fmla="*/ 362938 h 682978"/>
                <a:gd name="connsiteX44" fmla="*/ 245628 w 856498"/>
                <a:gd name="connsiteY44" fmla="*/ 362938 h 682978"/>
                <a:gd name="connsiteX45" fmla="*/ 238008 w 856498"/>
                <a:gd name="connsiteY45" fmla="*/ 342619 h 682978"/>
                <a:gd name="connsiteX46" fmla="*/ 221498 w 856498"/>
                <a:gd name="connsiteY46" fmla="*/ 333729 h 682978"/>
                <a:gd name="connsiteX47" fmla="*/ 203718 w 856498"/>
                <a:gd name="connsiteY47" fmla="*/ 347698 h 682978"/>
                <a:gd name="connsiteX48" fmla="*/ 198638 w 856498"/>
                <a:gd name="connsiteY48" fmla="*/ 346429 h 682978"/>
                <a:gd name="connsiteX49" fmla="*/ 197368 w 856498"/>
                <a:gd name="connsiteY49" fmla="*/ 346429 h 682978"/>
                <a:gd name="connsiteX50" fmla="*/ 193558 w 856498"/>
                <a:gd name="connsiteY50" fmla="*/ 346429 h 682978"/>
                <a:gd name="connsiteX51" fmla="*/ 183398 w 856498"/>
                <a:gd name="connsiteY51" fmla="*/ 352779 h 682978"/>
                <a:gd name="connsiteX52" fmla="*/ 178318 w 856498"/>
                <a:gd name="connsiteY52" fmla="*/ 352779 h 682978"/>
                <a:gd name="connsiteX53" fmla="*/ 177048 w 856498"/>
                <a:gd name="connsiteY53" fmla="*/ 347698 h 682978"/>
                <a:gd name="connsiteX54" fmla="*/ 173238 w 856498"/>
                <a:gd name="connsiteY54" fmla="*/ 337538 h 682978"/>
                <a:gd name="connsiteX55" fmla="*/ 163078 w 856498"/>
                <a:gd name="connsiteY55" fmla="*/ 333729 h 682978"/>
                <a:gd name="connsiteX56" fmla="*/ 135138 w 856498"/>
                <a:gd name="connsiteY56" fmla="*/ 333729 h 682978"/>
                <a:gd name="connsiteX57" fmla="*/ 123708 w 856498"/>
                <a:gd name="connsiteY57" fmla="*/ 340079 h 682978"/>
                <a:gd name="connsiteX58" fmla="*/ 123708 w 856498"/>
                <a:gd name="connsiteY58" fmla="*/ 340079 h 682978"/>
                <a:gd name="connsiteX59" fmla="*/ 114818 w 856498"/>
                <a:gd name="connsiteY59" fmla="*/ 327379 h 682978"/>
                <a:gd name="connsiteX60" fmla="*/ 109738 w 856498"/>
                <a:gd name="connsiteY60" fmla="*/ 327379 h 682978"/>
                <a:gd name="connsiteX61" fmla="*/ 98308 w 856498"/>
                <a:gd name="connsiteY61" fmla="*/ 332458 h 682978"/>
                <a:gd name="connsiteX62" fmla="*/ 80528 w 856498"/>
                <a:gd name="connsiteY62" fmla="*/ 334998 h 682978"/>
                <a:gd name="connsiteX63" fmla="*/ 58938 w 856498"/>
                <a:gd name="connsiteY63" fmla="*/ 334998 h 682978"/>
                <a:gd name="connsiteX64" fmla="*/ 46238 w 856498"/>
                <a:gd name="connsiteY64" fmla="*/ 334998 h 682978"/>
                <a:gd name="connsiteX65" fmla="*/ 34808 w 856498"/>
                <a:gd name="connsiteY65" fmla="*/ 340079 h 682978"/>
                <a:gd name="connsiteX66" fmla="*/ 518 w 856498"/>
                <a:gd name="connsiteY66" fmla="*/ 246098 h 682978"/>
                <a:gd name="connsiteX67" fmla="*/ 6868 w 856498"/>
                <a:gd name="connsiteY67" fmla="*/ 247369 h 682978"/>
                <a:gd name="connsiteX68" fmla="*/ 20838 w 856498"/>
                <a:gd name="connsiteY68" fmla="*/ 249908 h 682978"/>
                <a:gd name="connsiteX69" fmla="*/ 27188 w 856498"/>
                <a:gd name="connsiteY69" fmla="*/ 249908 h 682978"/>
                <a:gd name="connsiteX70" fmla="*/ 36078 w 856498"/>
                <a:gd name="connsiteY70" fmla="*/ 251179 h 682978"/>
                <a:gd name="connsiteX71" fmla="*/ 51318 w 856498"/>
                <a:gd name="connsiteY71" fmla="*/ 246098 h 682978"/>
                <a:gd name="connsiteX72" fmla="*/ 60208 w 856498"/>
                <a:gd name="connsiteY72" fmla="*/ 237208 h 682978"/>
                <a:gd name="connsiteX73" fmla="*/ 65288 w 856498"/>
                <a:gd name="connsiteY73" fmla="*/ 237208 h 682978"/>
                <a:gd name="connsiteX74" fmla="*/ 90688 w 856498"/>
                <a:gd name="connsiteY74" fmla="*/ 241019 h 682978"/>
                <a:gd name="connsiteX75" fmla="*/ 131328 w 856498"/>
                <a:gd name="connsiteY75" fmla="*/ 229588 h 682978"/>
                <a:gd name="connsiteX76" fmla="*/ 145298 w 856498"/>
                <a:gd name="connsiteY76" fmla="*/ 215619 h 682978"/>
                <a:gd name="connsiteX77" fmla="*/ 145298 w 856498"/>
                <a:gd name="connsiteY77" fmla="*/ 215619 h 682978"/>
                <a:gd name="connsiteX78" fmla="*/ 160538 w 856498"/>
                <a:gd name="connsiteY78" fmla="*/ 234669 h 682978"/>
                <a:gd name="connsiteX79" fmla="*/ 183398 w 856498"/>
                <a:gd name="connsiteY79" fmla="*/ 246098 h 682978"/>
                <a:gd name="connsiteX80" fmla="*/ 201178 w 856498"/>
                <a:gd name="connsiteY80" fmla="*/ 241019 h 682978"/>
                <a:gd name="connsiteX81" fmla="*/ 207528 w 856498"/>
                <a:gd name="connsiteY81" fmla="*/ 238479 h 682978"/>
                <a:gd name="connsiteX82" fmla="*/ 234198 w 856498"/>
                <a:gd name="connsiteY82" fmla="*/ 249908 h 682978"/>
                <a:gd name="connsiteX83" fmla="*/ 239278 w 856498"/>
                <a:gd name="connsiteY83" fmla="*/ 249908 h 682978"/>
                <a:gd name="connsiteX84" fmla="*/ 276108 w 856498"/>
                <a:gd name="connsiteY84" fmla="*/ 233398 h 682978"/>
                <a:gd name="connsiteX85" fmla="*/ 282458 w 856498"/>
                <a:gd name="connsiteY85" fmla="*/ 210538 h 682978"/>
                <a:gd name="connsiteX86" fmla="*/ 282458 w 856498"/>
                <a:gd name="connsiteY86" fmla="*/ 202919 h 682978"/>
                <a:gd name="connsiteX87" fmla="*/ 278648 w 856498"/>
                <a:gd name="connsiteY87" fmla="*/ 174979 h 682978"/>
                <a:gd name="connsiteX88" fmla="*/ 278648 w 856498"/>
                <a:gd name="connsiteY88" fmla="*/ 173708 h 682978"/>
                <a:gd name="connsiteX89" fmla="*/ 290078 w 856498"/>
                <a:gd name="connsiteY89" fmla="*/ 171169 h 682978"/>
                <a:gd name="connsiteX90" fmla="*/ 335798 w 856498"/>
                <a:gd name="connsiteY90" fmla="*/ 153388 h 682978"/>
                <a:gd name="connsiteX91" fmla="*/ 338338 w 856498"/>
                <a:gd name="connsiteY91" fmla="*/ 139419 h 682978"/>
                <a:gd name="connsiteX92" fmla="*/ 338338 w 856498"/>
                <a:gd name="connsiteY92" fmla="*/ 101319 h 682978"/>
                <a:gd name="connsiteX93" fmla="*/ 343418 w 856498"/>
                <a:gd name="connsiteY93" fmla="*/ 83538 h 682978"/>
                <a:gd name="connsiteX94" fmla="*/ 347228 w 856498"/>
                <a:gd name="connsiteY94" fmla="*/ 73379 h 682978"/>
                <a:gd name="connsiteX95" fmla="*/ 367548 w 856498"/>
                <a:gd name="connsiteY95" fmla="*/ 64488 h 682978"/>
                <a:gd name="connsiteX96" fmla="*/ 389138 w 856498"/>
                <a:gd name="connsiteY96" fmla="*/ 44169 h 682978"/>
                <a:gd name="connsiteX97" fmla="*/ 392948 w 856498"/>
                <a:gd name="connsiteY97" fmla="*/ 37819 h 682978"/>
                <a:gd name="connsiteX98" fmla="*/ 404378 w 856498"/>
                <a:gd name="connsiteY98" fmla="*/ 35279 h 682978"/>
                <a:gd name="connsiteX99" fmla="*/ 431048 w 856498"/>
                <a:gd name="connsiteY99" fmla="*/ 12419 h 682978"/>
                <a:gd name="connsiteX100" fmla="*/ 434858 w 856498"/>
                <a:gd name="connsiteY100" fmla="*/ 988 h 682978"/>
                <a:gd name="connsiteX101" fmla="*/ 438668 w 856498"/>
                <a:gd name="connsiteY101" fmla="*/ 988 h 682978"/>
                <a:gd name="connsiteX102" fmla="*/ 443748 w 856498"/>
                <a:gd name="connsiteY102" fmla="*/ 988 h 682978"/>
                <a:gd name="connsiteX103" fmla="*/ 478038 w 856498"/>
                <a:gd name="connsiteY103" fmla="*/ 27658 h 682978"/>
                <a:gd name="connsiteX104" fmla="*/ 488198 w 856498"/>
                <a:gd name="connsiteY104" fmla="*/ 35279 h 682978"/>
                <a:gd name="connsiteX105" fmla="*/ 499628 w 856498"/>
                <a:gd name="connsiteY105" fmla="*/ 53058 h 682978"/>
                <a:gd name="connsiteX106" fmla="*/ 532648 w 856498"/>
                <a:gd name="connsiteY106" fmla="*/ 82269 h 682978"/>
                <a:gd name="connsiteX107" fmla="*/ 541538 w 856498"/>
                <a:gd name="connsiteY107" fmla="*/ 88619 h 682978"/>
                <a:gd name="connsiteX108" fmla="*/ 554238 w 856498"/>
                <a:gd name="connsiteY108" fmla="*/ 116558 h 682978"/>
                <a:gd name="connsiteX109" fmla="*/ 556778 w 856498"/>
                <a:gd name="connsiteY109" fmla="*/ 122908 h 682978"/>
                <a:gd name="connsiteX110" fmla="*/ 597418 w 856498"/>
                <a:gd name="connsiteY110" fmla="*/ 147038 h 682978"/>
                <a:gd name="connsiteX111" fmla="*/ 603768 w 856498"/>
                <a:gd name="connsiteY111" fmla="*/ 147038 h 682978"/>
                <a:gd name="connsiteX112" fmla="*/ 612658 w 856498"/>
                <a:gd name="connsiteY112" fmla="*/ 147038 h 682978"/>
                <a:gd name="connsiteX113" fmla="*/ 615198 w 856498"/>
                <a:gd name="connsiteY113" fmla="*/ 150848 h 682978"/>
                <a:gd name="connsiteX114" fmla="*/ 634248 w 856498"/>
                <a:gd name="connsiteY114" fmla="*/ 169898 h 682978"/>
                <a:gd name="connsiteX115" fmla="*/ 667268 w 856498"/>
                <a:gd name="connsiteY115" fmla="*/ 177519 h 682978"/>
                <a:gd name="connsiteX116" fmla="*/ 676158 w 856498"/>
                <a:gd name="connsiteY116" fmla="*/ 177519 h 682978"/>
                <a:gd name="connsiteX117" fmla="*/ 701558 w 856498"/>
                <a:gd name="connsiteY117" fmla="*/ 174979 h 682978"/>
                <a:gd name="connsiteX118" fmla="*/ 711718 w 856498"/>
                <a:gd name="connsiteY118" fmla="*/ 174979 h 682978"/>
                <a:gd name="connsiteX119" fmla="*/ 746008 w 856498"/>
                <a:gd name="connsiteY119" fmla="*/ 191488 h 682978"/>
                <a:gd name="connsiteX120" fmla="*/ 780298 w 856498"/>
                <a:gd name="connsiteY120" fmla="*/ 169898 h 682978"/>
                <a:gd name="connsiteX121" fmla="*/ 795538 w 856498"/>
                <a:gd name="connsiteY121" fmla="*/ 152119 h 682978"/>
                <a:gd name="connsiteX122" fmla="*/ 809508 w 856498"/>
                <a:gd name="connsiteY122" fmla="*/ 154658 h 682978"/>
                <a:gd name="connsiteX123" fmla="*/ 809508 w 856498"/>
                <a:gd name="connsiteY123" fmla="*/ 154658 h 682978"/>
                <a:gd name="connsiteX124" fmla="*/ 820938 w 856498"/>
                <a:gd name="connsiteY124" fmla="*/ 183869 h 682978"/>
                <a:gd name="connsiteX125" fmla="*/ 820938 w 856498"/>
                <a:gd name="connsiteY125" fmla="*/ 187679 h 682978"/>
                <a:gd name="connsiteX126" fmla="*/ 817128 w 856498"/>
                <a:gd name="connsiteY126" fmla="*/ 204188 h 682978"/>
                <a:gd name="connsiteX127" fmla="*/ 831098 w 856498"/>
                <a:gd name="connsiteY127" fmla="*/ 225779 h 682978"/>
                <a:gd name="connsiteX128" fmla="*/ 826018 w 856498"/>
                <a:gd name="connsiteY128" fmla="*/ 232129 h 682978"/>
                <a:gd name="connsiteX129" fmla="*/ 826018 w 856498"/>
                <a:gd name="connsiteY129" fmla="*/ 248638 h 682978"/>
                <a:gd name="connsiteX130" fmla="*/ 846338 w 856498"/>
                <a:gd name="connsiteY130" fmla="*/ 272769 h 682978"/>
                <a:gd name="connsiteX131" fmla="*/ 850148 w 856498"/>
                <a:gd name="connsiteY131" fmla="*/ 276579 h 682978"/>
                <a:gd name="connsiteX132" fmla="*/ 856498 w 856498"/>
                <a:gd name="connsiteY132" fmla="*/ 280388 h 682978"/>
                <a:gd name="connsiteX133" fmla="*/ 837448 w 856498"/>
                <a:gd name="connsiteY133" fmla="*/ 295629 h 682978"/>
                <a:gd name="connsiteX134" fmla="*/ 832368 w 856498"/>
                <a:gd name="connsiteY134" fmla="*/ 314679 h 682978"/>
                <a:gd name="connsiteX135" fmla="*/ 832368 w 856498"/>
                <a:gd name="connsiteY135" fmla="*/ 322298 h 682978"/>
                <a:gd name="connsiteX136" fmla="*/ 843798 w 856498"/>
                <a:gd name="connsiteY136" fmla="*/ 355319 h 682978"/>
                <a:gd name="connsiteX137" fmla="*/ 838718 w 856498"/>
                <a:gd name="connsiteY137" fmla="*/ 355319 h 682978"/>
                <a:gd name="connsiteX138" fmla="*/ 824748 w 856498"/>
                <a:gd name="connsiteY138" fmla="*/ 357858 h 682978"/>
                <a:gd name="connsiteX139" fmla="*/ 815858 w 856498"/>
                <a:gd name="connsiteY139" fmla="*/ 321029 h 682978"/>
                <a:gd name="connsiteX140" fmla="*/ 803158 w 856498"/>
                <a:gd name="connsiteY140" fmla="*/ 310869 h 682978"/>
                <a:gd name="connsiteX141" fmla="*/ 749818 w 856498"/>
                <a:gd name="connsiteY141" fmla="*/ 303248 h 682978"/>
                <a:gd name="connsiteX142" fmla="*/ 734578 w 856498"/>
                <a:gd name="connsiteY142" fmla="*/ 300708 h 682978"/>
                <a:gd name="connsiteX143" fmla="*/ 723148 w 856498"/>
                <a:gd name="connsiteY143" fmla="*/ 301979 h 682978"/>
                <a:gd name="connsiteX144" fmla="*/ 716798 w 856498"/>
                <a:gd name="connsiteY144" fmla="*/ 301979 h 682978"/>
                <a:gd name="connsiteX145" fmla="*/ 712988 w 856498"/>
                <a:gd name="connsiteY145" fmla="*/ 301979 h 682978"/>
                <a:gd name="connsiteX146" fmla="*/ 695208 w 856498"/>
                <a:gd name="connsiteY146" fmla="*/ 288008 h 682978"/>
                <a:gd name="connsiteX147" fmla="*/ 676158 w 856498"/>
                <a:gd name="connsiteY147" fmla="*/ 300708 h 682978"/>
                <a:gd name="connsiteX148" fmla="*/ 663458 w 856498"/>
                <a:gd name="connsiteY148" fmla="*/ 313408 h 682978"/>
                <a:gd name="connsiteX149" fmla="*/ 652028 w 856498"/>
                <a:gd name="connsiteY149" fmla="*/ 313408 h 682978"/>
                <a:gd name="connsiteX150" fmla="*/ 603768 w 856498"/>
                <a:gd name="connsiteY150" fmla="*/ 291819 h 682978"/>
                <a:gd name="connsiteX151" fmla="*/ 593608 w 856498"/>
                <a:gd name="connsiteY151" fmla="*/ 288008 h 682978"/>
                <a:gd name="connsiteX152" fmla="*/ 585988 w 856498"/>
                <a:gd name="connsiteY152" fmla="*/ 282929 h 682978"/>
                <a:gd name="connsiteX153" fmla="*/ 570748 w 856498"/>
                <a:gd name="connsiteY153" fmla="*/ 276579 h 682978"/>
                <a:gd name="connsiteX154" fmla="*/ 558048 w 856498"/>
                <a:gd name="connsiteY154" fmla="*/ 281658 h 682978"/>
                <a:gd name="connsiteX155" fmla="*/ 550428 w 856498"/>
                <a:gd name="connsiteY155" fmla="*/ 281658 h 682978"/>
                <a:gd name="connsiteX156" fmla="*/ 528838 w 856498"/>
                <a:gd name="connsiteY156" fmla="*/ 263879 h 682978"/>
                <a:gd name="connsiteX157" fmla="*/ 519948 w 856498"/>
                <a:gd name="connsiteY157" fmla="*/ 260069 h 682978"/>
                <a:gd name="connsiteX158" fmla="*/ 514868 w 856498"/>
                <a:gd name="connsiteY158" fmla="*/ 260069 h 682978"/>
                <a:gd name="connsiteX159" fmla="*/ 489468 w 856498"/>
                <a:gd name="connsiteY159" fmla="*/ 268958 h 682978"/>
                <a:gd name="connsiteX160" fmla="*/ 472958 w 856498"/>
                <a:gd name="connsiteY160" fmla="*/ 268958 h 682978"/>
                <a:gd name="connsiteX161" fmla="*/ 433588 w 856498"/>
                <a:gd name="connsiteY161" fmla="*/ 293088 h 682978"/>
                <a:gd name="connsiteX162" fmla="*/ 427238 w 856498"/>
                <a:gd name="connsiteY162" fmla="*/ 300708 h 682978"/>
                <a:gd name="connsiteX163" fmla="*/ 418348 w 856498"/>
                <a:gd name="connsiteY163" fmla="*/ 310869 h 682978"/>
                <a:gd name="connsiteX164" fmla="*/ 415808 w 856498"/>
                <a:gd name="connsiteY164" fmla="*/ 309598 h 682978"/>
                <a:gd name="connsiteX165" fmla="*/ 400568 w 856498"/>
                <a:gd name="connsiteY165" fmla="*/ 291819 h 682978"/>
                <a:gd name="connsiteX166" fmla="*/ 371358 w 856498"/>
                <a:gd name="connsiteY166" fmla="*/ 280388 h 682978"/>
                <a:gd name="connsiteX167" fmla="*/ 352308 w 856498"/>
                <a:gd name="connsiteY167" fmla="*/ 290548 h 682978"/>
                <a:gd name="connsiteX168" fmla="*/ 342148 w 856498"/>
                <a:gd name="connsiteY168" fmla="*/ 300708 h 682978"/>
                <a:gd name="connsiteX169" fmla="*/ 335798 w 856498"/>
                <a:gd name="connsiteY169" fmla="*/ 310869 h 682978"/>
                <a:gd name="connsiteX170" fmla="*/ 330718 w 856498"/>
                <a:gd name="connsiteY170" fmla="*/ 338808 h 682978"/>
                <a:gd name="connsiteX171" fmla="*/ 326908 w 856498"/>
                <a:gd name="connsiteY171" fmla="*/ 350238 h 682978"/>
                <a:gd name="connsiteX172" fmla="*/ 323098 w 856498"/>
                <a:gd name="connsiteY172" fmla="*/ 361669 h 682978"/>
                <a:gd name="connsiteX173" fmla="*/ 333258 w 856498"/>
                <a:gd name="connsiteY173" fmla="*/ 403579 h 682978"/>
                <a:gd name="connsiteX174" fmla="*/ 343418 w 856498"/>
                <a:gd name="connsiteY174" fmla="*/ 406119 h 682978"/>
                <a:gd name="connsiteX175" fmla="*/ 348498 w 856498"/>
                <a:gd name="connsiteY175" fmla="*/ 406119 h 682978"/>
                <a:gd name="connsiteX176" fmla="*/ 348498 w 856498"/>
                <a:gd name="connsiteY176" fmla="*/ 406119 h 682978"/>
                <a:gd name="connsiteX177" fmla="*/ 352308 w 856498"/>
                <a:gd name="connsiteY177" fmla="*/ 408658 h 682978"/>
                <a:gd name="connsiteX178" fmla="*/ 366278 w 856498"/>
                <a:gd name="connsiteY178" fmla="*/ 432788 h 682978"/>
                <a:gd name="connsiteX179" fmla="*/ 380248 w 856498"/>
                <a:gd name="connsiteY179" fmla="*/ 472158 h 682978"/>
                <a:gd name="connsiteX180" fmla="*/ 386598 w 856498"/>
                <a:gd name="connsiteY180" fmla="*/ 492479 h 682978"/>
                <a:gd name="connsiteX181" fmla="*/ 395488 w 856498"/>
                <a:gd name="connsiteY181" fmla="*/ 517879 h 682978"/>
                <a:gd name="connsiteX182" fmla="*/ 461528 w 856498"/>
                <a:gd name="connsiteY182" fmla="*/ 588998 h 682978"/>
                <a:gd name="connsiteX183" fmla="*/ 490738 w 856498"/>
                <a:gd name="connsiteY183" fmla="*/ 615669 h 682978"/>
                <a:gd name="connsiteX184" fmla="*/ 500898 w 856498"/>
                <a:gd name="connsiteY184" fmla="*/ 624558 h 682978"/>
                <a:gd name="connsiteX185" fmla="*/ 549158 w 856498"/>
                <a:gd name="connsiteY185" fmla="*/ 666469 h 682978"/>
                <a:gd name="connsiteX186" fmla="*/ 563128 w 856498"/>
                <a:gd name="connsiteY186" fmla="*/ 682979 h 682978"/>
                <a:gd name="connsiteX187" fmla="*/ 559318 w 856498"/>
                <a:gd name="connsiteY187" fmla="*/ 682979 h 682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856498" h="682978">
                  <a:moveTo>
                    <a:pt x="554238" y="681708"/>
                  </a:moveTo>
                  <a:cubicBezTo>
                    <a:pt x="554238" y="681708"/>
                    <a:pt x="549158" y="681708"/>
                    <a:pt x="549158" y="681708"/>
                  </a:cubicBezTo>
                  <a:cubicBezTo>
                    <a:pt x="549158" y="681708"/>
                    <a:pt x="547888" y="681708"/>
                    <a:pt x="546618" y="681708"/>
                  </a:cubicBezTo>
                  <a:cubicBezTo>
                    <a:pt x="544078" y="677898"/>
                    <a:pt x="540268" y="674089"/>
                    <a:pt x="533918" y="669008"/>
                  </a:cubicBezTo>
                  <a:lnTo>
                    <a:pt x="526298" y="663929"/>
                  </a:lnTo>
                  <a:cubicBezTo>
                    <a:pt x="523758" y="661389"/>
                    <a:pt x="521218" y="661389"/>
                    <a:pt x="517408" y="661389"/>
                  </a:cubicBezTo>
                  <a:cubicBezTo>
                    <a:pt x="513598" y="661389"/>
                    <a:pt x="509788" y="662658"/>
                    <a:pt x="507248" y="666469"/>
                  </a:cubicBezTo>
                  <a:cubicBezTo>
                    <a:pt x="503438" y="663929"/>
                    <a:pt x="498358" y="662658"/>
                    <a:pt x="493278" y="661389"/>
                  </a:cubicBezTo>
                  <a:cubicBezTo>
                    <a:pt x="489468" y="648689"/>
                    <a:pt x="475498" y="642339"/>
                    <a:pt x="464068" y="637258"/>
                  </a:cubicBezTo>
                  <a:cubicBezTo>
                    <a:pt x="458988" y="634719"/>
                    <a:pt x="453908" y="632179"/>
                    <a:pt x="451368" y="630908"/>
                  </a:cubicBezTo>
                  <a:cubicBezTo>
                    <a:pt x="448828" y="628369"/>
                    <a:pt x="445018" y="628369"/>
                    <a:pt x="442478" y="628369"/>
                  </a:cubicBezTo>
                  <a:lnTo>
                    <a:pt x="422158" y="628369"/>
                  </a:lnTo>
                  <a:cubicBezTo>
                    <a:pt x="409458" y="628369"/>
                    <a:pt x="396758" y="628369"/>
                    <a:pt x="387868" y="635989"/>
                  </a:cubicBezTo>
                  <a:cubicBezTo>
                    <a:pt x="381518" y="635989"/>
                    <a:pt x="377708" y="639798"/>
                    <a:pt x="375168" y="642339"/>
                  </a:cubicBezTo>
                  <a:cubicBezTo>
                    <a:pt x="367548" y="633448"/>
                    <a:pt x="358658" y="620748"/>
                    <a:pt x="352308" y="613129"/>
                  </a:cubicBezTo>
                  <a:cubicBezTo>
                    <a:pt x="345958" y="605508"/>
                    <a:pt x="340878" y="597889"/>
                    <a:pt x="335798" y="591539"/>
                  </a:cubicBezTo>
                  <a:cubicBezTo>
                    <a:pt x="333258" y="587729"/>
                    <a:pt x="329448" y="586458"/>
                    <a:pt x="324368" y="586458"/>
                  </a:cubicBezTo>
                  <a:lnTo>
                    <a:pt x="319288" y="586458"/>
                  </a:lnTo>
                  <a:cubicBezTo>
                    <a:pt x="316748" y="578839"/>
                    <a:pt x="312938" y="569948"/>
                    <a:pt x="304048" y="567408"/>
                  </a:cubicBezTo>
                  <a:cubicBezTo>
                    <a:pt x="300238" y="564869"/>
                    <a:pt x="295158" y="562329"/>
                    <a:pt x="290078" y="561058"/>
                  </a:cubicBezTo>
                  <a:cubicBezTo>
                    <a:pt x="290078" y="558519"/>
                    <a:pt x="290078" y="555979"/>
                    <a:pt x="290078" y="552169"/>
                  </a:cubicBezTo>
                  <a:cubicBezTo>
                    <a:pt x="290078" y="547089"/>
                    <a:pt x="286268" y="542008"/>
                    <a:pt x="281188" y="539469"/>
                  </a:cubicBezTo>
                  <a:cubicBezTo>
                    <a:pt x="279918" y="539469"/>
                    <a:pt x="277378" y="539469"/>
                    <a:pt x="276108" y="539469"/>
                  </a:cubicBezTo>
                  <a:cubicBezTo>
                    <a:pt x="274838" y="539469"/>
                    <a:pt x="274838" y="539469"/>
                    <a:pt x="273568" y="539469"/>
                  </a:cubicBezTo>
                  <a:cubicBezTo>
                    <a:pt x="272298" y="536929"/>
                    <a:pt x="269758" y="535658"/>
                    <a:pt x="268488" y="534389"/>
                  </a:cubicBezTo>
                  <a:cubicBezTo>
                    <a:pt x="267218" y="534389"/>
                    <a:pt x="264678" y="534389"/>
                    <a:pt x="263408" y="533119"/>
                  </a:cubicBezTo>
                  <a:cubicBezTo>
                    <a:pt x="259598" y="528039"/>
                    <a:pt x="257058" y="521688"/>
                    <a:pt x="253248" y="514069"/>
                  </a:cubicBezTo>
                  <a:cubicBezTo>
                    <a:pt x="253248" y="514069"/>
                    <a:pt x="253248" y="514069"/>
                    <a:pt x="253248" y="512798"/>
                  </a:cubicBezTo>
                  <a:cubicBezTo>
                    <a:pt x="257058" y="512798"/>
                    <a:pt x="262138" y="511529"/>
                    <a:pt x="265948" y="505179"/>
                  </a:cubicBezTo>
                  <a:lnTo>
                    <a:pt x="269758" y="505179"/>
                  </a:lnTo>
                  <a:cubicBezTo>
                    <a:pt x="284998" y="505179"/>
                    <a:pt x="296428" y="508988"/>
                    <a:pt x="300238" y="514069"/>
                  </a:cubicBezTo>
                  <a:cubicBezTo>
                    <a:pt x="302778" y="517879"/>
                    <a:pt x="306588" y="519148"/>
                    <a:pt x="311668" y="519148"/>
                  </a:cubicBezTo>
                  <a:cubicBezTo>
                    <a:pt x="316748" y="519148"/>
                    <a:pt x="314208" y="519148"/>
                    <a:pt x="315478" y="519148"/>
                  </a:cubicBezTo>
                  <a:cubicBezTo>
                    <a:pt x="318018" y="519148"/>
                    <a:pt x="319288" y="519148"/>
                    <a:pt x="321828" y="519148"/>
                  </a:cubicBezTo>
                  <a:cubicBezTo>
                    <a:pt x="325638" y="519148"/>
                    <a:pt x="326908" y="519148"/>
                    <a:pt x="331988" y="521688"/>
                  </a:cubicBezTo>
                  <a:cubicBezTo>
                    <a:pt x="337068" y="524229"/>
                    <a:pt x="343418" y="526769"/>
                    <a:pt x="353578" y="526769"/>
                  </a:cubicBezTo>
                  <a:cubicBezTo>
                    <a:pt x="363738" y="526769"/>
                    <a:pt x="365008" y="522958"/>
                    <a:pt x="367548" y="517879"/>
                  </a:cubicBezTo>
                  <a:cubicBezTo>
                    <a:pt x="370088" y="512798"/>
                    <a:pt x="367548" y="506448"/>
                    <a:pt x="365008" y="502638"/>
                  </a:cubicBezTo>
                  <a:cubicBezTo>
                    <a:pt x="351038" y="488669"/>
                    <a:pt x="315478" y="451838"/>
                    <a:pt x="277378" y="439138"/>
                  </a:cubicBezTo>
                  <a:cubicBezTo>
                    <a:pt x="274838" y="431519"/>
                    <a:pt x="271028" y="425169"/>
                    <a:pt x="267218" y="420088"/>
                  </a:cubicBezTo>
                  <a:cubicBezTo>
                    <a:pt x="263408" y="413738"/>
                    <a:pt x="259598" y="408658"/>
                    <a:pt x="258328" y="402308"/>
                  </a:cubicBezTo>
                  <a:cubicBezTo>
                    <a:pt x="264678" y="399769"/>
                    <a:pt x="269758" y="394688"/>
                    <a:pt x="272298" y="387069"/>
                  </a:cubicBezTo>
                  <a:cubicBezTo>
                    <a:pt x="273568" y="381988"/>
                    <a:pt x="272298" y="375638"/>
                    <a:pt x="267218" y="371829"/>
                  </a:cubicBezTo>
                  <a:cubicBezTo>
                    <a:pt x="262138" y="368019"/>
                    <a:pt x="255788" y="362938"/>
                    <a:pt x="249438" y="362938"/>
                  </a:cubicBezTo>
                  <a:cubicBezTo>
                    <a:pt x="243088" y="362938"/>
                    <a:pt x="246898" y="362938"/>
                    <a:pt x="245628" y="362938"/>
                  </a:cubicBezTo>
                  <a:cubicBezTo>
                    <a:pt x="244358" y="355319"/>
                    <a:pt x="241818" y="347698"/>
                    <a:pt x="238008" y="342619"/>
                  </a:cubicBezTo>
                  <a:cubicBezTo>
                    <a:pt x="232928" y="334998"/>
                    <a:pt x="225308" y="333729"/>
                    <a:pt x="221498" y="333729"/>
                  </a:cubicBezTo>
                  <a:cubicBezTo>
                    <a:pt x="217688" y="333729"/>
                    <a:pt x="208798" y="334998"/>
                    <a:pt x="203718" y="347698"/>
                  </a:cubicBezTo>
                  <a:cubicBezTo>
                    <a:pt x="202448" y="347698"/>
                    <a:pt x="199908" y="347698"/>
                    <a:pt x="198638" y="346429"/>
                  </a:cubicBezTo>
                  <a:cubicBezTo>
                    <a:pt x="198638" y="346429"/>
                    <a:pt x="198638" y="346429"/>
                    <a:pt x="197368" y="346429"/>
                  </a:cubicBezTo>
                  <a:cubicBezTo>
                    <a:pt x="196098" y="346429"/>
                    <a:pt x="194828" y="346429"/>
                    <a:pt x="193558" y="346429"/>
                  </a:cubicBezTo>
                  <a:cubicBezTo>
                    <a:pt x="191018" y="346429"/>
                    <a:pt x="187208" y="350238"/>
                    <a:pt x="183398" y="352779"/>
                  </a:cubicBezTo>
                  <a:cubicBezTo>
                    <a:pt x="183398" y="352779"/>
                    <a:pt x="179588" y="352779"/>
                    <a:pt x="178318" y="352779"/>
                  </a:cubicBezTo>
                  <a:cubicBezTo>
                    <a:pt x="177048" y="352779"/>
                    <a:pt x="175778" y="350238"/>
                    <a:pt x="177048" y="347698"/>
                  </a:cubicBezTo>
                  <a:cubicBezTo>
                    <a:pt x="177048" y="343888"/>
                    <a:pt x="175778" y="340079"/>
                    <a:pt x="173238" y="337538"/>
                  </a:cubicBezTo>
                  <a:cubicBezTo>
                    <a:pt x="170698" y="334998"/>
                    <a:pt x="166888" y="333729"/>
                    <a:pt x="163078" y="333729"/>
                  </a:cubicBezTo>
                  <a:lnTo>
                    <a:pt x="135138" y="333729"/>
                  </a:lnTo>
                  <a:cubicBezTo>
                    <a:pt x="130058" y="333729"/>
                    <a:pt x="126248" y="336269"/>
                    <a:pt x="123708" y="340079"/>
                  </a:cubicBezTo>
                  <a:cubicBezTo>
                    <a:pt x="123708" y="340079"/>
                    <a:pt x="123708" y="340079"/>
                    <a:pt x="123708" y="340079"/>
                  </a:cubicBezTo>
                  <a:cubicBezTo>
                    <a:pt x="123708" y="333729"/>
                    <a:pt x="119898" y="329919"/>
                    <a:pt x="114818" y="327379"/>
                  </a:cubicBezTo>
                  <a:cubicBezTo>
                    <a:pt x="113548" y="327379"/>
                    <a:pt x="112278" y="327379"/>
                    <a:pt x="109738" y="327379"/>
                  </a:cubicBezTo>
                  <a:cubicBezTo>
                    <a:pt x="105928" y="327379"/>
                    <a:pt x="102118" y="328648"/>
                    <a:pt x="98308" y="332458"/>
                  </a:cubicBezTo>
                  <a:cubicBezTo>
                    <a:pt x="98308" y="332458"/>
                    <a:pt x="94498" y="334998"/>
                    <a:pt x="80528" y="334998"/>
                  </a:cubicBezTo>
                  <a:lnTo>
                    <a:pt x="58938" y="334998"/>
                  </a:lnTo>
                  <a:cubicBezTo>
                    <a:pt x="58938" y="334998"/>
                    <a:pt x="46238" y="334998"/>
                    <a:pt x="46238" y="334998"/>
                  </a:cubicBezTo>
                  <a:cubicBezTo>
                    <a:pt x="41158" y="334998"/>
                    <a:pt x="37348" y="337538"/>
                    <a:pt x="34808" y="340079"/>
                  </a:cubicBezTo>
                  <a:cubicBezTo>
                    <a:pt x="14488" y="312138"/>
                    <a:pt x="-3292" y="274038"/>
                    <a:pt x="518" y="246098"/>
                  </a:cubicBezTo>
                  <a:cubicBezTo>
                    <a:pt x="3058" y="246098"/>
                    <a:pt x="4328" y="246098"/>
                    <a:pt x="6868" y="247369"/>
                  </a:cubicBezTo>
                  <a:cubicBezTo>
                    <a:pt x="10678" y="247369"/>
                    <a:pt x="13218" y="248638"/>
                    <a:pt x="20838" y="249908"/>
                  </a:cubicBezTo>
                  <a:lnTo>
                    <a:pt x="27188" y="249908"/>
                  </a:lnTo>
                  <a:cubicBezTo>
                    <a:pt x="30998" y="249908"/>
                    <a:pt x="33538" y="251179"/>
                    <a:pt x="36078" y="251179"/>
                  </a:cubicBezTo>
                  <a:cubicBezTo>
                    <a:pt x="42428" y="251179"/>
                    <a:pt x="47508" y="249908"/>
                    <a:pt x="51318" y="246098"/>
                  </a:cubicBezTo>
                  <a:cubicBezTo>
                    <a:pt x="55128" y="243558"/>
                    <a:pt x="57668" y="239748"/>
                    <a:pt x="60208" y="237208"/>
                  </a:cubicBezTo>
                  <a:cubicBezTo>
                    <a:pt x="62748" y="237208"/>
                    <a:pt x="64018" y="237208"/>
                    <a:pt x="65288" y="237208"/>
                  </a:cubicBezTo>
                  <a:cubicBezTo>
                    <a:pt x="70368" y="237208"/>
                    <a:pt x="90688" y="241019"/>
                    <a:pt x="90688" y="241019"/>
                  </a:cubicBezTo>
                  <a:cubicBezTo>
                    <a:pt x="122438" y="238479"/>
                    <a:pt x="128788" y="232129"/>
                    <a:pt x="131328" y="229588"/>
                  </a:cubicBezTo>
                  <a:cubicBezTo>
                    <a:pt x="133868" y="227048"/>
                    <a:pt x="138948" y="220698"/>
                    <a:pt x="145298" y="215619"/>
                  </a:cubicBezTo>
                  <a:cubicBezTo>
                    <a:pt x="145298" y="215619"/>
                    <a:pt x="145298" y="215619"/>
                    <a:pt x="145298" y="215619"/>
                  </a:cubicBezTo>
                  <a:cubicBezTo>
                    <a:pt x="147838" y="225779"/>
                    <a:pt x="154188" y="232129"/>
                    <a:pt x="160538" y="234669"/>
                  </a:cubicBezTo>
                  <a:cubicBezTo>
                    <a:pt x="169428" y="242288"/>
                    <a:pt x="177048" y="246098"/>
                    <a:pt x="183398" y="246098"/>
                  </a:cubicBezTo>
                  <a:cubicBezTo>
                    <a:pt x="189748" y="246098"/>
                    <a:pt x="193558" y="243558"/>
                    <a:pt x="201178" y="241019"/>
                  </a:cubicBezTo>
                  <a:cubicBezTo>
                    <a:pt x="203718" y="241019"/>
                    <a:pt x="206258" y="238479"/>
                    <a:pt x="207528" y="238479"/>
                  </a:cubicBezTo>
                  <a:cubicBezTo>
                    <a:pt x="207528" y="238479"/>
                    <a:pt x="222768" y="244829"/>
                    <a:pt x="234198" y="249908"/>
                  </a:cubicBezTo>
                  <a:cubicBezTo>
                    <a:pt x="235468" y="249908"/>
                    <a:pt x="238008" y="249908"/>
                    <a:pt x="239278" y="249908"/>
                  </a:cubicBezTo>
                  <a:cubicBezTo>
                    <a:pt x="244358" y="249908"/>
                    <a:pt x="267218" y="249908"/>
                    <a:pt x="276108" y="233398"/>
                  </a:cubicBezTo>
                  <a:cubicBezTo>
                    <a:pt x="282458" y="224508"/>
                    <a:pt x="282458" y="219429"/>
                    <a:pt x="282458" y="210538"/>
                  </a:cubicBezTo>
                  <a:cubicBezTo>
                    <a:pt x="282458" y="209269"/>
                    <a:pt x="282458" y="206729"/>
                    <a:pt x="282458" y="202919"/>
                  </a:cubicBezTo>
                  <a:cubicBezTo>
                    <a:pt x="282458" y="192758"/>
                    <a:pt x="279918" y="182598"/>
                    <a:pt x="278648" y="174979"/>
                  </a:cubicBezTo>
                  <a:cubicBezTo>
                    <a:pt x="278648" y="174979"/>
                    <a:pt x="278648" y="173708"/>
                    <a:pt x="278648" y="173708"/>
                  </a:cubicBezTo>
                  <a:cubicBezTo>
                    <a:pt x="282458" y="172438"/>
                    <a:pt x="286268" y="171169"/>
                    <a:pt x="290078" y="171169"/>
                  </a:cubicBezTo>
                  <a:cubicBezTo>
                    <a:pt x="300238" y="171169"/>
                    <a:pt x="328178" y="163548"/>
                    <a:pt x="335798" y="153388"/>
                  </a:cubicBezTo>
                  <a:cubicBezTo>
                    <a:pt x="338338" y="149579"/>
                    <a:pt x="339608" y="144498"/>
                    <a:pt x="338338" y="139419"/>
                  </a:cubicBezTo>
                  <a:cubicBezTo>
                    <a:pt x="338338" y="135608"/>
                    <a:pt x="338338" y="108938"/>
                    <a:pt x="338338" y="101319"/>
                  </a:cubicBezTo>
                  <a:cubicBezTo>
                    <a:pt x="338338" y="98779"/>
                    <a:pt x="342148" y="88619"/>
                    <a:pt x="343418" y="83538"/>
                  </a:cubicBezTo>
                  <a:cubicBezTo>
                    <a:pt x="343418" y="79729"/>
                    <a:pt x="345958" y="77188"/>
                    <a:pt x="347228" y="73379"/>
                  </a:cubicBezTo>
                  <a:cubicBezTo>
                    <a:pt x="348498" y="73379"/>
                    <a:pt x="356118" y="69569"/>
                    <a:pt x="367548" y="64488"/>
                  </a:cubicBezTo>
                  <a:cubicBezTo>
                    <a:pt x="381518" y="59408"/>
                    <a:pt x="386598" y="50519"/>
                    <a:pt x="389138" y="44169"/>
                  </a:cubicBezTo>
                  <a:cubicBezTo>
                    <a:pt x="390408" y="41629"/>
                    <a:pt x="391678" y="39088"/>
                    <a:pt x="392948" y="37819"/>
                  </a:cubicBezTo>
                  <a:cubicBezTo>
                    <a:pt x="394218" y="36548"/>
                    <a:pt x="400568" y="35279"/>
                    <a:pt x="404378" y="35279"/>
                  </a:cubicBezTo>
                  <a:cubicBezTo>
                    <a:pt x="411998" y="35279"/>
                    <a:pt x="431048" y="31469"/>
                    <a:pt x="431048" y="12419"/>
                  </a:cubicBezTo>
                  <a:cubicBezTo>
                    <a:pt x="431048" y="-6631"/>
                    <a:pt x="434858" y="2258"/>
                    <a:pt x="434858" y="988"/>
                  </a:cubicBezTo>
                  <a:cubicBezTo>
                    <a:pt x="434858" y="988"/>
                    <a:pt x="434858" y="988"/>
                    <a:pt x="438668" y="988"/>
                  </a:cubicBezTo>
                  <a:cubicBezTo>
                    <a:pt x="442478" y="988"/>
                    <a:pt x="442478" y="988"/>
                    <a:pt x="443748" y="988"/>
                  </a:cubicBezTo>
                  <a:cubicBezTo>
                    <a:pt x="452638" y="11148"/>
                    <a:pt x="467878" y="20038"/>
                    <a:pt x="478038" y="27658"/>
                  </a:cubicBezTo>
                  <a:cubicBezTo>
                    <a:pt x="483118" y="30198"/>
                    <a:pt x="485658" y="32738"/>
                    <a:pt x="488198" y="35279"/>
                  </a:cubicBezTo>
                  <a:cubicBezTo>
                    <a:pt x="494548" y="40358"/>
                    <a:pt x="497088" y="47979"/>
                    <a:pt x="499628" y="53058"/>
                  </a:cubicBezTo>
                  <a:cubicBezTo>
                    <a:pt x="502168" y="61948"/>
                    <a:pt x="512328" y="69569"/>
                    <a:pt x="532648" y="82269"/>
                  </a:cubicBezTo>
                  <a:cubicBezTo>
                    <a:pt x="536458" y="84808"/>
                    <a:pt x="540268" y="87348"/>
                    <a:pt x="541538" y="88619"/>
                  </a:cubicBezTo>
                  <a:cubicBezTo>
                    <a:pt x="544078" y="91158"/>
                    <a:pt x="551698" y="108938"/>
                    <a:pt x="554238" y="116558"/>
                  </a:cubicBezTo>
                  <a:lnTo>
                    <a:pt x="556778" y="122908"/>
                  </a:lnTo>
                  <a:cubicBezTo>
                    <a:pt x="564398" y="140688"/>
                    <a:pt x="593608" y="147038"/>
                    <a:pt x="597418" y="147038"/>
                  </a:cubicBezTo>
                  <a:cubicBezTo>
                    <a:pt x="601228" y="147038"/>
                    <a:pt x="602498" y="147038"/>
                    <a:pt x="603768" y="147038"/>
                  </a:cubicBezTo>
                  <a:cubicBezTo>
                    <a:pt x="606308" y="147038"/>
                    <a:pt x="608848" y="147038"/>
                    <a:pt x="612658" y="147038"/>
                  </a:cubicBezTo>
                  <a:cubicBezTo>
                    <a:pt x="612658" y="147038"/>
                    <a:pt x="613928" y="149579"/>
                    <a:pt x="615198" y="150848"/>
                  </a:cubicBezTo>
                  <a:cubicBezTo>
                    <a:pt x="620278" y="158469"/>
                    <a:pt x="625358" y="166088"/>
                    <a:pt x="634248" y="169898"/>
                  </a:cubicBezTo>
                  <a:cubicBezTo>
                    <a:pt x="644408" y="173708"/>
                    <a:pt x="659648" y="177519"/>
                    <a:pt x="667268" y="177519"/>
                  </a:cubicBezTo>
                  <a:cubicBezTo>
                    <a:pt x="674888" y="177519"/>
                    <a:pt x="672348" y="177519"/>
                    <a:pt x="676158" y="177519"/>
                  </a:cubicBezTo>
                  <a:cubicBezTo>
                    <a:pt x="682508" y="177519"/>
                    <a:pt x="692668" y="174979"/>
                    <a:pt x="701558" y="174979"/>
                  </a:cubicBezTo>
                  <a:cubicBezTo>
                    <a:pt x="710448" y="174979"/>
                    <a:pt x="711718" y="174979"/>
                    <a:pt x="711718" y="174979"/>
                  </a:cubicBezTo>
                  <a:cubicBezTo>
                    <a:pt x="733308" y="187679"/>
                    <a:pt x="739658" y="191488"/>
                    <a:pt x="746008" y="191488"/>
                  </a:cubicBezTo>
                  <a:cubicBezTo>
                    <a:pt x="752358" y="191488"/>
                    <a:pt x="758708" y="187679"/>
                    <a:pt x="780298" y="169898"/>
                  </a:cubicBezTo>
                  <a:cubicBezTo>
                    <a:pt x="785378" y="166088"/>
                    <a:pt x="790458" y="158469"/>
                    <a:pt x="795538" y="152119"/>
                  </a:cubicBezTo>
                  <a:cubicBezTo>
                    <a:pt x="801888" y="153388"/>
                    <a:pt x="805698" y="154658"/>
                    <a:pt x="809508" y="154658"/>
                  </a:cubicBezTo>
                  <a:cubicBezTo>
                    <a:pt x="813318" y="154658"/>
                    <a:pt x="809508" y="154658"/>
                    <a:pt x="809508" y="154658"/>
                  </a:cubicBezTo>
                  <a:cubicBezTo>
                    <a:pt x="812048" y="167358"/>
                    <a:pt x="814588" y="177519"/>
                    <a:pt x="820938" y="183869"/>
                  </a:cubicBezTo>
                  <a:lnTo>
                    <a:pt x="820938" y="187679"/>
                  </a:lnTo>
                  <a:cubicBezTo>
                    <a:pt x="819668" y="191488"/>
                    <a:pt x="817128" y="196569"/>
                    <a:pt x="817128" y="204188"/>
                  </a:cubicBezTo>
                  <a:cubicBezTo>
                    <a:pt x="817128" y="211808"/>
                    <a:pt x="817128" y="214348"/>
                    <a:pt x="831098" y="225779"/>
                  </a:cubicBezTo>
                  <a:cubicBezTo>
                    <a:pt x="829828" y="227048"/>
                    <a:pt x="827288" y="229588"/>
                    <a:pt x="826018" y="232129"/>
                  </a:cubicBezTo>
                  <a:cubicBezTo>
                    <a:pt x="824748" y="235938"/>
                    <a:pt x="823478" y="244829"/>
                    <a:pt x="826018" y="248638"/>
                  </a:cubicBezTo>
                  <a:cubicBezTo>
                    <a:pt x="829828" y="260069"/>
                    <a:pt x="839988" y="267688"/>
                    <a:pt x="846338" y="272769"/>
                  </a:cubicBezTo>
                  <a:lnTo>
                    <a:pt x="850148" y="276579"/>
                  </a:lnTo>
                  <a:cubicBezTo>
                    <a:pt x="851418" y="277848"/>
                    <a:pt x="853958" y="279119"/>
                    <a:pt x="856498" y="280388"/>
                  </a:cubicBezTo>
                  <a:cubicBezTo>
                    <a:pt x="846338" y="281658"/>
                    <a:pt x="839988" y="285469"/>
                    <a:pt x="837448" y="295629"/>
                  </a:cubicBezTo>
                  <a:cubicBezTo>
                    <a:pt x="837448" y="300708"/>
                    <a:pt x="832368" y="314679"/>
                    <a:pt x="832368" y="314679"/>
                  </a:cubicBezTo>
                  <a:cubicBezTo>
                    <a:pt x="832368" y="317219"/>
                    <a:pt x="832368" y="319758"/>
                    <a:pt x="832368" y="322298"/>
                  </a:cubicBezTo>
                  <a:cubicBezTo>
                    <a:pt x="834908" y="332458"/>
                    <a:pt x="838718" y="345158"/>
                    <a:pt x="843798" y="355319"/>
                  </a:cubicBezTo>
                  <a:lnTo>
                    <a:pt x="838718" y="355319"/>
                  </a:lnTo>
                  <a:cubicBezTo>
                    <a:pt x="833638" y="357858"/>
                    <a:pt x="828558" y="357858"/>
                    <a:pt x="824748" y="357858"/>
                  </a:cubicBezTo>
                  <a:cubicBezTo>
                    <a:pt x="822208" y="345158"/>
                    <a:pt x="815858" y="321029"/>
                    <a:pt x="815858" y="321029"/>
                  </a:cubicBezTo>
                  <a:cubicBezTo>
                    <a:pt x="814588" y="315948"/>
                    <a:pt x="809508" y="310869"/>
                    <a:pt x="803158" y="310869"/>
                  </a:cubicBezTo>
                  <a:cubicBezTo>
                    <a:pt x="803158" y="310869"/>
                    <a:pt x="765058" y="305788"/>
                    <a:pt x="749818" y="303248"/>
                  </a:cubicBezTo>
                  <a:cubicBezTo>
                    <a:pt x="743468" y="301979"/>
                    <a:pt x="738388" y="300708"/>
                    <a:pt x="734578" y="300708"/>
                  </a:cubicBezTo>
                  <a:cubicBezTo>
                    <a:pt x="730768" y="300708"/>
                    <a:pt x="726958" y="300708"/>
                    <a:pt x="723148" y="301979"/>
                  </a:cubicBezTo>
                  <a:lnTo>
                    <a:pt x="716798" y="301979"/>
                  </a:lnTo>
                  <a:cubicBezTo>
                    <a:pt x="716798" y="303248"/>
                    <a:pt x="714258" y="303248"/>
                    <a:pt x="712988" y="301979"/>
                  </a:cubicBezTo>
                  <a:cubicBezTo>
                    <a:pt x="709178" y="293088"/>
                    <a:pt x="702828" y="288008"/>
                    <a:pt x="695208" y="288008"/>
                  </a:cubicBezTo>
                  <a:cubicBezTo>
                    <a:pt x="685048" y="290548"/>
                    <a:pt x="681238" y="294358"/>
                    <a:pt x="676158" y="300708"/>
                  </a:cubicBezTo>
                  <a:cubicBezTo>
                    <a:pt x="673618" y="304519"/>
                    <a:pt x="665998" y="312138"/>
                    <a:pt x="663458" y="313408"/>
                  </a:cubicBezTo>
                  <a:cubicBezTo>
                    <a:pt x="657108" y="313408"/>
                    <a:pt x="654568" y="313408"/>
                    <a:pt x="652028" y="313408"/>
                  </a:cubicBezTo>
                  <a:cubicBezTo>
                    <a:pt x="640598" y="303248"/>
                    <a:pt x="625358" y="298169"/>
                    <a:pt x="603768" y="291819"/>
                  </a:cubicBezTo>
                  <a:lnTo>
                    <a:pt x="593608" y="288008"/>
                  </a:lnTo>
                  <a:cubicBezTo>
                    <a:pt x="589798" y="288008"/>
                    <a:pt x="588528" y="285469"/>
                    <a:pt x="585988" y="282929"/>
                  </a:cubicBezTo>
                  <a:cubicBezTo>
                    <a:pt x="582178" y="280388"/>
                    <a:pt x="578368" y="276579"/>
                    <a:pt x="570748" y="276579"/>
                  </a:cubicBezTo>
                  <a:cubicBezTo>
                    <a:pt x="563128" y="276579"/>
                    <a:pt x="560588" y="279119"/>
                    <a:pt x="558048" y="281658"/>
                  </a:cubicBezTo>
                  <a:cubicBezTo>
                    <a:pt x="558048" y="281658"/>
                    <a:pt x="555508" y="281658"/>
                    <a:pt x="550428" y="281658"/>
                  </a:cubicBezTo>
                  <a:lnTo>
                    <a:pt x="528838" y="263879"/>
                  </a:lnTo>
                  <a:cubicBezTo>
                    <a:pt x="526298" y="261338"/>
                    <a:pt x="522488" y="260069"/>
                    <a:pt x="519948" y="260069"/>
                  </a:cubicBezTo>
                  <a:cubicBezTo>
                    <a:pt x="517408" y="260069"/>
                    <a:pt x="516138" y="260069"/>
                    <a:pt x="514868" y="260069"/>
                  </a:cubicBezTo>
                  <a:lnTo>
                    <a:pt x="489468" y="268958"/>
                  </a:lnTo>
                  <a:lnTo>
                    <a:pt x="472958" y="268958"/>
                  </a:lnTo>
                  <a:cubicBezTo>
                    <a:pt x="448828" y="268958"/>
                    <a:pt x="436128" y="281658"/>
                    <a:pt x="433588" y="293088"/>
                  </a:cubicBezTo>
                  <a:cubicBezTo>
                    <a:pt x="433588" y="293088"/>
                    <a:pt x="429778" y="296898"/>
                    <a:pt x="427238" y="300708"/>
                  </a:cubicBezTo>
                  <a:cubicBezTo>
                    <a:pt x="424698" y="304519"/>
                    <a:pt x="420888" y="308329"/>
                    <a:pt x="418348" y="310869"/>
                  </a:cubicBezTo>
                  <a:cubicBezTo>
                    <a:pt x="418348" y="310869"/>
                    <a:pt x="415808" y="310869"/>
                    <a:pt x="415808" y="309598"/>
                  </a:cubicBezTo>
                  <a:lnTo>
                    <a:pt x="400568" y="291819"/>
                  </a:lnTo>
                  <a:cubicBezTo>
                    <a:pt x="394218" y="286738"/>
                    <a:pt x="381518" y="280388"/>
                    <a:pt x="371358" y="280388"/>
                  </a:cubicBezTo>
                  <a:cubicBezTo>
                    <a:pt x="361198" y="280388"/>
                    <a:pt x="356118" y="284198"/>
                    <a:pt x="352308" y="290548"/>
                  </a:cubicBezTo>
                  <a:cubicBezTo>
                    <a:pt x="349768" y="294358"/>
                    <a:pt x="344688" y="298169"/>
                    <a:pt x="342148" y="300708"/>
                  </a:cubicBezTo>
                  <a:cubicBezTo>
                    <a:pt x="338338" y="303248"/>
                    <a:pt x="337068" y="305788"/>
                    <a:pt x="335798" y="310869"/>
                  </a:cubicBezTo>
                  <a:cubicBezTo>
                    <a:pt x="335798" y="310869"/>
                    <a:pt x="333258" y="324838"/>
                    <a:pt x="330718" y="338808"/>
                  </a:cubicBezTo>
                  <a:cubicBezTo>
                    <a:pt x="329448" y="345158"/>
                    <a:pt x="328178" y="347698"/>
                    <a:pt x="326908" y="350238"/>
                  </a:cubicBezTo>
                  <a:cubicBezTo>
                    <a:pt x="325638" y="352779"/>
                    <a:pt x="323098" y="356588"/>
                    <a:pt x="323098" y="361669"/>
                  </a:cubicBezTo>
                  <a:cubicBezTo>
                    <a:pt x="320558" y="373098"/>
                    <a:pt x="316748" y="394688"/>
                    <a:pt x="333258" y="403579"/>
                  </a:cubicBezTo>
                  <a:cubicBezTo>
                    <a:pt x="335798" y="403579"/>
                    <a:pt x="340878" y="406119"/>
                    <a:pt x="343418" y="406119"/>
                  </a:cubicBezTo>
                  <a:cubicBezTo>
                    <a:pt x="345958" y="406119"/>
                    <a:pt x="347228" y="406119"/>
                    <a:pt x="348498" y="406119"/>
                  </a:cubicBezTo>
                  <a:cubicBezTo>
                    <a:pt x="348498" y="406119"/>
                    <a:pt x="348498" y="406119"/>
                    <a:pt x="348498" y="406119"/>
                  </a:cubicBezTo>
                  <a:cubicBezTo>
                    <a:pt x="348498" y="406119"/>
                    <a:pt x="349768" y="406119"/>
                    <a:pt x="352308" y="408658"/>
                  </a:cubicBezTo>
                  <a:cubicBezTo>
                    <a:pt x="362468" y="416279"/>
                    <a:pt x="365008" y="425169"/>
                    <a:pt x="366278" y="432788"/>
                  </a:cubicBezTo>
                  <a:cubicBezTo>
                    <a:pt x="368818" y="444219"/>
                    <a:pt x="372628" y="456919"/>
                    <a:pt x="380248" y="472158"/>
                  </a:cubicBezTo>
                  <a:cubicBezTo>
                    <a:pt x="382788" y="478508"/>
                    <a:pt x="385328" y="486129"/>
                    <a:pt x="386598" y="492479"/>
                  </a:cubicBezTo>
                  <a:cubicBezTo>
                    <a:pt x="387868" y="501369"/>
                    <a:pt x="390408" y="510258"/>
                    <a:pt x="395488" y="517879"/>
                  </a:cubicBezTo>
                  <a:cubicBezTo>
                    <a:pt x="404378" y="530579"/>
                    <a:pt x="433588" y="566139"/>
                    <a:pt x="461528" y="588998"/>
                  </a:cubicBezTo>
                  <a:cubicBezTo>
                    <a:pt x="478038" y="602969"/>
                    <a:pt x="485658" y="610589"/>
                    <a:pt x="490738" y="615669"/>
                  </a:cubicBezTo>
                  <a:cubicBezTo>
                    <a:pt x="494548" y="619479"/>
                    <a:pt x="497088" y="623289"/>
                    <a:pt x="500898" y="624558"/>
                  </a:cubicBezTo>
                  <a:cubicBezTo>
                    <a:pt x="505978" y="627098"/>
                    <a:pt x="537728" y="655039"/>
                    <a:pt x="549158" y="666469"/>
                  </a:cubicBezTo>
                  <a:cubicBezTo>
                    <a:pt x="555508" y="672819"/>
                    <a:pt x="560588" y="679169"/>
                    <a:pt x="563128" y="682979"/>
                  </a:cubicBezTo>
                  <a:cubicBezTo>
                    <a:pt x="563128" y="682979"/>
                    <a:pt x="560588" y="682979"/>
                    <a:pt x="559318" y="682979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36" name="Volný tvar: obrazec 35">
              <a:extLst>
                <a:ext uri="{FF2B5EF4-FFF2-40B4-BE49-F238E27FC236}">
                  <a16:creationId xmlns:a16="http://schemas.microsoft.com/office/drawing/2014/main" id="{A7B92840-690D-B13D-38F8-409B7F7D11C4}"/>
                </a:ext>
              </a:extLst>
            </p:cNvPr>
            <p:cNvSpPr/>
            <p:nvPr/>
          </p:nvSpPr>
          <p:spPr>
            <a:xfrm>
              <a:off x="7667299" y="4264929"/>
              <a:ext cx="397648" cy="255308"/>
            </a:xfrm>
            <a:custGeom>
              <a:avLst/>
              <a:gdLst>
                <a:gd name="connsiteX0" fmla="*/ 39370 w 447040"/>
                <a:gd name="connsiteY0" fmla="*/ 287020 h 287020"/>
                <a:gd name="connsiteX1" fmla="*/ 55880 w 447040"/>
                <a:gd name="connsiteY1" fmla="*/ 250190 h 287020"/>
                <a:gd name="connsiteX2" fmla="*/ 48260 w 447040"/>
                <a:gd name="connsiteY2" fmla="*/ 236220 h 287020"/>
                <a:gd name="connsiteX3" fmla="*/ 41910 w 447040"/>
                <a:gd name="connsiteY3" fmla="*/ 232410 h 287020"/>
                <a:gd name="connsiteX4" fmla="*/ 38100 w 447040"/>
                <a:gd name="connsiteY4" fmla="*/ 224790 h 287020"/>
                <a:gd name="connsiteX5" fmla="*/ 40640 w 447040"/>
                <a:gd name="connsiteY5" fmla="*/ 181610 h 287020"/>
                <a:gd name="connsiteX6" fmla="*/ 27940 w 447040"/>
                <a:gd name="connsiteY6" fmla="*/ 167640 h 287020"/>
                <a:gd name="connsiteX7" fmla="*/ 21590 w 447040"/>
                <a:gd name="connsiteY7" fmla="*/ 167640 h 287020"/>
                <a:gd name="connsiteX8" fmla="*/ 24130 w 447040"/>
                <a:gd name="connsiteY8" fmla="*/ 162560 h 287020"/>
                <a:gd name="connsiteX9" fmla="*/ 10160 w 447040"/>
                <a:gd name="connsiteY9" fmla="*/ 127000 h 287020"/>
                <a:gd name="connsiteX10" fmla="*/ 0 w 447040"/>
                <a:gd name="connsiteY10" fmla="*/ 118110 h 287020"/>
                <a:gd name="connsiteX11" fmla="*/ 1270 w 447040"/>
                <a:gd name="connsiteY11" fmla="*/ 115570 h 287020"/>
                <a:gd name="connsiteX12" fmla="*/ 12700 w 447040"/>
                <a:gd name="connsiteY12" fmla="*/ 110490 h 287020"/>
                <a:gd name="connsiteX13" fmla="*/ 41910 w 447040"/>
                <a:gd name="connsiteY13" fmla="*/ 92710 h 287020"/>
                <a:gd name="connsiteX14" fmla="*/ 48260 w 447040"/>
                <a:gd name="connsiteY14" fmla="*/ 74930 h 287020"/>
                <a:gd name="connsiteX15" fmla="*/ 58420 w 447040"/>
                <a:gd name="connsiteY15" fmla="*/ 74930 h 287020"/>
                <a:gd name="connsiteX16" fmla="*/ 95250 w 447040"/>
                <a:gd name="connsiteY16" fmla="*/ 92710 h 287020"/>
                <a:gd name="connsiteX17" fmla="*/ 114300 w 447040"/>
                <a:gd name="connsiteY17" fmla="*/ 97790 h 287020"/>
                <a:gd name="connsiteX18" fmla="*/ 134620 w 447040"/>
                <a:gd name="connsiteY18" fmla="*/ 91440 h 287020"/>
                <a:gd name="connsiteX19" fmla="*/ 143510 w 447040"/>
                <a:gd name="connsiteY19" fmla="*/ 91440 h 287020"/>
                <a:gd name="connsiteX20" fmla="*/ 165100 w 447040"/>
                <a:gd name="connsiteY20" fmla="*/ 106680 h 287020"/>
                <a:gd name="connsiteX21" fmla="*/ 172720 w 447040"/>
                <a:gd name="connsiteY21" fmla="*/ 105410 h 287020"/>
                <a:gd name="connsiteX22" fmla="*/ 185420 w 447040"/>
                <a:gd name="connsiteY22" fmla="*/ 91440 h 287020"/>
                <a:gd name="connsiteX23" fmla="*/ 207010 w 447040"/>
                <a:gd name="connsiteY23" fmla="*/ 85090 h 287020"/>
                <a:gd name="connsiteX24" fmla="*/ 224790 w 447040"/>
                <a:gd name="connsiteY24" fmla="*/ 68580 h 287020"/>
                <a:gd name="connsiteX25" fmla="*/ 236220 w 447040"/>
                <a:gd name="connsiteY25" fmla="*/ 55880 h 287020"/>
                <a:gd name="connsiteX26" fmla="*/ 248920 w 447040"/>
                <a:gd name="connsiteY26" fmla="*/ 48260 h 287020"/>
                <a:gd name="connsiteX27" fmla="*/ 256540 w 447040"/>
                <a:gd name="connsiteY27" fmla="*/ 44450 h 287020"/>
                <a:gd name="connsiteX28" fmla="*/ 306070 w 447040"/>
                <a:gd name="connsiteY28" fmla="*/ 49530 h 287020"/>
                <a:gd name="connsiteX29" fmla="*/ 308610 w 447040"/>
                <a:gd name="connsiteY29" fmla="*/ 49530 h 287020"/>
                <a:gd name="connsiteX30" fmla="*/ 313690 w 447040"/>
                <a:gd name="connsiteY30" fmla="*/ 49530 h 287020"/>
                <a:gd name="connsiteX31" fmla="*/ 332740 w 447040"/>
                <a:gd name="connsiteY31" fmla="*/ 41910 h 287020"/>
                <a:gd name="connsiteX32" fmla="*/ 336550 w 447040"/>
                <a:gd name="connsiteY32" fmla="*/ 38100 h 287020"/>
                <a:gd name="connsiteX33" fmla="*/ 349250 w 447040"/>
                <a:gd name="connsiteY33" fmla="*/ 29210 h 287020"/>
                <a:gd name="connsiteX34" fmla="*/ 363220 w 447040"/>
                <a:gd name="connsiteY34" fmla="*/ 33020 h 287020"/>
                <a:gd name="connsiteX35" fmla="*/ 382270 w 447040"/>
                <a:gd name="connsiteY35" fmla="*/ 33020 h 287020"/>
                <a:gd name="connsiteX36" fmla="*/ 412750 w 447040"/>
                <a:gd name="connsiteY36" fmla="*/ 20320 h 287020"/>
                <a:gd name="connsiteX37" fmla="*/ 412750 w 447040"/>
                <a:gd name="connsiteY37" fmla="*/ 0 h 287020"/>
                <a:gd name="connsiteX38" fmla="*/ 419100 w 447040"/>
                <a:gd name="connsiteY38" fmla="*/ 0 h 287020"/>
                <a:gd name="connsiteX39" fmla="*/ 433070 w 447040"/>
                <a:gd name="connsiteY39" fmla="*/ 0 h 287020"/>
                <a:gd name="connsiteX40" fmla="*/ 433070 w 447040"/>
                <a:gd name="connsiteY40" fmla="*/ 3810 h 287020"/>
                <a:gd name="connsiteX41" fmla="*/ 441960 w 447040"/>
                <a:gd name="connsiteY41" fmla="*/ 33020 h 287020"/>
                <a:gd name="connsiteX42" fmla="*/ 447040 w 447040"/>
                <a:gd name="connsiteY42" fmla="*/ 40640 h 287020"/>
                <a:gd name="connsiteX43" fmla="*/ 440690 w 447040"/>
                <a:gd name="connsiteY43" fmla="*/ 43180 h 287020"/>
                <a:gd name="connsiteX44" fmla="*/ 425450 w 447040"/>
                <a:gd name="connsiteY44" fmla="*/ 71120 h 287020"/>
                <a:gd name="connsiteX45" fmla="*/ 422910 w 447040"/>
                <a:gd name="connsiteY45" fmla="*/ 71120 h 287020"/>
                <a:gd name="connsiteX46" fmla="*/ 396240 w 447040"/>
                <a:gd name="connsiteY46" fmla="*/ 81280 h 287020"/>
                <a:gd name="connsiteX47" fmla="*/ 384810 w 447040"/>
                <a:gd name="connsiteY47" fmla="*/ 97790 h 287020"/>
                <a:gd name="connsiteX48" fmla="*/ 379730 w 447040"/>
                <a:gd name="connsiteY48" fmla="*/ 102870 h 287020"/>
                <a:gd name="connsiteX49" fmla="*/ 361950 w 447040"/>
                <a:gd name="connsiteY49" fmla="*/ 110490 h 287020"/>
                <a:gd name="connsiteX50" fmla="*/ 360680 w 447040"/>
                <a:gd name="connsiteY50" fmla="*/ 110490 h 287020"/>
                <a:gd name="connsiteX51" fmla="*/ 344170 w 447040"/>
                <a:gd name="connsiteY51" fmla="*/ 127000 h 287020"/>
                <a:gd name="connsiteX52" fmla="*/ 340360 w 447040"/>
                <a:gd name="connsiteY52" fmla="*/ 138430 h 287020"/>
                <a:gd name="connsiteX53" fmla="*/ 334010 w 447040"/>
                <a:gd name="connsiteY53" fmla="*/ 165100 h 287020"/>
                <a:gd name="connsiteX54" fmla="*/ 334010 w 447040"/>
                <a:gd name="connsiteY54" fmla="*/ 199390 h 287020"/>
                <a:gd name="connsiteX55" fmla="*/ 314960 w 447040"/>
                <a:gd name="connsiteY55" fmla="*/ 204470 h 287020"/>
                <a:gd name="connsiteX56" fmla="*/ 279400 w 447040"/>
                <a:gd name="connsiteY56" fmla="*/ 218440 h 287020"/>
                <a:gd name="connsiteX57" fmla="*/ 274320 w 447040"/>
                <a:gd name="connsiteY57" fmla="*/ 233680 h 287020"/>
                <a:gd name="connsiteX58" fmla="*/ 275590 w 447040"/>
                <a:gd name="connsiteY58" fmla="*/ 243840 h 287020"/>
                <a:gd name="connsiteX59" fmla="*/ 279400 w 447040"/>
                <a:gd name="connsiteY59" fmla="*/ 265430 h 287020"/>
                <a:gd name="connsiteX60" fmla="*/ 279400 w 447040"/>
                <a:gd name="connsiteY60" fmla="*/ 274320 h 287020"/>
                <a:gd name="connsiteX61" fmla="*/ 279400 w 447040"/>
                <a:gd name="connsiteY61" fmla="*/ 279400 h 287020"/>
                <a:gd name="connsiteX62" fmla="*/ 267970 w 447040"/>
                <a:gd name="connsiteY62" fmla="*/ 281940 h 287020"/>
                <a:gd name="connsiteX63" fmla="*/ 231140 w 447040"/>
                <a:gd name="connsiteY63" fmla="*/ 269240 h 287020"/>
                <a:gd name="connsiteX64" fmla="*/ 214630 w 447040"/>
                <a:gd name="connsiteY64" fmla="*/ 274320 h 287020"/>
                <a:gd name="connsiteX65" fmla="*/ 207010 w 447040"/>
                <a:gd name="connsiteY65" fmla="*/ 276860 h 287020"/>
                <a:gd name="connsiteX66" fmla="*/ 200660 w 447040"/>
                <a:gd name="connsiteY66" fmla="*/ 270510 h 287020"/>
                <a:gd name="connsiteX67" fmla="*/ 193040 w 447040"/>
                <a:gd name="connsiteY67" fmla="*/ 266700 h 287020"/>
                <a:gd name="connsiteX68" fmla="*/ 181610 w 447040"/>
                <a:gd name="connsiteY68" fmla="*/ 243840 h 287020"/>
                <a:gd name="connsiteX69" fmla="*/ 171450 w 447040"/>
                <a:gd name="connsiteY69" fmla="*/ 238760 h 287020"/>
                <a:gd name="connsiteX70" fmla="*/ 171450 w 447040"/>
                <a:gd name="connsiteY70" fmla="*/ 238760 h 287020"/>
                <a:gd name="connsiteX71" fmla="*/ 161290 w 447040"/>
                <a:gd name="connsiteY71" fmla="*/ 242570 h 287020"/>
                <a:gd name="connsiteX72" fmla="*/ 133350 w 447040"/>
                <a:gd name="connsiteY72" fmla="*/ 270510 h 287020"/>
                <a:gd name="connsiteX73" fmla="*/ 133350 w 447040"/>
                <a:gd name="connsiteY73" fmla="*/ 270510 h 287020"/>
                <a:gd name="connsiteX74" fmla="*/ 116840 w 447040"/>
                <a:gd name="connsiteY74" fmla="*/ 271780 h 287020"/>
                <a:gd name="connsiteX75" fmla="*/ 92710 w 447040"/>
                <a:gd name="connsiteY75" fmla="*/ 267970 h 287020"/>
                <a:gd name="connsiteX76" fmla="*/ 92710 w 447040"/>
                <a:gd name="connsiteY76" fmla="*/ 267970 h 287020"/>
                <a:gd name="connsiteX77" fmla="*/ 68580 w 447040"/>
                <a:gd name="connsiteY77" fmla="*/ 273050 h 287020"/>
                <a:gd name="connsiteX78" fmla="*/ 60960 w 447040"/>
                <a:gd name="connsiteY78" fmla="*/ 283210 h 287020"/>
                <a:gd name="connsiteX79" fmla="*/ 41910 w 447040"/>
                <a:gd name="connsiteY79" fmla="*/ 280670 h 28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47040" h="287020">
                  <a:moveTo>
                    <a:pt x="39370" y="287020"/>
                  </a:moveTo>
                  <a:cubicBezTo>
                    <a:pt x="54610" y="279400"/>
                    <a:pt x="55880" y="257810"/>
                    <a:pt x="55880" y="250190"/>
                  </a:cubicBezTo>
                  <a:cubicBezTo>
                    <a:pt x="55880" y="243840"/>
                    <a:pt x="53340" y="238760"/>
                    <a:pt x="48260" y="236220"/>
                  </a:cubicBezTo>
                  <a:cubicBezTo>
                    <a:pt x="45720" y="236220"/>
                    <a:pt x="43180" y="233680"/>
                    <a:pt x="41910" y="232410"/>
                  </a:cubicBezTo>
                  <a:cubicBezTo>
                    <a:pt x="41910" y="229870"/>
                    <a:pt x="39370" y="226060"/>
                    <a:pt x="38100" y="224790"/>
                  </a:cubicBezTo>
                  <a:cubicBezTo>
                    <a:pt x="40640" y="207010"/>
                    <a:pt x="40640" y="181610"/>
                    <a:pt x="40640" y="181610"/>
                  </a:cubicBezTo>
                  <a:cubicBezTo>
                    <a:pt x="40640" y="173990"/>
                    <a:pt x="35560" y="167640"/>
                    <a:pt x="27940" y="167640"/>
                  </a:cubicBezTo>
                  <a:cubicBezTo>
                    <a:pt x="25400" y="167640"/>
                    <a:pt x="24130" y="167640"/>
                    <a:pt x="21590" y="167640"/>
                  </a:cubicBezTo>
                  <a:cubicBezTo>
                    <a:pt x="21590" y="165100"/>
                    <a:pt x="22860" y="163830"/>
                    <a:pt x="24130" y="162560"/>
                  </a:cubicBezTo>
                  <a:cubicBezTo>
                    <a:pt x="27940" y="149860"/>
                    <a:pt x="10160" y="127000"/>
                    <a:pt x="10160" y="127000"/>
                  </a:cubicBezTo>
                  <a:cubicBezTo>
                    <a:pt x="10160" y="127000"/>
                    <a:pt x="2540" y="119380"/>
                    <a:pt x="0" y="118110"/>
                  </a:cubicBezTo>
                  <a:cubicBezTo>
                    <a:pt x="0" y="118110"/>
                    <a:pt x="0" y="115570"/>
                    <a:pt x="1270" y="115570"/>
                  </a:cubicBezTo>
                  <a:cubicBezTo>
                    <a:pt x="2540" y="115570"/>
                    <a:pt x="7620" y="111760"/>
                    <a:pt x="12700" y="110490"/>
                  </a:cubicBezTo>
                  <a:cubicBezTo>
                    <a:pt x="26670" y="104140"/>
                    <a:pt x="36830" y="99060"/>
                    <a:pt x="41910" y="92710"/>
                  </a:cubicBezTo>
                  <a:cubicBezTo>
                    <a:pt x="46990" y="87630"/>
                    <a:pt x="48260" y="81280"/>
                    <a:pt x="48260" y="74930"/>
                  </a:cubicBezTo>
                  <a:cubicBezTo>
                    <a:pt x="53340" y="74930"/>
                    <a:pt x="55880" y="74930"/>
                    <a:pt x="58420" y="74930"/>
                  </a:cubicBezTo>
                  <a:cubicBezTo>
                    <a:pt x="63500" y="77470"/>
                    <a:pt x="72390" y="82550"/>
                    <a:pt x="95250" y="92710"/>
                  </a:cubicBezTo>
                  <a:cubicBezTo>
                    <a:pt x="102870" y="96520"/>
                    <a:pt x="109220" y="97790"/>
                    <a:pt x="114300" y="97790"/>
                  </a:cubicBezTo>
                  <a:cubicBezTo>
                    <a:pt x="123190" y="97790"/>
                    <a:pt x="129540" y="93980"/>
                    <a:pt x="134620" y="91440"/>
                  </a:cubicBezTo>
                  <a:cubicBezTo>
                    <a:pt x="138430" y="91440"/>
                    <a:pt x="142240" y="91440"/>
                    <a:pt x="143510" y="91440"/>
                  </a:cubicBezTo>
                  <a:cubicBezTo>
                    <a:pt x="148590" y="99060"/>
                    <a:pt x="154940" y="106680"/>
                    <a:pt x="165100" y="106680"/>
                  </a:cubicBezTo>
                  <a:cubicBezTo>
                    <a:pt x="175260" y="106680"/>
                    <a:pt x="170180" y="106680"/>
                    <a:pt x="172720" y="105410"/>
                  </a:cubicBezTo>
                  <a:cubicBezTo>
                    <a:pt x="179070" y="102870"/>
                    <a:pt x="184150" y="97790"/>
                    <a:pt x="185420" y="91440"/>
                  </a:cubicBezTo>
                  <a:cubicBezTo>
                    <a:pt x="194310" y="91440"/>
                    <a:pt x="200660" y="88900"/>
                    <a:pt x="207010" y="85090"/>
                  </a:cubicBezTo>
                  <a:cubicBezTo>
                    <a:pt x="214630" y="81280"/>
                    <a:pt x="219710" y="74930"/>
                    <a:pt x="224790" y="68580"/>
                  </a:cubicBezTo>
                  <a:cubicBezTo>
                    <a:pt x="228600" y="63500"/>
                    <a:pt x="233680" y="58420"/>
                    <a:pt x="236220" y="55880"/>
                  </a:cubicBezTo>
                  <a:cubicBezTo>
                    <a:pt x="241300" y="53340"/>
                    <a:pt x="246380" y="49530"/>
                    <a:pt x="248920" y="48260"/>
                  </a:cubicBezTo>
                  <a:cubicBezTo>
                    <a:pt x="252730" y="45720"/>
                    <a:pt x="252730" y="44450"/>
                    <a:pt x="256540" y="44450"/>
                  </a:cubicBezTo>
                  <a:cubicBezTo>
                    <a:pt x="266700" y="44450"/>
                    <a:pt x="295910" y="48260"/>
                    <a:pt x="306070" y="49530"/>
                  </a:cubicBezTo>
                  <a:cubicBezTo>
                    <a:pt x="306070" y="49530"/>
                    <a:pt x="307340" y="49530"/>
                    <a:pt x="308610" y="49530"/>
                  </a:cubicBezTo>
                  <a:cubicBezTo>
                    <a:pt x="309880" y="49530"/>
                    <a:pt x="311150" y="49530"/>
                    <a:pt x="313690" y="49530"/>
                  </a:cubicBezTo>
                  <a:cubicBezTo>
                    <a:pt x="328930" y="44450"/>
                    <a:pt x="331470" y="41910"/>
                    <a:pt x="332740" y="41910"/>
                  </a:cubicBezTo>
                  <a:cubicBezTo>
                    <a:pt x="332740" y="41910"/>
                    <a:pt x="336550" y="39370"/>
                    <a:pt x="336550" y="38100"/>
                  </a:cubicBezTo>
                  <a:cubicBezTo>
                    <a:pt x="339090" y="36830"/>
                    <a:pt x="346710" y="30480"/>
                    <a:pt x="349250" y="29210"/>
                  </a:cubicBezTo>
                  <a:cubicBezTo>
                    <a:pt x="349250" y="29210"/>
                    <a:pt x="356870" y="31750"/>
                    <a:pt x="363220" y="33020"/>
                  </a:cubicBezTo>
                  <a:cubicBezTo>
                    <a:pt x="367030" y="33020"/>
                    <a:pt x="374650" y="33020"/>
                    <a:pt x="382270" y="33020"/>
                  </a:cubicBezTo>
                  <a:cubicBezTo>
                    <a:pt x="394970" y="33020"/>
                    <a:pt x="408940" y="33020"/>
                    <a:pt x="412750" y="20320"/>
                  </a:cubicBezTo>
                  <a:cubicBezTo>
                    <a:pt x="412750" y="19050"/>
                    <a:pt x="412750" y="15240"/>
                    <a:pt x="412750" y="0"/>
                  </a:cubicBezTo>
                  <a:lnTo>
                    <a:pt x="419100" y="0"/>
                  </a:lnTo>
                  <a:cubicBezTo>
                    <a:pt x="419100" y="0"/>
                    <a:pt x="433070" y="0"/>
                    <a:pt x="433070" y="0"/>
                  </a:cubicBezTo>
                  <a:cubicBezTo>
                    <a:pt x="433070" y="0"/>
                    <a:pt x="433070" y="2540"/>
                    <a:pt x="433070" y="3810"/>
                  </a:cubicBezTo>
                  <a:cubicBezTo>
                    <a:pt x="433070" y="13970"/>
                    <a:pt x="440690" y="29210"/>
                    <a:pt x="441960" y="33020"/>
                  </a:cubicBezTo>
                  <a:cubicBezTo>
                    <a:pt x="441960" y="33020"/>
                    <a:pt x="444500" y="36830"/>
                    <a:pt x="447040" y="40640"/>
                  </a:cubicBezTo>
                  <a:cubicBezTo>
                    <a:pt x="443230" y="40640"/>
                    <a:pt x="441960" y="41910"/>
                    <a:pt x="440690" y="43180"/>
                  </a:cubicBezTo>
                  <a:cubicBezTo>
                    <a:pt x="435610" y="46990"/>
                    <a:pt x="426720" y="58420"/>
                    <a:pt x="425450" y="71120"/>
                  </a:cubicBezTo>
                  <a:cubicBezTo>
                    <a:pt x="425450" y="71120"/>
                    <a:pt x="422910" y="71120"/>
                    <a:pt x="422910" y="71120"/>
                  </a:cubicBezTo>
                  <a:cubicBezTo>
                    <a:pt x="415290" y="71120"/>
                    <a:pt x="403860" y="73660"/>
                    <a:pt x="396240" y="81280"/>
                  </a:cubicBezTo>
                  <a:cubicBezTo>
                    <a:pt x="389890" y="87630"/>
                    <a:pt x="387350" y="92710"/>
                    <a:pt x="384810" y="97790"/>
                  </a:cubicBezTo>
                  <a:cubicBezTo>
                    <a:pt x="383959" y="100330"/>
                    <a:pt x="382270" y="102019"/>
                    <a:pt x="379730" y="102870"/>
                  </a:cubicBezTo>
                  <a:cubicBezTo>
                    <a:pt x="372110" y="105410"/>
                    <a:pt x="365760" y="107950"/>
                    <a:pt x="361950" y="110490"/>
                  </a:cubicBezTo>
                  <a:cubicBezTo>
                    <a:pt x="361950" y="110490"/>
                    <a:pt x="361950" y="110490"/>
                    <a:pt x="360680" y="110490"/>
                  </a:cubicBezTo>
                  <a:cubicBezTo>
                    <a:pt x="356870" y="110490"/>
                    <a:pt x="346710" y="110490"/>
                    <a:pt x="344170" y="127000"/>
                  </a:cubicBezTo>
                  <a:cubicBezTo>
                    <a:pt x="344170" y="129540"/>
                    <a:pt x="341630" y="134620"/>
                    <a:pt x="340360" y="138430"/>
                  </a:cubicBezTo>
                  <a:cubicBezTo>
                    <a:pt x="336550" y="149860"/>
                    <a:pt x="334010" y="158750"/>
                    <a:pt x="334010" y="165100"/>
                  </a:cubicBezTo>
                  <a:cubicBezTo>
                    <a:pt x="334010" y="171450"/>
                    <a:pt x="334010" y="185420"/>
                    <a:pt x="334010" y="199390"/>
                  </a:cubicBezTo>
                  <a:cubicBezTo>
                    <a:pt x="327660" y="201930"/>
                    <a:pt x="318770" y="204470"/>
                    <a:pt x="314960" y="204470"/>
                  </a:cubicBezTo>
                  <a:cubicBezTo>
                    <a:pt x="303530" y="204470"/>
                    <a:pt x="287020" y="209550"/>
                    <a:pt x="279400" y="218440"/>
                  </a:cubicBezTo>
                  <a:cubicBezTo>
                    <a:pt x="276860" y="220980"/>
                    <a:pt x="273050" y="229870"/>
                    <a:pt x="274320" y="233680"/>
                  </a:cubicBezTo>
                  <a:cubicBezTo>
                    <a:pt x="274320" y="236220"/>
                    <a:pt x="274320" y="240030"/>
                    <a:pt x="275590" y="243840"/>
                  </a:cubicBezTo>
                  <a:cubicBezTo>
                    <a:pt x="276860" y="250190"/>
                    <a:pt x="279400" y="259080"/>
                    <a:pt x="279400" y="265430"/>
                  </a:cubicBezTo>
                  <a:cubicBezTo>
                    <a:pt x="279400" y="271780"/>
                    <a:pt x="279400" y="273050"/>
                    <a:pt x="279400" y="274320"/>
                  </a:cubicBezTo>
                  <a:lnTo>
                    <a:pt x="279400" y="279400"/>
                  </a:lnTo>
                  <a:cubicBezTo>
                    <a:pt x="276860" y="279400"/>
                    <a:pt x="271780" y="281940"/>
                    <a:pt x="267970" y="281940"/>
                  </a:cubicBezTo>
                  <a:cubicBezTo>
                    <a:pt x="237490" y="269240"/>
                    <a:pt x="233680" y="269240"/>
                    <a:pt x="231140" y="269240"/>
                  </a:cubicBezTo>
                  <a:cubicBezTo>
                    <a:pt x="226060" y="269240"/>
                    <a:pt x="222250" y="270510"/>
                    <a:pt x="214630" y="274320"/>
                  </a:cubicBezTo>
                  <a:cubicBezTo>
                    <a:pt x="212090" y="274320"/>
                    <a:pt x="208280" y="276860"/>
                    <a:pt x="207010" y="276860"/>
                  </a:cubicBezTo>
                  <a:cubicBezTo>
                    <a:pt x="208280" y="276860"/>
                    <a:pt x="203200" y="273050"/>
                    <a:pt x="200660" y="270510"/>
                  </a:cubicBezTo>
                  <a:cubicBezTo>
                    <a:pt x="198120" y="269240"/>
                    <a:pt x="195580" y="267970"/>
                    <a:pt x="193040" y="266700"/>
                  </a:cubicBezTo>
                  <a:cubicBezTo>
                    <a:pt x="193040" y="259080"/>
                    <a:pt x="184150" y="246380"/>
                    <a:pt x="181610" y="243840"/>
                  </a:cubicBezTo>
                  <a:cubicBezTo>
                    <a:pt x="179070" y="241300"/>
                    <a:pt x="175260" y="238760"/>
                    <a:pt x="171450" y="238760"/>
                  </a:cubicBezTo>
                  <a:lnTo>
                    <a:pt x="171450" y="238760"/>
                  </a:lnTo>
                  <a:cubicBezTo>
                    <a:pt x="167640" y="238760"/>
                    <a:pt x="163830" y="240030"/>
                    <a:pt x="161290" y="242570"/>
                  </a:cubicBezTo>
                  <a:cubicBezTo>
                    <a:pt x="161290" y="242570"/>
                    <a:pt x="138430" y="265430"/>
                    <a:pt x="133350" y="270510"/>
                  </a:cubicBezTo>
                  <a:cubicBezTo>
                    <a:pt x="133350" y="270510"/>
                    <a:pt x="133350" y="270510"/>
                    <a:pt x="133350" y="270510"/>
                  </a:cubicBezTo>
                  <a:cubicBezTo>
                    <a:pt x="130810" y="270510"/>
                    <a:pt x="124460" y="271780"/>
                    <a:pt x="116840" y="271780"/>
                  </a:cubicBezTo>
                  <a:cubicBezTo>
                    <a:pt x="116840" y="271780"/>
                    <a:pt x="99060" y="267970"/>
                    <a:pt x="92710" y="267970"/>
                  </a:cubicBezTo>
                  <a:lnTo>
                    <a:pt x="92710" y="267970"/>
                  </a:lnTo>
                  <a:cubicBezTo>
                    <a:pt x="81280" y="267970"/>
                    <a:pt x="71120" y="271780"/>
                    <a:pt x="68580" y="273050"/>
                  </a:cubicBezTo>
                  <a:cubicBezTo>
                    <a:pt x="64770" y="274320"/>
                    <a:pt x="62230" y="278130"/>
                    <a:pt x="60960" y="283210"/>
                  </a:cubicBezTo>
                  <a:cubicBezTo>
                    <a:pt x="60960" y="283210"/>
                    <a:pt x="43180" y="280670"/>
                    <a:pt x="41910" y="28067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37" name="Volný tvar: obrazec 36">
              <a:extLst>
                <a:ext uri="{FF2B5EF4-FFF2-40B4-BE49-F238E27FC236}">
                  <a16:creationId xmlns:a16="http://schemas.microsoft.com/office/drawing/2014/main" id="{6C06DF26-FFED-F7ED-A2B8-42F5EDBE94AD}"/>
                </a:ext>
              </a:extLst>
            </p:cNvPr>
            <p:cNvSpPr/>
            <p:nvPr/>
          </p:nvSpPr>
          <p:spPr>
            <a:xfrm>
              <a:off x="7123922" y="3810643"/>
              <a:ext cx="1038177" cy="503838"/>
            </a:xfrm>
            <a:custGeom>
              <a:avLst/>
              <a:gdLst>
                <a:gd name="connsiteX0" fmla="*/ 770890 w 1167129"/>
                <a:gd name="connsiteY0" fmla="*/ 566420 h 566420"/>
                <a:gd name="connsiteX1" fmla="*/ 740410 w 1167129"/>
                <a:gd name="connsiteY1" fmla="*/ 560070 h 566420"/>
                <a:gd name="connsiteX2" fmla="*/ 728980 w 1167129"/>
                <a:gd name="connsiteY2" fmla="*/ 565150 h 566420"/>
                <a:gd name="connsiteX3" fmla="*/ 721360 w 1167129"/>
                <a:gd name="connsiteY3" fmla="*/ 565150 h 566420"/>
                <a:gd name="connsiteX4" fmla="*/ 684530 w 1167129"/>
                <a:gd name="connsiteY4" fmla="*/ 548640 h 566420"/>
                <a:gd name="connsiteX5" fmla="*/ 654050 w 1167129"/>
                <a:gd name="connsiteY5" fmla="*/ 543561 h 566420"/>
                <a:gd name="connsiteX6" fmla="*/ 645160 w 1167129"/>
                <a:gd name="connsiteY6" fmla="*/ 543561 h 566420"/>
                <a:gd name="connsiteX7" fmla="*/ 638810 w 1167129"/>
                <a:gd name="connsiteY7" fmla="*/ 543561 h 566420"/>
                <a:gd name="connsiteX8" fmla="*/ 615950 w 1167129"/>
                <a:gd name="connsiteY8" fmla="*/ 539750 h 566420"/>
                <a:gd name="connsiteX9" fmla="*/ 567690 w 1167129"/>
                <a:gd name="connsiteY9" fmla="*/ 532130 h 566420"/>
                <a:gd name="connsiteX10" fmla="*/ 495300 w 1167129"/>
                <a:gd name="connsiteY10" fmla="*/ 520700 h 566420"/>
                <a:gd name="connsiteX11" fmla="*/ 487680 w 1167129"/>
                <a:gd name="connsiteY11" fmla="*/ 520700 h 566420"/>
                <a:gd name="connsiteX12" fmla="*/ 482600 w 1167129"/>
                <a:gd name="connsiteY12" fmla="*/ 520700 h 566420"/>
                <a:gd name="connsiteX13" fmla="*/ 455930 w 1167129"/>
                <a:gd name="connsiteY13" fmla="*/ 511811 h 566420"/>
                <a:gd name="connsiteX14" fmla="*/ 426720 w 1167129"/>
                <a:gd name="connsiteY14" fmla="*/ 477520 h 566420"/>
                <a:gd name="connsiteX15" fmla="*/ 414020 w 1167129"/>
                <a:gd name="connsiteY15" fmla="*/ 443230 h 566420"/>
                <a:gd name="connsiteX16" fmla="*/ 425450 w 1167129"/>
                <a:gd name="connsiteY16" fmla="*/ 430530 h 566420"/>
                <a:gd name="connsiteX17" fmla="*/ 425450 w 1167129"/>
                <a:gd name="connsiteY17" fmla="*/ 414020 h 566420"/>
                <a:gd name="connsiteX18" fmla="*/ 414020 w 1167129"/>
                <a:gd name="connsiteY18" fmla="*/ 407670 h 566420"/>
                <a:gd name="connsiteX19" fmla="*/ 410210 w 1167129"/>
                <a:gd name="connsiteY19" fmla="*/ 407670 h 566420"/>
                <a:gd name="connsiteX20" fmla="*/ 373380 w 1167129"/>
                <a:gd name="connsiteY20" fmla="*/ 419100 h 566420"/>
                <a:gd name="connsiteX21" fmla="*/ 346710 w 1167129"/>
                <a:gd name="connsiteY21" fmla="*/ 427990 h 566420"/>
                <a:gd name="connsiteX22" fmla="*/ 326390 w 1167129"/>
                <a:gd name="connsiteY22" fmla="*/ 435611 h 566420"/>
                <a:gd name="connsiteX23" fmla="*/ 294640 w 1167129"/>
                <a:gd name="connsiteY23" fmla="*/ 438150 h 566420"/>
                <a:gd name="connsiteX24" fmla="*/ 275590 w 1167129"/>
                <a:gd name="connsiteY24" fmla="*/ 438150 h 566420"/>
                <a:gd name="connsiteX25" fmla="*/ 232410 w 1167129"/>
                <a:gd name="connsiteY25" fmla="*/ 447040 h 566420"/>
                <a:gd name="connsiteX26" fmla="*/ 228600 w 1167129"/>
                <a:gd name="connsiteY26" fmla="*/ 459740 h 566420"/>
                <a:gd name="connsiteX27" fmla="*/ 226060 w 1167129"/>
                <a:gd name="connsiteY27" fmla="*/ 469900 h 566420"/>
                <a:gd name="connsiteX28" fmla="*/ 209550 w 1167129"/>
                <a:gd name="connsiteY28" fmla="*/ 486411 h 566420"/>
                <a:gd name="connsiteX29" fmla="*/ 199390 w 1167129"/>
                <a:gd name="connsiteY29" fmla="*/ 486411 h 566420"/>
                <a:gd name="connsiteX30" fmla="*/ 179070 w 1167129"/>
                <a:gd name="connsiteY30" fmla="*/ 487680 h 566420"/>
                <a:gd name="connsiteX31" fmla="*/ 175260 w 1167129"/>
                <a:gd name="connsiteY31" fmla="*/ 487680 h 566420"/>
                <a:gd name="connsiteX32" fmla="*/ 158750 w 1167129"/>
                <a:gd name="connsiteY32" fmla="*/ 464820 h 566420"/>
                <a:gd name="connsiteX33" fmla="*/ 153670 w 1167129"/>
                <a:gd name="connsiteY33" fmla="*/ 457200 h 566420"/>
                <a:gd name="connsiteX34" fmla="*/ 125730 w 1167129"/>
                <a:gd name="connsiteY34" fmla="*/ 443230 h 566420"/>
                <a:gd name="connsiteX35" fmla="*/ 96520 w 1167129"/>
                <a:gd name="connsiteY35" fmla="*/ 450850 h 566420"/>
                <a:gd name="connsiteX36" fmla="*/ 71120 w 1167129"/>
                <a:gd name="connsiteY36" fmla="*/ 462280 h 566420"/>
                <a:gd name="connsiteX37" fmla="*/ 64770 w 1167129"/>
                <a:gd name="connsiteY37" fmla="*/ 458470 h 566420"/>
                <a:gd name="connsiteX38" fmla="*/ 58420 w 1167129"/>
                <a:gd name="connsiteY38" fmla="*/ 445770 h 566420"/>
                <a:gd name="connsiteX39" fmla="*/ 54610 w 1167129"/>
                <a:gd name="connsiteY39" fmla="*/ 440690 h 566420"/>
                <a:gd name="connsiteX40" fmla="*/ 34290 w 1167129"/>
                <a:gd name="connsiteY40" fmla="*/ 425450 h 566420"/>
                <a:gd name="connsiteX41" fmla="*/ 0 w 1167129"/>
                <a:gd name="connsiteY41" fmla="*/ 416561 h 566420"/>
                <a:gd name="connsiteX42" fmla="*/ 0 w 1167129"/>
                <a:gd name="connsiteY42" fmla="*/ 408940 h 566420"/>
                <a:gd name="connsiteX43" fmla="*/ 1270 w 1167129"/>
                <a:gd name="connsiteY43" fmla="*/ 398780 h 566420"/>
                <a:gd name="connsiteX44" fmla="*/ 6350 w 1167129"/>
                <a:gd name="connsiteY44" fmla="*/ 384811 h 566420"/>
                <a:gd name="connsiteX45" fmla="*/ 8890 w 1167129"/>
                <a:gd name="connsiteY45" fmla="*/ 378461 h 566420"/>
                <a:gd name="connsiteX46" fmla="*/ 22860 w 1167129"/>
                <a:gd name="connsiteY46" fmla="*/ 361950 h 566420"/>
                <a:gd name="connsiteX47" fmla="*/ 22860 w 1167129"/>
                <a:gd name="connsiteY47" fmla="*/ 342900 h 566420"/>
                <a:gd name="connsiteX48" fmla="*/ 16510 w 1167129"/>
                <a:gd name="connsiteY48" fmla="*/ 336550 h 566420"/>
                <a:gd name="connsiteX49" fmla="*/ 19050 w 1167129"/>
                <a:gd name="connsiteY49" fmla="*/ 336550 h 566420"/>
                <a:gd name="connsiteX50" fmla="*/ 29210 w 1167129"/>
                <a:gd name="connsiteY50" fmla="*/ 334011 h 566420"/>
                <a:gd name="connsiteX51" fmla="*/ 34290 w 1167129"/>
                <a:gd name="connsiteY51" fmla="*/ 334011 h 566420"/>
                <a:gd name="connsiteX52" fmla="*/ 43180 w 1167129"/>
                <a:gd name="connsiteY52" fmla="*/ 334011 h 566420"/>
                <a:gd name="connsiteX53" fmla="*/ 53340 w 1167129"/>
                <a:gd name="connsiteY53" fmla="*/ 344170 h 566420"/>
                <a:gd name="connsiteX54" fmla="*/ 72390 w 1167129"/>
                <a:gd name="connsiteY54" fmla="*/ 361950 h 566420"/>
                <a:gd name="connsiteX55" fmla="*/ 72390 w 1167129"/>
                <a:gd name="connsiteY55" fmla="*/ 361950 h 566420"/>
                <a:gd name="connsiteX56" fmla="*/ 77470 w 1167129"/>
                <a:gd name="connsiteY56" fmla="*/ 373380 h 566420"/>
                <a:gd name="connsiteX57" fmla="*/ 99060 w 1167129"/>
                <a:gd name="connsiteY57" fmla="*/ 391161 h 566420"/>
                <a:gd name="connsiteX58" fmla="*/ 118110 w 1167129"/>
                <a:gd name="connsiteY58" fmla="*/ 386080 h 566420"/>
                <a:gd name="connsiteX59" fmla="*/ 144780 w 1167129"/>
                <a:gd name="connsiteY59" fmla="*/ 349250 h 566420"/>
                <a:gd name="connsiteX60" fmla="*/ 140970 w 1167129"/>
                <a:gd name="connsiteY60" fmla="*/ 334011 h 566420"/>
                <a:gd name="connsiteX61" fmla="*/ 193040 w 1167129"/>
                <a:gd name="connsiteY61" fmla="*/ 339090 h 566420"/>
                <a:gd name="connsiteX62" fmla="*/ 193040 w 1167129"/>
                <a:gd name="connsiteY62" fmla="*/ 342900 h 566420"/>
                <a:gd name="connsiteX63" fmla="*/ 201930 w 1167129"/>
                <a:gd name="connsiteY63" fmla="*/ 364490 h 566420"/>
                <a:gd name="connsiteX64" fmla="*/ 212090 w 1167129"/>
                <a:gd name="connsiteY64" fmla="*/ 367030 h 566420"/>
                <a:gd name="connsiteX65" fmla="*/ 222250 w 1167129"/>
                <a:gd name="connsiteY65" fmla="*/ 364490 h 566420"/>
                <a:gd name="connsiteX66" fmla="*/ 227330 w 1167129"/>
                <a:gd name="connsiteY66" fmla="*/ 364490 h 566420"/>
                <a:gd name="connsiteX67" fmla="*/ 251460 w 1167129"/>
                <a:gd name="connsiteY67" fmla="*/ 369570 h 566420"/>
                <a:gd name="connsiteX68" fmla="*/ 262890 w 1167129"/>
                <a:gd name="connsiteY68" fmla="*/ 370840 h 566420"/>
                <a:gd name="connsiteX69" fmla="*/ 290830 w 1167129"/>
                <a:gd name="connsiteY69" fmla="*/ 360680 h 566420"/>
                <a:gd name="connsiteX70" fmla="*/ 304800 w 1167129"/>
                <a:gd name="connsiteY70" fmla="*/ 341630 h 566420"/>
                <a:gd name="connsiteX71" fmla="*/ 311150 w 1167129"/>
                <a:gd name="connsiteY71" fmla="*/ 334011 h 566420"/>
                <a:gd name="connsiteX72" fmla="*/ 325120 w 1167129"/>
                <a:gd name="connsiteY72" fmla="*/ 331470 h 566420"/>
                <a:gd name="connsiteX73" fmla="*/ 410210 w 1167129"/>
                <a:gd name="connsiteY73" fmla="*/ 314961 h 566420"/>
                <a:gd name="connsiteX74" fmla="*/ 421640 w 1167129"/>
                <a:gd name="connsiteY74" fmla="*/ 298450 h 566420"/>
                <a:gd name="connsiteX75" fmla="*/ 421640 w 1167129"/>
                <a:gd name="connsiteY75" fmla="*/ 289561 h 566420"/>
                <a:gd name="connsiteX76" fmla="*/ 427990 w 1167129"/>
                <a:gd name="connsiteY76" fmla="*/ 289561 h 566420"/>
                <a:gd name="connsiteX77" fmla="*/ 436880 w 1167129"/>
                <a:gd name="connsiteY77" fmla="*/ 295911 h 566420"/>
                <a:gd name="connsiteX78" fmla="*/ 445770 w 1167129"/>
                <a:gd name="connsiteY78" fmla="*/ 300990 h 566420"/>
                <a:gd name="connsiteX79" fmla="*/ 471170 w 1167129"/>
                <a:gd name="connsiteY79" fmla="*/ 316230 h 566420"/>
                <a:gd name="connsiteX80" fmla="*/ 488950 w 1167129"/>
                <a:gd name="connsiteY80" fmla="*/ 312420 h 566420"/>
                <a:gd name="connsiteX81" fmla="*/ 491490 w 1167129"/>
                <a:gd name="connsiteY81" fmla="*/ 326390 h 566420"/>
                <a:gd name="connsiteX82" fmla="*/ 514350 w 1167129"/>
                <a:gd name="connsiteY82" fmla="*/ 350520 h 566420"/>
                <a:gd name="connsiteX83" fmla="*/ 519430 w 1167129"/>
                <a:gd name="connsiteY83" fmla="*/ 350520 h 566420"/>
                <a:gd name="connsiteX84" fmla="*/ 530860 w 1167129"/>
                <a:gd name="connsiteY84" fmla="*/ 354330 h 566420"/>
                <a:gd name="connsiteX85" fmla="*/ 546100 w 1167129"/>
                <a:gd name="connsiteY85" fmla="*/ 347980 h 566420"/>
                <a:gd name="connsiteX86" fmla="*/ 551180 w 1167129"/>
                <a:gd name="connsiteY86" fmla="*/ 344170 h 566420"/>
                <a:gd name="connsiteX87" fmla="*/ 560070 w 1167129"/>
                <a:gd name="connsiteY87" fmla="*/ 312420 h 566420"/>
                <a:gd name="connsiteX88" fmla="*/ 557530 w 1167129"/>
                <a:gd name="connsiteY88" fmla="*/ 284480 h 566420"/>
                <a:gd name="connsiteX89" fmla="*/ 546100 w 1167129"/>
                <a:gd name="connsiteY89" fmla="*/ 273050 h 566420"/>
                <a:gd name="connsiteX90" fmla="*/ 554990 w 1167129"/>
                <a:gd name="connsiteY90" fmla="*/ 250190 h 566420"/>
                <a:gd name="connsiteX91" fmla="*/ 539750 w 1167129"/>
                <a:gd name="connsiteY91" fmla="*/ 209550 h 566420"/>
                <a:gd name="connsiteX92" fmla="*/ 518160 w 1167129"/>
                <a:gd name="connsiteY92" fmla="*/ 184150 h 566420"/>
                <a:gd name="connsiteX93" fmla="*/ 579120 w 1167129"/>
                <a:gd name="connsiteY93" fmla="*/ 153670 h 566420"/>
                <a:gd name="connsiteX94" fmla="*/ 579120 w 1167129"/>
                <a:gd name="connsiteY94" fmla="*/ 153670 h 566420"/>
                <a:gd name="connsiteX95" fmla="*/ 614680 w 1167129"/>
                <a:gd name="connsiteY95" fmla="*/ 128270 h 566420"/>
                <a:gd name="connsiteX96" fmla="*/ 618490 w 1167129"/>
                <a:gd name="connsiteY96" fmla="*/ 107950 h 566420"/>
                <a:gd name="connsiteX97" fmla="*/ 621030 w 1167129"/>
                <a:gd name="connsiteY97" fmla="*/ 87630 h 566420"/>
                <a:gd name="connsiteX98" fmla="*/ 626110 w 1167129"/>
                <a:gd name="connsiteY98" fmla="*/ 90170 h 566420"/>
                <a:gd name="connsiteX99" fmla="*/ 643890 w 1167129"/>
                <a:gd name="connsiteY99" fmla="*/ 91440 h 566420"/>
                <a:gd name="connsiteX100" fmla="*/ 675640 w 1167129"/>
                <a:gd name="connsiteY100" fmla="*/ 77470 h 566420"/>
                <a:gd name="connsiteX101" fmla="*/ 680720 w 1167129"/>
                <a:gd name="connsiteY101" fmla="*/ 52070 h 566420"/>
                <a:gd name="connsiteX102" fmla="*/ 687070 w 1167129"/>
                <a:gd name="connsiteY102" fmla="*/ 54611 h 566420"/>
                <a:gd name="connsiteX103" fmla="*/ 695960 w 1167129"/>
                <a:gd name="connsiteY103" fmla="*/ 82550 h 566420"/>
                <a:gd name="connsiteX104" fmla="*/ 723900 w 1167129"/>
                <a:gd name="connsiteY104" fmla="*/ 93980 h 566420"/>
                <a:gd name="connsiteX105" fmla="*/ 741680 w 1167129"/>
                <a:gd name="connsiteY105" fmla="*/ 96520 h 566420"/>
                <a:gd name="connsiteX106" fmla="*/ 753110 w 1167129"/>
                <a:gd name="connsiteY106" fmla="*/ 93980 h 566420"/>
                <a:gd name="connsiteX107" fmla="*/ 762000 w 1167129"/>
                <a:gd name="connsiteY107" fmla="*/ 85090 h 566420"/>
                <a:gd name="connsiteX108" fmla="*/ 770890 w 1167129"/>
                <a:gd name="connsiteY108" fmla="*/ 76200 h 566420"/>
                <a:gd name="connsiteX109" fmla="*/ 786130 w 1167129"/>
                <a:gd name="connsiteY109" fmla="*/ 83820 h 566420"/>
                <a:gd name="connsiteX110" fmla="*/ 786130 w 1167129"/>
                <a:gd name="connsiteY110" fmla="*/ 83820 h 566420"/>
                <a:gd name="connsiteX111" fmla="*/ 812800 w 1167129"/>
                <a:gd name="connsiteY111" fmla="*/ 77470 h 566420"/>
                <a:gd name="connsiteX112" fmla="*/ 820420 w 1167129"/>
                <a:gd name="connsiteY112" fmla="*/ 66040 h 566420"/>
                <a:gd name="connsiteX113" fmla="*/ 822960 w 1167129"/>
                <a:gd name="connsiteY113" fmla="*/ 43180 h 566420"/>
                <a:gd name="connsiteX114" fmla="*/ 836930 w 1167129"/>
                <a:gd name="connsiteY114" fmla="*/ 43180 h 566420"/>
                <a:gd name="connsiteX115" fmla="*/ 861060 w 1167129"/>
                <a:gd name="connsiteY115" fmla="*/ 26670 h 566420"/>
                <a:gd name="connsiteX116" fmla="*/ 861060 w 1167129"/>
                <a:gd name="connsiteY116" fmla="*/ 0 h 566420"/>
                <a:gd name="connsiteX117" fmla="*/ 861060 w 1167129"/>
                <a:gd name="connsiteY117" fmla="*/ 0 h 566420"/>
                <a:gd name="connsiteX118" fmla="*/ 875030 w 1167129"/>
                <a:gd name="connsiteY118" fmla="*/ 6350 h 566420"/>
                <a:gd name="connsiteX119" fmla="*/ 882650 w 1167129"/>
                <a:gd name="connsiteY119" fmla="*/ 6350 h 566420"/>
                <a:gd name="connsiteX120" fmla="*/ 902970 w 1167129"/>
                <a:gd name="connsiteY120" fmla="*/ 1270 h 566420"/>
                <a:gd name="connsiteX121" fmla="*/ 930910 w 1167129"/>
                <a:gd name="connsiteY121" fmla="*/ 17780 h 566420"/>
                <a:gd name="connsiteX122" fmla="*/ 937260 w 1167129"/>
                <a:gd name="connsiteY122" fmla="*/ 20320 h 566420"/>
                <a:gd name="connsiteX123" fmla="*/ 956310 w 1167129"/>
                <a:gd name="connsiteY123" fmla="*/ 26670 h 566420"/>
                <a:gd name="connsiteX124" fmla="*/ 977900 w 1167129"/>
                <a:gd name="connsiteY124" fmla="*/ 22861 h 566420"/>
                <a:gd name="connsiteX125" fmla="*/ 980440 w 1167129"/>
                <a:gd name="connsiteY125" fmla="*/ 22861 h 566420"/>
                <a:gd name="connsiteX126" fmla="*/ 985520 w 1167129"/>
                <a:gd name="connsiteY126" fmla="*/ 29211 h 566420"/>
                <a:gd name="connsiteX127" fmla="*/ 1009650 w 1167129"/>
                <a:gd name="connsiteY127" fmla="*/ 48261 h 566420"/>
                <a:gd name="connsiteX128" fmla="*/ 1052830 w 1167129"/>
                <a:gd name="connsiteY128" fmla="*/ 59690 h 566420"/>
                <a:gd name="connsiteX129" fmla="*/ 1052830 w 1167129"/>
                <a:gd name="connsiteY129" fmla="*/ 59690 h 566420"/>
                <a:gd name="connsiteX130" fmla="*/ 1078230 w 1167129"/>
                <a:gd name="connsiteY130" fmla="*/ 48261 h 566420"/>
                <a:gd name="connsiteX131" fmla="*/ 1089660 w 1167129"/>
                <a:gd name="connsiteY131" fmla="*/ 41911 h 566420"/>
                <a:gd name="connsiteX132" fmla="*/ 1092200 w 1167129"/>
                <a:gd name="connsiteY132" fmla="*/ 44450 h 566420"/>
                <a:gd name="connsiteX133" fmla="*/ 1141730 w 1167129"/>
                <a:gd name="connsiteY133" fmla="*/ 68580 h 566420"/>
                <a:gd name="connsiteX134" fmla="*/ 1123950 w 1167129"/>
                <a:gd name="connsiteY134" fmla="*/ 118111 h 566420"/>
                <a:gd name="connsiteX135" fmla="*/ 1140460 w 1167129"/>
                <a:gd name="connsiteY135" fmla="*/ 158750 h 566420"/>
                <a:gd name="connsiteX136" fmla="*/ 1151890 w 1167129"/>
                <a:gd name="connsiteY136" fmla="*/ 179070 h 566420"/>
                <a:gd name="connsiteX137" fmla="*/ 1154430 w 1167129"/>
                <a:gd name="connsiteY137" fmla="*/ 185420 h 566420"/>
                <a:gd name="connsiteX138" fmla="*/ 1167130 w 1167129"/>
                <a:gd name="connsiteY138" fmla="*/ 217170 h 566420"/>
                <a:gd name="connsiteX139" fmla="*/ 1167130 w 1167129"/>
                <a:gd name="connsiteY139" fmla="*/ 217170 h 566420"/>
                <a:gd name="connsiteX140" fmla="*/ 1164590 w 1167129"/>
                <a:gd name="connsiteY140" fmla="*/ 222250 h 566420"/>
                <a:gd name="connsiteX141" fmla="*/ 1162050 w 1167129"/>
                <a:gd name="connsiteY141" fmla="*/ 252730 h 566420"/>
                <a:gd name="connsiteX142" fmla="*/ 1164590 w 1167129"/>
                <a:gd name="connsiteY142" fmla="*/ 270511 h 566420"/>
                <a:gd name="connsiteX143" fmla="*/ 1144270 w 1167129"/>
                <a:gd name="connsiteY143" fmla="*/ 273050 h 566420"/>
                <a:gd name="connsiteX144" fmla="*/ 1122680 w 1167129"/>
                <a:gd name="connsiteY144" fmla="*/ 271780 h 566420"/>
                <a:gd name="connsiteX145" fmla="*/ 1088390 w 1167129"/>
                <a:gd name="connsiteY145" fmla="*/ 260350 h 566420"/>
                <a:gd name="connsiteX146" fmla="*/ 1071880 w 1167129"/>
                <a:gd name="connsiteY146" fmla="*/ 269240 h 566420"/>
                <a:gd name="connsiteX147" fmla="*/ 1066800 w 1167129"/>
                <a:gd name="connsiteY147" fmla="*/ 297180 h 566420"/>
                <a:gd name="connsiteX148" fmla="*/ 1094740 w 1167129"/>
                <a:gd name="connsiteY148" fmla="*/ 314961 h 566420"/>
                <a:gd name="connsiteX149" fmla="*/ 1098550 w 1167129"/>
                <a:gd name="connsiteY149" fmla="*/ 323850 h 566420"/>
                <a:gd name="connsiteX150" fmla="*/ 1098550 w 1167129"/>
                <a:gd name="connsiteY150" fmla="*/ 323850 h 566420"/>
                <a:gd name="connsiteX151" fmla="*/ 1068070 w 1167129"/>
                <a:gd name="connsiteY151" fmla="*/ 344170 h 566420"/>
                <a:gd name="connsiteX152" fmla="*/ 1060450 w 1167129"/>
                <a:gd name="connsiteY152" fmla="*/ 361950 h 566420"/>
                <a:gd name="connsiteX153" fmla="*/ 1061720 w 1167129"/>
                <a:gd name="connsiteY153" fmla="*/ 370840 h 566420"/>
                <a:gd name="connsiteX154" fmla="*/ 1057910 w 1167129"/>
                <a:gd name="connsiteY154" fmla="*/ 381000 h 566420"/>
                <a:gd name="connsiteX155" fmla="*/ 1057910 w 1167129"/>
                <a:gd name="connsiteY155" fmla="*/ 405130 h 566420"/>
                <a:gd name="connsiteX156" fmla="*/ 1062990 w 1167129"/>
                <a:gd name="connsiteY156" fmla="*/ 414020 h 566420"/>
                <a:gd name="connsiteX157" fmla="*/ 1071880 w 1167129"/>
                <a:gd name="connsiteY157" fmla="*/ 424180 h 566420"/>
                <a:gd name="connsiteX158" fmla="*/ 1068070 w 1167129"/>
                <a:gd name="connsiteY158" fmla="*/ 431800 h 566420"/>
                <a:gd name="connsiteX159" fmla="*/ 1064260 w 1167129"/>
                <a:gd name="connsiteY159" fmla="*/ 431800 h 566420"/>
                <a:gd name="connsiteX160" fmla="*/ 1032510 w 1167129"/>
                <a:gd name="connsiteY160" fmla="*/ 438150 h 566420"/>
                <a:gd name="connsiteX161" fmla="*/ 1021080 w 1167129"/>
                <a:gd name="connsiteY161" fmla="*/ 459740 h 566420"/>
                <a:gd name="connsiteX162" fmla="*/ 1018540 w 1167129"/>
                <a:gd name="connsiteY162" fmla="*/ 468630 h 566420"/>
                <a:gd name="connsiteX163" fmla="*/ 1007110 w 1167129"/>
                <a:gd name="connsiteY163" fmla="*/ 468630 h 566420"/>
                <a:gd name="connsiteX164" fmla="*/ 994410 w 1167129"/>
                <a:gd name="connsiteY164" fmla="*/ 485140 h 566420"/>
                <a:gd name="connsiteX165" fmla="*/ 995680 w 1167129"/>
                <a:gd name="connsiteY165" fmla="*/ 500380 h 566420"/>
                <a:gd name="connsiteX166" fmla="*/ 994410 w 1167129"/>
                <a:gd name="connsiteY166" fmla="*/ 500380 h 566420"/>
                <a:gd name="connsiteX167" fmla="*/ 979170 w 1167129"/>
                <a:gd name="connsiteY167" fmla="*/ 500380 h 566420"/>
                <a:gd name="connsiteX168" fmla="*/ 957580 w 1167129"/>
                <a:gd name="connsiteY168" fmla="*/ 496570 h 566420"/>
                <a:gd name="connsiteX169" fmla="*/ 929640 w 1167129"/>
                <a:gd name="connsiteY169" fmla="*/ 510540 h 566420"/>
                <a:gd name="connsiteX170" fmla="*/ 918210 w 1167129"/>
                <a:gd name="connsiteY170" fmla="*/ 515620 h 566420"/>
                <a:gd name="connsiteX171" fmla="*/ 868680 w 1167129"/>
                <a:gd name="connsiteY171" fmla="*/ 510540 h 566420"/>
                <a:gd name="connsiteX172" fmla="*/ 843280 w 1167129"/>
                <a:gd name="connsiteY172" fmla="*/ 520700 h 566420"/>
                <a:gd name="connsiteX173" fmla="*/ 835660 w 1167129"/>
                <a:gd name="connsiteY173" fmla="*/ 525780 h 566420"/>
                <a:gd name="connsiteX174" fmla="*/ 814070 w 1167129"/>
                <a:gd name="connsiteY174" fmla="*/ 546100 h 566420"/>
                <a:gd name="connsiteX175" fmla="*/ 803910 w 1167129"/>
                <a:gd name="connsiteY175" fmla="*/ 556261 h 566420"/>
                <a:gd name="connsiteX176" fmla="*/ 793750 w 1167129"/>
                <a:gd name="connsiteY176" fmla="*/ 558800 h 566420"/>
                <a:gd name="connsiteX177" fmla="*/ 774700 w 1167129"/>
                <a:gd name="connsiteY177" fmla="*/ 566420 h 566420"/>
                <a:gd name="connsiteX178" fmla="*/ 772160 w 1167129"/>
                <a:gd name="connsiteY178" fmla="*/ 565150 h 56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1167129" h="566420">
                  <a:moveTo>
                    <a:pt x="770890" y="566420"/>
                  </a:moveTo>
                  <a:cubicBezTo>
                    <a:pt x="768350" y="565150"/>
                    <a:pt x="763270" y="560070"/>
                    <a:pt x="740410" y="560070"/>
                  </a:cubicBezTo>
                  <a:cubicBezTo>
                    <a:pt x="717550" y="560070"/>
                    <a:pt x="732790" y="561340"/>
                    <a:pt x="728980" y="565150"/>
                  </a:cubicBezTo>
                  <a:lnTo>
                    <a:pt x="721360" y="565150"/>
                  </a:lnTo>
                  <a:cubicBezTo>
                    <a:pt x="707390" y="560070"/>
                    <a:pt x="688340" y="551180"/>
                    <a:pt x="684530" y="548640"/>
                  </a:cubicBezTo>
                  <a:cubicBezTo>
                    <a:pt x="680720" y="544830"/>
                    <a:pt x="674370" y="543561"/>
                    <a:pt x="654050" y="543561"/>
                  </a:cubicBezTo>
                  <a:lnTo>
                    <a:pt x="645160" y="543561"/>
                  </a:lnTo>
                  <a:cubicBezTo>
                    <a:pt x="642620" y="543561"/>
                    <a:pt x="640080" y="543561"/>
                    <a:pt x="638810" y="543561"/>
                  </a:cubicBezTo>
                  <a:cubicBezTo>
                    <a:pt x="633730" y="543561"/>
                    <a:pt x="624840" y="542290"/>
                    <a:pt x="615950" y="539750"/>
                  </a:cubicBezTo>
                  <a:cubicBezTo>
                    <a:pt x="601980" y="537211"/>
                    <a:pt x="585470" y="533400"/>
                    <a:pt x="567690" y="532130"/>
                  </a:cubicBezTo>
                  <a:cubicBezTo>
                    <a:pt x="551180" y="532130"/>
                    <a:pt x="527050" y="528320"/>
                    <a:pt x="495300" y="520700"/>
                  </a:cubicBezTo>
                  <a:cubicBezTo>
                    <a:pt x="495300" y="520700"/>
                    <a:pt x="488950" y="520700"/>
                    <a:pt x="487680" y="520700"/>
                  </a:cubicBezTo>
                  <a:lnTo>
                    <a:pt x="482600" y="520700"/>
                  </a:lnTo>
                  <a:cubicBezTo>
                    <a:pt x="474980" y="520700"/>
                    <a:pt x="464820" y="520700"/>
                    <a:pt x="455930" y="511811"/>
                  </a:cubicBezTo>
                  <a:cubicBezTo>
                    <a:pt x="436880" y="496570"/>
                    <a:pt x="435610" y="495300"/>
                    <a:pt x="426720" y="477520"/>
                  </a:cubicBezTo>
                  <a:cubicBezTo>
                    <a:pt x="419100" y="459740"/>
                    <a:pt x="415290" y="449580"/>
                    <a:pt x="414020" y="443230"/>
                  </a:cubicBezTo>
                  <a:cubicBezTo>
                    <a:pt x="419100" y="438150"/>
                    <a:pt x="424180" y="433070"/>
                    <a:pt x="425450" y="430530"/>
                  </a:cubicBezTo>
                  <a:cubicBezTo>
                    <a:pt x="427990" y="425450"/>
                    <a:pt x="427990" y="419100"/>
                    <a:pt x="425450" y="414020"/>
                  </a:cubicBezTo>
                  <a:cubicBezTo>
                    <a:pt x="422910" y="410211"/>
                    <a:pt x="417830" y="407670"/>
                    <a:pt x="414020" y="407670"/>
                  </a:cubicBezTo>
                  <a:cubicBezTo>
                    <a:pt x="410210" y="407670"/>
                    <a:pt x="411480" y="407670"/>
                    <a:pt x="410210" y="407670"/>
                  </a:cubicBezTo>
                  <a:cubicBezTo>
                    <a:pt x="410210" y="407670"/>
                    <a:pt x="394970" y="411480"/>
                    <a:pt x="373380" y="419100"/>
                  </a:cubicBezTo>
                  <a:cubicBezTo>
                    <a:pt x="363220" y="422911"/>
                    <a:pt x="354330" y="425450"/>
                    <a:pt x="346710" y="427990"/>
                  </a:cubicBezTo>
                  <a:cubicBezTo>
                    <a:pt x="339090" y="430530"/>
                    <a:pt x="331470" y="433070"/>
                    <a:pt x="326390" y="435611"/>
                  </a:cubicBezTo>
                  <a:cubicBezTo>
                    <a:pt x="320040" y="438150"/>
                    <a:pt x="302260" y="438150"/>
                    <a:pt x="294640" y="438150"/>
                  </a:cubicBezTo>
                  <a:lnTo>
                    <a:pt x="275590" y="438150"/>
                  </a:lnTo>
                  <a:cubicBezTo>
                    <a:pt x="247650" y="438150"/>
                    <a:pt x="240030" y="438150"/>
                    <a:pt x="232410" y="447040"/>
                  </a:cubicBezTo>
                  <a:cubicBezTo>
                    <a:pt x="228600" y="452120"/>
                    <a:pt x="228600" y="457200"/>
                    <a:pt x="228600" y="459740"/>
                  </a:cubicBezTo>
                  <a:cubicBezTo>
                    <a:pt x="228600" y="462280"/>
                    <a:pt x="228600" y="464820"/>
                    <a:pt x="226060" y="469900"/>
                  </a:cubicBezTo>
                  <a:cubicBezTo>
                    <a:pt x="220980" y="485140"/>
                    <a:pt x="212090" y="486411"/>
                    <a:pt x="209550" y="486411"/>
                  </a:cubicBezTo>
                  <a:lnTo>
                    <a:pt x="199390" y="486411"/>
                  </a:lnTo>
                  <a:cubicBezTo>
                    <a:pt x="193040" y="486411"/>
                    <a:pt x="185420" y="487680"/>
                    <a:pt x="179070" y="487680"/>
                  </a:cubicBezTo>
                  <a:cubicBezTo>
                    <a:pt x="172720" y="487680"/>
                    <a:pt x="176530" y="487680"/>
                    <a:pt x="175260" y="487680"/>
                  </a:cubicBezTo>
                  <a:cubicBezTo>
                    <a:pt x="173990" y="478790"/>
                    <a:pt x="170180" y="468630"/>
                    <a:pt x="158750" y="464820"/>
                  </a:cubicBezTo>
                  <a:cubicBezTo>
                    <a:pt x="157480" y="461011"/>
                    <a:pt x="154940" y="458470"/>
                    <a:pt x="153670" y="457200"/>
                  </a:cubicBezTo>
                  <a:cubicBezTo>
                    <a:pt x="151130" y="449580"/>
                    <a:pt x="143510" y="443230"/>
                    <a:pt x="125730" y="443230"/>
                  </a:cubicBezTo>
                  <a:cubicBezTo>
                    <a:pt x="107950" y="443230"/>
                    <a:pt x="105410" y="445770"/>
                    <a:pt x="96520" y="450850"/>
                  </a:cubicBezTo>
                  <a:cubicBezTo>
                    <a:pt x="81280" y="459740"/>
                    <a:pt x="73660" y="462280"/>
                    <a:pt x="71120" y="462280"/>
                  </a:cubicBezTo>
                  <a:cubicBezTo>
                    <a:pt x="69850" y="462280"/>
                    <a:pt x="67310" y="459740"/>
                    <a:pt x="64770" y="458470"/>
                  </a:cubicBezTo>
                  <a:lnTo>
                    <a:pt x="58420" y="445770"/>
                  </a:lnTo>
                  <a:cubicBezTo>
                    <a:pt x="58420" y="443230"/>
                    <a:pt x="55880" y="441961"/>
                    <a:pt x="54610" y="440690"/>
                  </a:cubicBezTo>
                  <a:lnTo>
                    <a:pt x="34290" y="425450"/>
                  </a:lnTo>
                  <a:cubicBezTo>
                    <a:pt x="29210" y="422911"/>
                    <a:pt x="13970" y="417830"/>
                    <a:pt x="0" y="416561"/>
                  </a:cubicBezTo>
                  <a:cubicBezTo>
                    <a:pt x="0" y="416561"/>
                    <a:pt x="0" y="411480"/>
                    <a:pt x="0" y="408940"/>
                  </a:cubicBezTo>
                  <a:cubicBezTo>
                    <a:pt x="0" y="401320"/>
                    <a:pt x="0" y="400050"/>
                    <a:pt x="1270" y="398780"/>
                  </a:cubicBezTo>
                  <a:cubicBezTo>
                    <a:pt x="2540" y="396240"/>
                    <a:pt x="5080" y="391161"/>
                    <a:pt x="6350" y="384811"/>
                  </a:cubicBezTo>
                  <a:cubicBezTo>
                    <a:pt x="6350" y="382270"/>
                    <a:pt x="8890" y="378461"/>
                    <a:pt x="8890" y="378461"/>
                  </a:cubicBezTo>
                  <a:lnTo>
                    <a:pt x="22860" y="361950"/>
                  </a:lnTo>
                  <a:cubicBezTo>
                    <a:pt x="27940" y="356870"/>
                    <a:pt x="27940" y="347980"/>
                    <a:pt x="22860" y="342900"/>
                  </a:cubicBezTo>
                  <a:lnTo>
                    <a:pt x="16510" y="336550"/>
                  </a:lnTo>
                  <a:cubicBezTo>
                    <a:pt x="16510" y="336550"/>
                    <a:pt x="17780" y="336550"/>
                    <a:pt x="19050" y="336550"/>
                  </a:cubicBezTo>
                  <a:cubicBezTo>
                    <a:pt x="25400" y="334011"/>
                    <a:pt x="27940" y="334011"/>
                    <a:pt x="29210" y="334011"/>
                  </a:cubicBezTo>
                  <a:lnTo>
                    <a:pt x="34290" y="334011"/>
                  </a:lnTo>
                  <a:cubicBezTo>
                    <a:pt x="36830" y="334011"/>
                    <a:pt x="39370" y="334011"/>
                    <a:pt x="43180" y="334011"/>
                  </a:cubicBezTo>
                  <a:cubicBezTo>
                    <a:pt x="45720" y="334011"/>
                    <a:pt x="50800" y="339090"/>
                    <a:pt x="53340" y="344170"/>
                  </a:cubicBezTo>
                  <a:lnTo>
                    <a:pt x="72390" y="361950"/>
                  </a:lnTo>
                  <a:lnTo>
                    <a:pt x="72390" y="361950"/>
                  </a:lnTo>
                  <a:cubicBezTo>
                    <a:pt x="72390" y="361950"/>
                    <a:pt x="76200" y="367030"/>
                    <a:pt x="77470" y="373380"/>
                  </a:cubicBezTo>
                  <a:cubicBezTo>
                    <a:pt x="80010" y="383540"/>
                    <a:pt x="87630" y="391161"/>
                    <a:pt x="99060" y="391161"/>
                  </a:cubicBezTo>
                  <a:cubicBezTo>
                    <a:pt x="110490" y="391161"/>
                    <a:pt x="115570" y="387350"/>
                    <a:pt x="118110" y="386080"/>
                  </a:cubicBezTo>
                  <a:cubicBezTo>
                    <a:pt x="132080" y="381000"/>
                    <a:pt x="147320" y="367030"/>
                    <a:pt x="144780" y="349250"/>
                  </a:cubicBezTo>
                  <a:cubicBezTo>
                    <a:pt x="144780" y="344170"/>
                    <a:pt x="142240" y="339090"/>
                    <a:pt x="140970" y="334011"/>
                  </a:cubicBezTo>
                  <a:cubicBezTo>
                    <a:pt x="149860" y="334011"/>
                    <a:pt x="180340" y="337820"/>
                    <a:pt x="193040" y="339090"/>
                  </a:cubicBezTo>
                  <a:cubicBezTo>
                    <a:pt x="193040" y="340361"/>
                    <a:pt x="193040" y="341630"/>
                    <a:pt x="193040" y="342900"/>
                  </a:cubicBezTo>
                  <a:cubicBezTo>
                    <a:pt x="193040" y="350520"/>
                    <a:pt x="193040" y="359411"/>
                    <a:pt x="201930" y="364490"/>
                  </a:cubicBezTo>
                  <a:cubicBezTo>
                    <a:pt x="204470" y="365761"/>
                    <a:pt x="209550" y="367030"/>
                    <a:pt x="212090" y="367030"/>
                  </a:cubicBezTo>
                  <a:cubicBezTo>
                    <a:pt x="214630" y="367030"/>
                    <a:pt x="219710" y="367030"/>
                    <a:pt x="222250" y="364490"/>
                  </a:cubicBezTo>
                  <a:cubicBezTo>
                    <a:pt x="223520" y="364490"/>
                    <a:pt x="226060" y="364490"/>
                    <a:pt x="227330" y="364490"/>
                  </a:cubicBezTo>
                  <a:cubicBezTo>
                    <a:pt x="232410" y="364490"/>
                    <a:pt x="240030" y="365761"/>
                    <a:pt x="251460" y="369570"/>
                  </a:cubicBezTo>
                  <a:cubicBezTo>
                    <a:pt x="262890" y="373380"/>
                    <a:pt x="259080" y="370840"/>
                    <a:pt x="262890" y="370840"/>
                  </a:cubicBezTo>
                  <a:cubicBezTo>
                    <a:pt x="273050" y="370840"/>
                    <a:pt x="281940" y="365761"/>
                    <a:pt x="290830" y="360680"/>
                  </a:cubicBezTo>
                  <a:cubicBezTo>
                    <a:pt x="302260" y="353061"/>
                    <a:pt x="304800" y="345440"/>
                    <a:pt x="304800" y="341630"/>
                  </a:cubicBezTo>
                  <a:cubicBezTo>
                    <a:pt x="307340" y="339090"/>
                    <a:pt x="309880" y="336550"/>
                    <a:pt x="311150" y="334011"/>
                  </a:cubicBezTo>
                  <a:cubicBezTo>
                    <a:pt x="313690" y="334011"/>
                    <a:pt x="318770" y="331470"/>
                    <a:pt x="325120" y="331470"/>
                  </a:cubicBezTo>
                  <a:cubicBezTo>
                    <a:pt x="337820" y="331470"/>
                    <a:pt x="402590" y="316230"/>
                    <a:pt x="410210" y="314961"/>
                  </a:cubicBezTo>
                  <a:cubicBezTo>
                    <a:pt x="417830" y="313690"/>
                    <a:pt x="422910" y="306070"/>
                    <a:pt x="421640" y="298450"/>
                  </a:cubicBezTo>
                  <a:cubicBezTo>
                    <a:pt x="421640" y="295911"/>
                    <a:pt x="421640" y="292100"/>
                    <a:pt x="421640" y="289561"/>
                  </a:cubicBezTo>
                  <a:cubicBezTo>
                    <a:pt x="422910" y="289561"/>
                    <a:pt x="425450" y="289561"/>
                    <a:pt x="427990" y="289561"/>
                  </a:cubicBezTo>
                  <a:cubicBezTo>
                    <a:pt x="427990" y="289561"/>
                    <a:pt x="434340" y="294640"/>
                    <a:pt x="436880" y="295911"/>
                  </a:cubicBezTo>
                  <a:cubicBezTo>
                    <a:pt x="440690" y="298450"/>
                    <a:pt x="444500" y="300990"/>
                    <a:pt x="445770" y="300990"/>
                  </a:cubicBezTo>
                  <a:cubicBezTo>
                    <a:pt x="449580" y="306070"/>
                    <a:pt x="457200" y="316230"/>
                    <a:pt x="471170" y="316230"/>
                  </a:cubicBezTo>
                  <a:cubicBezTo>
                    <a:pt x="485140" y="316230"/>
                    <a:pt x="482600" y="314961"/>
                    <a:pt x="488950" y="312420"/>
                  </a:cubicBezTo>
                  <a:cubicBezTo>
                    <a:pt x="488950" y="316230"/>
                    <a:pt x="491490" y="322580"/>
                    <a:pt x="491490" y="326390"/>
                  </a:cubicBezTo>
                  <a:cubicBezTo>
                    <a:pt x="491490" y="344170"/>
                    <a:pt x="508000" y="349250"/>
                    <a:pt x="514350" y="350520"/>
                  </a:cubicBezTo>
                  <a:lnTo>
                    <a:pt x="519430" y="350520"/>
                  </a:lnTo>
                  <a:cubicBezTo>
                    <a:pt x="523240" y="353061"/>
                    <a:pt x="527050" y="354330"/>
                    <a:pt x="530860" y="354330"/>
                  </a:cubicBezTo>
                  <a:cubicBezTo>
                    <a:pt x="538480" y="354330"/>
                    <a:pt x="542290" y="350520"/>
                    <a:pt x="546100" y="347980"/>
                  </a:cubicBezTo>
                  <a:lnTo>
                    <a:pt x="551180" y="344170"/>
                  </a:lnTo>
                  <a:cubicBezTo>
                    <a:pt x="566420" y="334011"/>
                    <a:pt x="561340" y="318770"/>
                    <a:pt x="560070" y="312420"/>
                  </a:cubicBezTo>
                  <a:cubicBezTo>
                    <a:pt x="561340" y="304800"/>
                    <a:pt x="562610" y="294640"/>
                    <a:pt x="557530" y="284480"/>
                  </a:cubicBezTo>
                  <a:cubicBezTo>
                    <a:pt x="554990" y="279400"/>
                    <a:pt x="551180" y="275590"/>
                    <a:pt x="546100" y="273050"/>
                  </a:cubicBezTo>
                  <a:cubicBezTo>
                    <a:pt x="548640" y="267970"/>
                    <a:pt x="551180" y="261620"/>
                    <a:pt x="554990" y="250190"/>
                  </a:cubicBezTo>
                  <a:cubicBezTo>
                    <a:pt x="562610" y="229870"/>
                    <a:pt x="548640" y="218440"/>
                    <a:pt x="539750" y="209550"/>
                  </a:cubicBezTo>
                  <a:cubicBezTo>
                    <a:pt x="532130" y="203200"/>
                    <a:pt x="524510" y="196850"/>
                    <a:pt x="518160" y="184150"/>
                  </a:cubicBezTo>
                  <a:cubicBezTo>
                    <a:pt x="538480" y="165100"/>
                    <a:pt x="575310" y="153670"/>
                    <a:pt x="579120" y="153670"/>
                  </a:cubicBezTo>
                  <a:lnTo>
                    <a:pt x="579120" y="153670"/>
                  </a:lnTo>
                  <a:cubicBezTo>
                    <a:pt x="588010" y="153670"/>
                    <a:pt x="610870" y="135890"/>
                    <a:pt x="614680" y="128270"/>
                  </a:cubicBezTo>
                  <a:cubicBezTo>
                    <a:pt x="618490" y="123190"/>
                    <a:pt x="618490" y="115570"/>
                    <a:pt x="618490" y="107950"/>
                  </a:cubicBezTo>
                  <a:cubicBezTo>
                    <a:pt x="618490" y="101600"/>
                    <a:pt x="618490" y="95250"/>
                    <a:pt x="621030" y="87630"/>
                  </a:cubicBezTo>
                  <a:cubicBezTo>
                    <a:pt x="622300" y="87630"/>
                    <a:pt x="624840" y="90170"/>
                    <a:pt x="626110" y="90170"/>
                  </a:cubicBezTo>
                  <a:cubicBezTo>
                    <a:pt x="626110" y="90170"/>
                    <a:pt x="635000" y="91440"/>
                    <a:pt x="643890" y="91440"/>
                  </a:cubicBezTo>
                  <a:cubicBezTo>
                    <a:pt x="652780" y="91440"/>
                    <a:pt x="669290" y="91440"/>
                    <a:pt x="675640" y="77470"/>
                  </a:cubicBezTo>
                  <a:cubicBezTo>
                    <a:pt x="679450" y="71120"/>
                    <a:pt x="679450" y="62230"/>
                    <a:pt x="680720" y="52070"/>
                  </a:cubicBezTo>
                  <a:cubicBezTo>
                    <a:pt x="683260" y="52070"/>
                    <a:pt x="685800" y="54611"/>
                    <a:pt x="687070" y="54611"/>
                  </a:cubicBezTo>
                  <a:cubicBezTo>
                    <a:pt x="687070" y="67311"/>
                    <a:pt x="688340" y="76200"/>
                    <a:pt x="695960" y="82550"/>
                  </a:cubicBezTo>
                  <a:cubicBezTo>
                    <a:pt x="702310" y="87630"/>
                    <a:pt x="715010" y="91440"/>
                    <a:pt x="723900" y="93980"/>
                  </a:cubicBezTo>
                  <a:cubicBezTo>
                    <a:pt x="730250" y="95250"/>
                    <a:pt x="736600" y="96520"/>
                    <a:pt x="741680" y="96520"/>
                  </a:cubicBezTo>
                  <a:cubicBezTo>
                    <a:pt x="746760" y="96520"/>
                    <a:pt x="751840" y="95250"/>
                    <a:pt x="753110" y="93980"/>
                  </a:cubicBezTo>
                  <a:cubicBezTo>
                    <a:pt x="756920" y="91440"/>
                    <a:pt x="759460" y="88900"/>
                    <a:pt x="762000" y="85090"/>
                  </a:cubicBezTo>
                  <a:cubicBezTo>
                    <a:pt x="764540" y="82550"/>
                    <a:pt x="769620" y="77470"/>
                    <a:pt x="770890" y="76200"/>
                  </a:cubicBezTo>
                  <a:cubicBezTo>
                    <a:pt x="770890" y="78740"/>
                    <a:pt x="775970" y="83820"/>
                    <a:pt x="786130" y="83820"/>
                  </a:cubicBezTo>
                  <a:lnTo>
                    <a:pt x="786130" y="83820"/>
                  </a:lnTo>
                  <a:cubicBezTo>
                    <a:pt x="801370" y="83820"/>
                    <a:pt x="811530" y="78740"/>
                    <a:pt x="812800" y="77470"/>
                  </a:cubicBezTo>
                  <a:cubicBezTo>
                    <a:pt x="816610" y="74930"/>
                    <a:pt x="820420" y="71120"/>
                    <a:pt x="820420" y="66040"/>
                  </a:cubicBezTo>
                  <a:cubicBezTo>
                    <a:pt x="820420" y="58420"/>
                    <a:pt x="821690" y="48261"/>
                    <a:pt x="822960" y="43180"/>
                  </a:cubicBezTo>
                  <a:cubicBezTo>
                    <a:pt x="826770" y="43180"/>
                    <a:pt x="836930" y="43180"/>
                    <a:pt x="836930" y="43180"/>
                  </a:cubicBezTo>
                  <a:cubicBezTo>
                    <a:pt x="859790" y="43180"/>
                    <a:pt x="861060" y="30480"/>
                    <a:pt x="861060" y="26670"/>
                  </a:cubicBezTo>
                  <a:cubicBezTo>
                    <a:pt x="861060" y="13970"/>
                    <a:pt x="861060" y="5080"/>
                    <a:pt x="861060" y="0"/>
                  </a:cubicBezTo>
                  <a:cubicBezTo>
                    <a:pt x="861060" y="0"/>
                    <a:pt x="861060" y="0"/>
                    <a:pt x="861060" y="0"/>
                  </a:cubicBezTo>
                  <a:cubicBezTo>
                    <a:pt x="863600" y="3811"/>
                    <a:pt x="869950" y="6350"/>
                    <a:pt x="875030" y="6350"/>
                  </a:cubicBezTo>
                  <a:lnTo>
                    <a:pt x="882650" y="6350"/>
                  </a:lnTo>
                  <a:cubicBezTo>
                    <a:pt x="887730" y="6350"/>
                    <a:pt x="896620" y="6350"/>
                    <a:pt x="902970" y="1270"/>
                  </a:cubicBezTo>
                  <a:cubicBezTo>
                    <a:pt x="910590" y="10161"/>
                    <a:pt x="924560" y="15240"/>
                    <a:pt x="930910" y="17780"/>
                  </a:cubicBezTo>
                  <a:lnTo>
                    <a:pt x="937260" y="20320"/>
                  </a:lnTo>
                  <a:cubicBezTo>
                    <a:pt x="946150" y="24130"/>
                    <a:pt x="951230" y="26670"/>
                    <a:pt x="956310" y="26670"/>
                  </a:cubicBezTo>
                  <a:cubicBezTo>
                    <a:pt x="961390" y="26670"/>
                    <a:pt x="963930" y="26670"/>
                    <a:pt x="977900" y="22861"/>
                  </a:cubicBezTo>
                  <a:cubicBezTo>
                    <a:pt x="977900" y="22861"/>
                    <a:pt x="980440" y="22861"/>
                    <a:pt x="980440" y="22861"/>
                  </a:cubicBezTo>
                  <a:lnTo>
                    <a:pt x="985520" y="29211"/>
                  </a:lnTo>
                  <a:cubicBezTo>
                    <a:pt x="993140" y="38100"/>
                    <a:pt x="1008380" y="46990"/>
                    <a:pt x="1009650" y="48261"/>
                  </a:cubicBezTo>
                  <a:cubicBezTo>
                    <a:pt x="1014730" y="50800"/>
                    <a:pt x="1035050" y="58420"/>
                    <a:pt x="1052830" y="59690"/>
                  </a:cubicBezTo>
                  <a:lnTo>
                    <a:pt x="1052830" y="59690"/>
                  </a:lnTo>
                  <a:cubicBezTo>
                    <a:pt x="1069340" y="59690"/>
                    <a:pt x="1074420" y="53340"/>
                    <a:pt x="1078230" y="48261"/>
                  </a:cubicBezTo>
                  <a:cubicBezTo>
                    <a:pt x="1083310" y="45720"/>
                    <a:pt x="1085850" y="43180"/>
                    <a:pt x="1089660" y="41911"/>
                  </a:cubicBezTo>
                  <a:cubicBezTo>
                    <a:pt x="1089660" y="41911"/>
                    <a:pt x="1090930" y="43180"/>
                    <a:pt x="1092200" y="44450"/>
                  </a:cubicBezTo>
                  <a:cubicBezTo>
                    <a:pt x="1097280" y="52070"/>
                    <a:pt x="1123950" y="62230"/>
                    <a:pt x="1141730" y="68580"/>
                  </a:cubicBezTo>
                  <a:cubicBezTo>
                    <a:pt x="1135380" y="81280"/>
                    <a:pt x="1126490" y="104140"/>
                    <a:pt x="1123950" y="118111"/>
                  </a:cubicBezTo>
                  <a:cubicBezTo>
                    <a:pt x="1123950" y="128270"/>
                    <a:pt x="1129030" y="139700"/>
                    <a:pt x="1140460" y="158750"/>
                  </a:cubicBezTo>
                  <a:cubicBezTo>
                    <a:pt x="1145540" y="166370"/>
                    <a:pt x="1149350" y="173990"/>
                    <a:pt x="1151890" y="179070"/>
                  </a:cubicBezTo>
                  <a:lnTo>
                    <a:pt x="1154430" y="185420"/>
                  </a:lnTo>
                  <a:cubicBezTo>
                    <a:pt x="1158240" y="196850"/>
                    <a:pt x="1162050" y="207011"/>
                    <a:pt x="1167130" y="217170"/>
                  </a:cubicBezTo>
                  <a:cubicBezTo>
                    <a:pt x="1167130" y="217170"/>
                    <a:pt x="1167130" y="217170"/>
                    <a:pt x="1167130" y="217170"/>
                  </a:cubicBezTo>
                  <a:cubicBezTo>
                    <a:pt x="1167130" y="219711"/>
                    <a:pt x="1165860" y="220980"/>
                    <a:pt x="1164590" y="222250"/>
                  </a:cubicBezTo>
                  <a:cubicBezTo>
                    <a:pt x="1159510" y="233680"/>
                    <a:pt x="1160780" y="245111"/>
                    <a:pt x="1162050" y="252730"/>
                  </a:cubicBezTo>
                  <a:cubicBezTo>
                    <a:pt x="1162050" y="257811"/>
                    <a:pt x="1163320" y="264161"/>
                    <a:pt x="1164590" y="270511"/>
                  </a:cubicBezTo>
                  <a:cubicBezTo>
                    <a:pt x="1159510" y="270511"/>
                    <a:pt x="1151890" y="273050"/>
                    <a:pt x="1144270" y="273050"/>
                  </a:cubicBezTo>
                  <a:cubicBezTo>
                    <a:pt x="1125220" y="273050"/>
                    <a:pt x="1125220" y="273050"/>
                    <a:pt x="1122680" y="271780"/>
                  </a:cubicBezTo>
                  <a:cubicBezTo>
                    <a:pt x="1122680" y="271780"/>
                    <a:pt x="1101090" y="260350"/>
                    <a:pt x="1088390" y="260350"/>
                  </a:cubicBezTo>
                  <a:cubicBezTo>
                    <a:pt x="1075690" y="260350"/>
                    <a:pt x="1074420" y="265430"/>
                    <a:pt x="1071880" y="269240"/>
                  </a:cubicBezTo>
                  <a:cubicBezTo>
                    <a:pt x="1066800" y="276861"/>
                    <a:pt x="1061720" y="287020"/>
                    <a:pt x="1066800" y="297180"/>
                  </a:cubicBezTo>
                  <a:cubicBezTo>
                    <a:pt x="1071880" y="306070"/>
                    <a:pt x="1085850" y="312420"/>
                    <a:pt x="1094740" y="314961"/>
                  </a:cubicBezTo>
                  <a:cubicBezTo>
                    <a:pt x="1096010" y="317500"/>
                    <a:pt x="1098550" y="322580"/>
                    <a:pt x="1098550" y="323850"/>
                  </a:cubicBezTo>
                  <a:cubicBezTo>
                    <a:pt x="1098550" y="323850"/>
                    <a:pt x="1098550" y="323850"/>
                    <a:pt x="1098550" y="323850"/>
                  </a:cubicBezTo>
                  <a:cubicBezTo>
                    <a:pt x="1097280" y="323850"/>
                    <a:pt x="1085850" y="336550"/>
                    <a:pt x="1068070" y="344170"/>
                  </a:cubicBezTo>
                  <a:cubicBezTo>
                    <a:pt x="1061720" y="346711"/>
                    <a:pt x="1057910" y="354330"/>
                    <a:pt x="1060450" y="361950"/>
                  </a:cubicBezTo>
                  <a:cubicBezTo>
                    <a:pt x="1062990" y="369570"/>
                    <a:pt x="1061720" y="370840"/>
                    <a:pt x="1061720" y="370840"/>
                  </a:cubicBezTo>
                  <a:cubicBezTo>
                    <a:pt x="1060450" y="374650"/>
                    <a:pt x="1059180" y="377190"/>
                    <a:pt x="1057910" y="381000"/>
                  </a:cubicBezTo>
                  <a:cubicBezTo>
                    <a:pt x="1055370" y="391161"/>
                    <a:pt x="1056640" y="403861"/>
                    <a:pt x="1057910" y="405130"/>
                  </a:cubicBezTo>
                  <a:cubicBezTo>
                    <a:pt x="1057910" y="408940"/>
                    <a:pt x="1059180" y="411480"/>
                    <a:pt x="1062990" y="414020"/>
                  </a:cubicBezTo>
                  <a:cubicBezTo>
                    <a:pt x="1066800" y="417830"/>
                    <a:pt x="1070610" y="422911"/>
                    <a:pt x="1071880" y="424180"/>
                  </a:cubicBezTo>
                  <a:cubicBezTo>
                    <a:pt x="1071880" y="424180"/>
                    <a:pt x="1069340" y="427990"/>
                    <a:pt x="1068070" y="431800"/>
                  </a:cubicBezTo>
                  <a:cubicBezTo>
                    <a:pt x="1068070" y="431800"/>
                    <a:pt x="1065530" y="431800"/>
                    <a:pt x="1064260" y="431800"/>
                  </a:cubicBezTo>
                  <a:cubicBezTo>
                    <a:pt x="1046480" y="431800"/>
                    <a:pt x="1037590" y="431800"/>
                    <a:pt x="1032510" y="438150"/>
                  </a:cubicBezTo>
                  <a:cubicBezTo>
                    <a:pt x="1032510" y="438150"/>
                    <a:pt x="1021080" y="449580"/>
                    <a:pt x="1021080" y="459740"/>
                  </a:cubicBezTo>
                  <a:cubicBezTo>
                    <a:pt x="1021080" y="462280"/>
                    <a:pt x="1018540" y="467361"/>
                    <a:pt x="1018540" y="468630"/>
                  </a:cubicBezTo>
                  <a:lnTo>
                    <a:pt x="1007110" y="468630"/>
                  </a:lnTo>
                  <a:cubicBezTo>
                    <a:pt x="999490" y="471170"/>
                    <a:pt x="994410" y="477520"/>
                    <a:pt x="994410" y="485140"/>
                  </a:cubicBezTo>
                  <a:cubicBezTo>
                    <a:pt x="994410" y="485140"/>
                    <a:pt x="994410" y="494030"/>
                    <a:pt x="995680" y="500380"/>
                  </a:cubicBezTo>
                  <a:cubicBezTo>
                    <a:pt x="995680" y="500380"/>
                    <a:pt x="995680" y="500380"/>
                    <a:pt x="994410" y="500380"/>
                  </a:cubicBezTo>
                  <a:cubicBezTo>
                    <a:pt x="986790" y="500380"/>
                    <a:pt x="979170" y="500380"/>
                    <a:pt x="979170" y="500380"/>
                  </a:cubicBezTo>
                  <a:cubicBezTo>
                    <a:pt x="979170" y="500380"/>
                    <a:pt x="965200" y="496570"/>
                    <a:pt x="957580" y="496570"/>
                  </a:cubicBezTo>
                  <a:cubicBezTo>
                    <a:pt x="947420" y="497840"/>
                    <a:pt x="941070" y="502920"/>
                    <a:pt x="929640" y="510540"/>
                  </a:cubicBezTo>
                  <a:cubicBezTo>
                    <a:pt x="927100" y="513080"/>
                    <a:pt x="922020" y="514350"/>
                    <a:pt x="918210" y="515620"/>
                  </a:cubicBezTo>
                  <a:cubicBezTo>
                    <a:pt x="908050" y="514350"/>
                    <a:pt x="881380" y="510540"/>
                    <a:pt x="868680" y="510540"/>
                  </a:cubicBezTo>
                  <a:cubicBezTo>
                    <a:pt x="855980" y="510540"/>
                    <a:pt x="848360" y="515620"/>
                    <a:pt x="843280" y="520700"/>
                  </a:cubicBezTo>
                  <a:cubicBezTo>
                    <a:pt x="840740" y="521970"/>
                    <a:pt x="839470" y="524511"/>
                    <a:pt x="835660" y="525780"/>
                  </a:cubicBezTo>
                  <a:cubicBezTo>
                    <a:pt x="826770" y="530861"/>
                    <a:pt x="820420" y="538480"/>
                    <a:pt x="814070" y="546100"/>
                  </a:cubicBezTo>
                  <a:cubicBezTo>
                    <a:pt x="810260" y="549911"/>
                    <a:pt x="807720" y="554990"/>
                    <a:pt x="803910" y="556261"/>
                  </a:cubicBezTo>
                  <a:cubicBezTo>
                    <a:pt x="801370" y="557530"/>
                    <a:pt x="797560" y="557530"/>
                    <a:pt x="793750" y="558800"/>
                  </a:cubicBezTo>
                  <a:cubicBezTo>
                    <a:pt x="788670" y="558800"/>
                    <a:pt x="779780" y="560070"/>
                    <a:pt x="774700" y="566420"/>
                  </a:cubicBezTo>
                  <a:cubicBezTo>
                    <a:pt x="774700" y="566420"/>
                    <a:pt x="773430" y="566420"/>
                    <a:pt x="772160" y="56515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38" name="Volný tvar: obrazec 37">
              <a:extLst>
                <a:ext uri="{FF2B5EF4-FFF2-40B4-BE49-F238E27FC236}">
                  <a16:creationId xmlns:a16="http://schemas.microsoft.com/office/drawing/2014/main" id="{E4AD37C7-BADA-947C-D748-BBD884DE4C43}"/>
                </a:ext>
              </a:extLst>
            </p:cNvPr>
            <p:cNvSpPr/>
            <p:nvPr/>
          </p:nvSpPr>
          <p:spPr>
            <a:xfrm>
              <a:off x="6624603" y="2457362"/>
              <a:ext cx="1244955" cy="1677577"/>
            </a:xfrm>
            <a:custGeom>
              <a:avLst/>
              <a:gdLst>
                <a:gd name="connsiteX0" fmla="*/ 665480 w 1399591"/>
                <a:gd name="connsiteY0" fmla="*/ 1885950 h 1885950"/>
                <a:gd name="connsiteX1" fmla="*/ 655320 w 1399591"/>
                <a:gd name="connsiteY1" fmla="*/ 1868171 h 1885950"/>
                <a:gd name="connsiteX2" fmla="*/ 637540 w 1399591"/>
                <a:gd name="connsiteY2" fmla="*/ 1851660 h 1885950"/>
                <a:gd name="connsiteX3" fmla="*/ 604520 w 1399591"/>
                <a:gd name="connsiteY3" fmla="*/ 1830071 h 1885950"/>
                <a:gd name="connsiteX4" fmla="*/ 595630 w 1399591"/>
                <a:gd name="connsiteY4" fmla="*/ 1830071 h 1885950"/>
                <a:gd name="connsiteX5" fmla="*/ 590550 w 1399591"/>
                <a:gd name="connsiteY5" fmla="*/ 1830071 h 1885950"/>
                <a:gd name="connsiteX6" fmla="*/ 572770 w 1399591"/>
                <a:gd name="connsiteY6" fmla="*/ 1833880 h 1885950"/>
                <a:gd name="connsiteX7" fmla="*/ 563880 w 1399591"/>
                <a:gd name="connsiteY7" fmla="*/ 1837690 h 1885950"/>
                <a:gd name="connsiteX8" fmla="*/ 523240 w 1399591"/>
                <a:gd name="connsiteY8" fmla="*/ 1819910 h 1885950"/>
                <a:gd name="connsiteX9" fmla="*/ 480060 w 1399591"/>
                <a:gd name="connsiteY9" fmla="*/ 1803400 h 1885950"/>
                <a:gd name="connsiteX10" fmla="*/ 462280 w 1399591"/>
                <a:gd name="connsiteY10" fmla="*/ 1807210 h 1885950"/>
                <a:gd name="connsiteX11" fmla="*/ 444500 w 1399591"/>
                <a:gd name="connsiteY11" fmla="*/ 1816100 h 1885950"/>
                <a:gd name="connsiteX12" fmla="*/ 440690 w 1399591"/>
                <a:gd name="connsiteY12" fmla="*/ 1814830 h 1885950"/>
                <a:gd name="connsiteX13" fmla="*/ 440690 w 1399591"/>
                <a:gd name="connsiteY13" fmla="*/ 1811021 h 1885950"/>
                <a:gd name="connsiteX14" fmla="*/ 436880 w 1399591"/>
                <a:gd name="connsiteY14" fmla="*/ 1795780 h 1885950"/>
                <a:gd name="connsiteX15" fmla="*/ 406400 w 1399591"/>
                <a:gd name="connsiteY15" fmla="*/ 1784350 h 1885950"/>
                <a:gd name="connsiteX16" fmla="*/ 406400 w 1399591"/>
                <a:gd name="connsiteY16" fmla="*/ 1784350 h 1885950"/>
                <a:gd name="connsiteX17" fmla="*/ 369570 w 1399591"/>
                <a:gd name="connsiteY17" fmla="*/ 1809750 h 1885950"/>
                <a:gd name="connsiteX18" fmla="*/ 373380 w 1399591"/>
                <a:gd name="connsiteY18" fmla="*/ 1827530 h 1885950"/>
                <a:gd name="connsiteX19" fmla="*/ 368300 w 1399591"/>
                <a:gd name="connsiteY19" fmla="*/ 1824990 h 1885950"/>
                <a:gd name="connsiteX20" fmla="*/ 342900 w 1399591"/>
                <a:gd name="connsiteY20" fmla="*/ 1821180 h 1885950"/>
                <a:gd name="connsiteX21" fmla="*/ 318770 w 1399591"/>
                <a:gd name="connsiteY21" fmla="*/ 1831340 h 1885950"/>
                <a:gd name="connsiteX22" fmla="*/ 318770 w 1399591"/>
                <a:gd name="connsiteY22" fmla="*/ 1831340 h 1885950"/>
                <a:gd name="connsiteX23" fmla="*/ 307340 w 1399591"/>
                <a:gd name="connsiteY23" fmla="*/ 1831340 h 1885950"/>
                <a:gd name="connsiteX24" fmla="*/ 299720 w 1399591"/>
                <a:gd name="connsiteY24" fmla="*/ 1831340 h 1885950"/>
                <a:gd name="connsiteX25" fmla="*/ 276860 w 1399591"/>
                <a:gd name="connsiteY25" fmla="*/ 1826260 h 1885950"/>
                <a:gd name="connsiteX26" fmla="*/ 273050 w 1399591"/>
                <a:gd name="connsiteY26" fmla="*/ 1826260 h 1885950"/>
                <a:gd name="connsiteX27" fmla="*/ 265430 w 1399591"/>
                <a:gd name="connsiteY27" fmla="*/ 1828800 h 1885950"/>
                <a:gd name="connsiteX28" fmla="*/ 260350 w 1399591"/>
                <a:gd name="connsiteY28" fmla="*/ 1833880 h 1885950"/>
                <a:gd name="connsiteX29" fmla="*/ 246380 w 1399591"/>
                <a:gd name="connsiteY29" fmla="*/ 1828800 h 1885950"/>
                <a:gd name="connsiteX30" fmla="*/ 246380 w 1399591"/>
                <a:gd name="connsiteY30" fmla="*/ 1828800 h 1885950"/>
                <a:gd name="connsiteX31" fmla="*/ 250190 w 1399591"/>
                <a:gd name="connsiteY31" fmla="*/ 1821180 h 1885950"/>
                <a:gd name="connsiteX32" fmla="*/ 252730 w 1399591"/>
                <a:gd name="connsiteY32" fmla="*/ 1805940 h 1885950"/>
                <a:gd name="connsiteX33" fmla="*/ 256540 w 1399591"/>
                <a:gd name="connsiteY33" fmla="*/ 1776730 h 1885950"/>
                <a:gd name="connsiteX34" fmla="*/ 260350 w 1399591"/>
                <a:gd name="connsiteY34" fmla="*/ 1750060 h 1885950"/>
                <a:gd name="connsiteX35" fmla="*/ 260350 w 1399591"/>
                <a:gd name="connsiteY35" fmla="*/ 1744980 h 1885950"/>
                <a:gd name="connsiteX36" fmla="*/ 271780 w 1399591"/>
                <a:gd name="connsiteY36" fmla="*/ 1703071 h 1885950"/>
                <a:gd name="connsiteX37" fmla="*/ 283210 w 1399591"/>
                <a:gd name="connsiteY37" fmla="*/ 1668780 h 1885950"/>
                <a:gd name="connsiteX38" fmla="*/ 284480 w 1399591"/>
                <a:gd name="connsiteY38" fmla="*/ 1661160 h 1885950"/>
                <a:gd name="connsiteX39" fmla="*/ 293370 w 1399591"/>
                <a:gd name="connsiteY39" fmla="*/ 1619250 h 1885950"/>
                <a:gd name="connsiteX40" fmla="*/ 306070 w 1399591"/>
                <a:gd name="connsiteY40" fmla="*/ 1592580 h 1885950"/>
                <a:gd name="connsiteX41" fmla="*/ 321310 w 1399591"/>
                <a:gd name="connsiteY41" fmla="*/ 1570990 h 1885950"/>
                <a:gd name="connsiteX42" fmla="*/ 356870 w 1399591"/>
                <a:gd name="connsiteY42" fmla="*/ 1525271 h 1885950"/>
                <a:gd name="connsiteX43" fmla="*/ 360680 w 1399591"/>
                <a:gd name="connsiteY43" fmla="*/ 1513840 h 1885950"/>
                <a:gd name="connsiteX44" fmla="*/ 354330 w 1399591"/>
                <a:gd name="connsiteY44" fmla="*/ 1503680 h 1885950"/>
                <a:gd name="connsiteX45" fmla="*/ 323850 w 1399591"/>
                <a:gd name="connsiteY45" fmla="*/ 1493521 h 1885950"/>
                <a:gd name="connsiteX46" fmla="*/ 320040 w 1399591"/>
                <a:gd name="connsiteY46" fmla="*/ 1493521 h 1885950"/>
                <a:gd name="connsiteX47" fmla="*/ 294640 w 1399591"/>
                <a:gd name="connsiteY47" fmla="*/ 1480821 h 1885950"/>
                <a:gd name="connsiteX48" fmla="*/ 259080 w 1399591"/>
                <a:gd name="connsiteY48" fmla="*/ 1479550 h 1885950"/>
                <a:gd name="connsiteX49" fmla="*/ 247650 w 1399591"/>
                <a:gd name="connsiteY49" fmla="*/ 1468121 h 1885950"/>
                <a:gd name="connsiteX50" fmla="*/ 220980 w 1399591"/>
                <a:gd name="connsiteY50" fmla="*/ 1447800 h 1885950"/>
                <a:gd name="connsiteX51" fmla="*/ 210820 w 1399591"/>
                <a:gd name="connsiteY51" fmla="*/ 1451610 h 1885950"/>
                <a:gd name="connsiteX52" fmla="*/ 201930 w 1399591"/>
                <a:gd name="connsiteY52" fmla="*/ 1459230 h 1885950"/>
                <a:gd name="connsiteX53" fmla="*/ 191770 w 1399591"/>
                <a:gd name="connsiteY53" fmla="*/ 1461771 h 1885950"/>
                <a:gd name="connsiteX54" fmla="*/ 180340 w 1399591"/>
                <a:gd name="connsiteY54" fmla="*/ 1454150 h 1885950"/>
                <a:gd name="connsiteX55" fmla="*/ 170180 w 1399591"/>
                <a:gd name="connsiteY55" fmla="*/ 1450340 h 1885950"/>
                <a:gd name="connsiteX56" fmla="*/ 163830 w 1399591"/>
                <a:gd name="connsiteY56" fmla="*/ 1450340 h 1885950"/>
                <a:gd name="connsiteX57" fmla="*/ 163830 w 1399591"/>
                <a:gd name="connsiteY57" fmla="*/ 1450340 h 1885950"/>
                <a:gd name="connsiteX58" fmla="*/ 142240 w 1399591"/>
                <a:gd name="connsiteY58" fmla="*/ 1435100 h 1885950"/>
                <a:gd name="connsiteX59" fmla="*/ 123190 w 1399591"/>
                <a:gd name="connsiteY59" fmla="*/ 1440180 h 1885950"/>
                <a:gd name="connsiteX60" fmla="*/ 120650 w 1399591"/>
                <a:gd name="connsiteY60" fmla="*/ 1433830 h 1885950"/>
                <a:gd name="connsiteX61" fmla="*/ 109220 w 1399591"/>
                <a:gd name="connsiteY61" fmla="*/ 1418590 h 1885950"/>
                <a:gd name="connsiteX62" fmla="*/ 95250 w 1399591"/>
                <a:gd name="connsiteY62" fmla="*/ 1398271 h 1885950"/>
                <a:gd name="connsiteX63" fmla="*/ 69850 w 1399591"/>
                <a:gd name="connsiteY63" fmla="*/ 1375410 h 1885950"/>
                <a:gd name="connsiteX64" fmla="*/ 69850 w 1399591"/>
                <a:gd name="connsiteY64" fmla="*/ 1367790 h 1885950"/>
                <a:gd name="connsiteX65" fmla="*/ 67310 w 1399591"/>
                <a:gd name="connsiteY65" fmla="*/ 1327150 h 1885950"/>
                <a:gd name="connsiteX66" fmla="*/ 58420 w 1399591"/>
                <a:gd name="connsiteY66" fmla="*/ 1297940 h 1885950"/>
                <a:gd name="connsiteX67" fmla="*/ 40640 w 1399591"/>
                <a:gd name="connsiteY67" fmla="*/ 1277621 h 1885950"/>
                <a:gd name="connsiteX68" fmla="*/ 34290 w 1399591"/>
                <a:gd name="connsiteY68" fmla="*/ 1234440 h 1885950"/>
                <a:gd name="connsiteX69" fmla="*/ 35560 w 1399591"/>
                <a:gd name="connsiteY69" fmla="*/ 1215390 h 1885950"/>
                <a:gd name="connsiteX70" fmla="*/ 53340 w 1399591"/>
                <a:gd name="connsiteY70" fmla="*/ 1197610 h 1885950"/>
                <a:gd name="connsiteX71" fmla="*/ 73660 w 1399591"/>
                <a:gd name="connsiteY71" fmla="*/ 1179830 h 1885950"/>
                <a:gd name="connsiteX72" fmla="*/ 66040 w 1399591"/>
                <a:gd name="connsiteY72" fmla="*/ 1167130 h 1885950"/>
                <a:gd name="connsiteX73" fmla="*/ 62230 w 1399591"/>
                <a:gd name="connsiteY73" fmla="*/ 1160780 h 1885950"/>
                <a:gd name="connsiteX74" fmla="*/ 59690 w 1399591"/>
                <a:gd name="connsiteY74" fmla="*/ 1131571 h 1885950"/>
                <a:gd name="connsiteX75" fmla="*/ 45720 w 1399591"/>
                <a:gd name="connsiteY75" fmla="*/ 1121410 h 1885950"/>
                <a:gd name="connsiteX76" fmla="*/ 45720 w 1399591"/>
                <a:gd name="connsiteY76" fmla="*/ 1121410 h 1885950"/>
                <a:gd name="connsiteX77" fmla="*/ 49530 w 1399591"/>
                <a:gd name="connsiteY77" fmla="*/ 1112521 h 1885950"/>
                <a:gd name="connsiteX78" fmla="*/ 38100 w 1399591"/>
                <a:gd name="connsiteY78" fmla="*/ 1097280 h 1885950"/>
                <a:gd name="connsiteX79" fmla="*/ 27940 w 1399591"/>
                <a:gd name="connsiteY79" fmla="*/ 1094740 h 1885950"/>
                <a:gd name="connsiteX80" fmla="*/ 5080 w 1399591"/>
                <a:gd name="connsiteY80" fmla="*/ 1069340 h 1885950"/>
                <a:gd name="connsiteX81" fmla="*/ 5080 w 1399591"/>
                <a:gd name="connsiteY81" fmla="*/ 1069340 h 1885950"/>
                <a:gd name="connsiteX82" fmla="*/ 10160 w 1399591"/>
                <a:gd name="connsiteY82" fmla="*/ 1057910 h 1885950"/>
                <a:gd name="connsiteX83" fmla="*/ 19050 w 1399591"/>
                <a:gd name="connsiteY83" fmla="*/ 1050290 h 1885950"/>
                <a:gd name="connsiteX84" fmla="*/ 25400 w 1399591"/>
                <a:gd name="connsiteY84" fmla="*/ 1046480 h 1885950"/>
                <a:gd name="connsiteX85" fmla="*/ 33020 w 1399591"/>
                <a:gd name="connsiteY85" fmla="*/ 1028700 h 1885950"/>
                <a:gd name="connsiteX86" fmla="*/ 7620 w 1399591"/>
                <a:gd name="connsiteY86" fmla="*/ 1017270 h 1885950"/>
                <a:gd name="connsiteX87" fmla="*/ 1270 w 1399591"/>
                <a:gd name="connsiteY87" fmla="*/ 1017270 h 1885950"/>
                <a:gd name="connsiteX88" fmla="*/ 6350 w 1399591"/>
                <a:gd name="connsiteY88" fmla="*/ 1008380 h 1885950"/>
                <a:gd name="connsiteX89" fmla="*/ 11430 w 1399591"/>
                <a:gd name="connsiteY89" fmla="*/ 1004570 h 1885950"/>
                <a:gd name="connsiteX90" fmla="*/ 34290 w 1399591"/>
                <a:gd name="connsiteY90" fmla="*/ 969010 h 1885950"/>
                <a:gd name="connsiteX91" fmla="*/ 27940 w 1399591"/>
                <a:gd name="connsiteY91" fmla="*/ 955040 h 1885950"/>
                <a:gd name="connsiteX92" fmla="*/ 30480 w 1399591"/>
                <a:gd name="connsiteY92" fmla="*/ 952500 h 1885950"/>
                <a:gd name="connsiteX93" fmla="*/ 36830 w 1399591"/>
                <a:gd name="connsiteY93" fmla="*/ 905510 h 1885950"/>
                <a:gd name="connsiteX94" fmla="*/ 33020 w 1399591"/>
                <a:gd name="connsiteY94" fmla="*/ 882650 h 1885950"/>
                <a:gd name="connsiteX95" fmla="*/ 29210 w 1399591"/>
                <a:gd name="connsiteY95" fmla="*/ 858520 h 1885950"/>
                <a:gd name="connsiteX96" fmla="*/ 0 w 1399591"/>
                <a:gd name="connsiteY96" fmla="*/ 802640 h 1885950"/>
                <a:gd name="connsiteX97" fmla="*/ 0 w 1399591"/>
                <a:gd name="connsiteY97" fmla="*/ 802640 h 1885950"/>
                <a:gd name="connsiteX98" fmla="*/ 16510 w 1399591"/>
                <a:gd name="connsiteY98" fmla="*/ 789940 h 1885950"/>
                <a:gd name="connsiteX99" fmla="*/ 55880 w 1399591"/>
                <a:gd name="connsiteY99" fmla="*/ 783590 h 1885950"/>
                <a:gd name="connsiteX100" fmla="*/ 93980 w 1399591"/>
                <a:gd name="connsiteY100" fmla="*/ 760730 h 1885950"/>
                <a:gd name="connsiteX101" fmla="*/ 113030 w 1399591"/>
                <a:gd name="connsiteY101" fmla="*/ 751840 h 1885950"/>
                <a:gd name="connsiteX102" fmla="*/ 137160 w 1399591"/>
                <a:gd name="connsiteY102" fmla="*/ 739140 h 1885950"/>
                <a:gd name="connsiteX103" fmla="*/ 176530 w 1399591"/>
                <a:gd name="connsiteY103" fmla="*/ 688340 h 1885950"/>
                <a:gd name="connsiteX104" fmla="*/ 167640 w 1399591"/>
                <a:gd name="connsiteY104" fmla="*/ 635000 h 1885950"/>
                <a:gd name="connsiteX105" fmla="*/ 139700 w 1399591"/>
                <a:gd name="connsiteY105" fmla="*/ 627380 h 1885950"/>
                <a:gd name="connsiteX106" fmla="*/ 121920 w 1399591"/>
                <a:gd name="connsiteY106" fmla="*/ 627380 h 1885950"/>
                <a:gd name="connsiteX107" fmla="*/ 114300 w 1399591"/>
                <a:gd name="connsiteY107" fmla="*/ 619760 h 1885950"/>
                <a:gd name="connsiteX108" fmla="*/ 116840 w 1399591"/>
                <a:gd name="connsiteY108" fmla="*/ 608330 h 1885950"/>
                <a:gd name="connsiteX109" fmla="*/ 146050 w 1399591"/>
                <a:gd name="connsiteY109" fmla="*/ 608330 h 1885950"/>
                <a:gd name="connsiteX110" fmla="*/ 161290 w 1399591"/>
                <a:gd name="connsiteY110" fmla="*/ 607060 h 1885950"/>
                <a:gd name="connsiteX111" fmla="*/ 180340 w 1399591"/>
                <a:gd name="connsiteY111" fmla="*/ 560070 h 1885950"/>
                <a:gd name="connsiteX112" fmla="*/ 187960 w 1399591"/>
                <a:gd name="connsiteY112" fmla="*/ 542290 h 1885950"/>
                <a:gd name="connsiteX113" fmla="*/ 195580 w 1399591"/>
                <a:gd name="connsiteY113" fmla="*/ 515620 h 1885950"/>
                <a:gd name="connsiteX114" fmla="*/ 195580 w 1399591"/>
                <a:gd name="connsiteY114" fmla="*/ 508000 h 1885950"/>
                <a:gd name="connsiteX115" fmla="*/ 199390 w 1399591"/>
                <a:gd name="connsiteY115" fmla="*/ 435610 h 1885950"/>
                <a:gd name="connsiteX116" fmla="*/ 201930 w 1399591"/>
                <a:gd name="connsiteY116" fmla="*/ 421640 h 1885950"/>
                <a:gd name="connsiteX117" fmla="*/ 208280 w 1399591"/>
                <a:gd name="connsiteY117" fmla="*/ 373380 h 1885950"/>
                <a:gd name="connsiteX118" fmla="*/ 204470 w 1399591"/>
                <a:gd name="connsiteY118" fmla="*/ 335280 h 1885950"/>
                <a:gd name="connsiteX119" fmla="*/ 208280 w 1399591"/>
                <a:gd name="connsiteY119" fmla="*/ 332740 h 1885950"/>
                <a:gd name="connsiteX120" fmla="*/ 217170 w 1399591"/>
                <a:gd name="connsiteY120" fmla="*/ 332740 h 1885950"/>
                <a:gd name="connsiteX121" fmla="*/ 261620 w 1399591"/>
                <a:gd name="connsiteY121" fmla="*/ 325120 h 1885950"/>
                <a:gd name="connsiteX122" fmla="*/ 279400 w 1399591"/>
                <a:gd name="connsiteY122" fmla="*/ 321310 h 1885950"/>
                <a:gd name="connsiteX123" fmla="*/ 289560 w 1399591"/>
                <a:gd name="connsiteY123" fmla="*/ 321310 h 1885950"/>
                <a:gd name="connsiteX124" fmla="*/ 299720 w 1399591"/>
                <a:gd name="connsiteY124" fmla="*/ 325120 h 1885950"/>
                <a:gd name="connsiteX125" fmla="*/ 320040 w 1399591"/>
                <a:gd name="connsiteY125" fmla="*/ 359410 h 1885950"/>
                <a:gd name="connsiteX126" fmla="*/ 325120 w 1399591"/>
                <a:gd name="connsiteY126" fmla="*/ 382270 h 1885950"/>
                <a:gd name="connsiteX127" fmla="*/ 345440 w 1399591"/>
                <a:gd name="connsiteY127" fmla="*/ 401320 h 1885950"/>
                <a:gd name="connsiteX128" fmla="*/ 365760 w 1399591"/>
                <a:gd name="connsiteY128" fmla="*/ 391160 h 1885950"/>
                <a:gd name="connsiteX129" fmla="*/ 370840 w 1399591"/>
                <a:gd name="connsiteY129" fmla="*/ 374650 h 1885950"/>
                <a:gd name="connsiteX130" fmla="*/ 367030 w 1399591"/>
                <a:gd name="connsiteY130" fmla="*/ 361950 h 1885950"/>
                <a:gd name="connsiteX131" fmla="*/ 364490 w 1399591"/>
                <a:gd name="connsiteY131" fmla="*/ 353060 h 1885950"/>
                <a:gd name="connsiteX132" fmla="*/ 367030 w 1399591"/>
                <a:gd name="connsiteY132" fmla="*/ 351790 h 1885950"/>
                <a:gd name="connsiteX133" fmla="*/ 368300 w 1399591"/>
                <a:gd name="connsiteY133" fmla="*/ 353060 h 1885950"/>
                <a:gd name="connsiteX134" fmla="*/ 383540 w 1399591"/>
                <a:gd name="connsiteY134" fmla="*/ 364490 h 1885950"/>
                <a:gd name="connsiteX135" fmla="*/ 392430 w 1399591"/>
                <a:gd name="connsiteY135" fmla="*/ 367030 h 1885950"/>
                <a:gd name="connsiteX136" fmla="*/ 400050 w 1399591"/>
                <a:gd name="connsiteY136" fmla="*/ 365760 h 1885950"/>
                <a:gd name="connsiteX137" fmla="*/ 407670 w 1399591"/>
                <a:gd name="connsiteY137" fmla="*/ 351790 h 1885950"/>
                <a:gd name="connsiteX138" fmla="*/ 403860 w 1399591"/>
                <a:gd name="connsiteY138" fmla="*/ 330200 h 1885950"/>
                <a:gd name="connsiteX139" fmla="*/ 401320 w 1399591"/>
                <a:gd name="connsiteY139" fmla="*/ 321310 h 1885950"/>
                <a:gd name="connsiteX140" fmla="*/ 401320 w 1399591"/>
                <a:gd name="connsiteY140" fmla="*/ 303530 h 1885950"/>
                <a:gd name="connsiteX141" fmla="*/ 401320 w 1399591"/>
                <a:gd name="connsiteY141" fmla="*/ 289560 h 1885950"/>
                <a:gd name="connsiteX142" fmla="*/ 403860 w 1399591"/>
                <a:gd name="connsiteY142" fmla="*/ 278130 h 1885950"/>
                <a:gd name="connsiteX143" fmla="*/ 426720 w 1399591"/>
                <a:gd name="connsiteY143" fmla="*/ 284480 h 1885950"/>
                <a:gd name="connsiteX144" fmla="*/ 453390 w 1399591"/>
                <a:gd name="connsiteY144" fmla="*/ 297180 h 1885950"/>
                <a:gd name="connsiteX145" fmla="*/ 513080 w 1399591"/>
                <a:gd name="connsiteY145" fmla="*/ 280670 h 1885950"/>
                <a:gd name="connsiteX146" fmla="*/ 521970 w 1399591"/>
                <a:gd name="connsiteY146" fmla="*/ 266700 h 1885950"/>
                <a:gd name="connsiteX147" fmla="*/ 511810 w 1399591"/>
                <a:gd name="connsiteY147" fmla="*/ 254000 h 1885950"/>
                <a:gd name="connsiteX148" fmla="*/ 464820 w 1399591"/>
                <a:gd name="connsiteY148" fmla="*/ 236220 h 1885950"/>
                <a:gd name="connsiteX149" fmla="*/ 464820 w 1399591"/>
                <a:gd name="connsiteY149" fmla="*/ 234950 h 1885950"/>
                <a:gd name="connsiteX150" fmla="*/ 464820 w 1399591"/>
                <a:gd name="connsiteY150" fmla="*/ 234950 h 1885950"/>
                <a:gd name="connsiteX151" fmla="*/ 471170 w 1399591"/>
                <a:gd name="connsiteY151" fmla="*/ 229870 h 1885950"/>
                <a:gd name="connsiteX152" fmla="*/ 476250 w 1399591"/>
                <a:gd name="connsiteY152" fmla="*/ 217170 h 1885950"/>
                <a:gd name="connsiteX153" fmla="*/ 469900 w 1399591"/>
                <a:gd name="connsiteY153" fmla="*/ 207010 h 1885950"/>
                <a:gd name="connsiteX154" fmla="*/ 469900 w 1399591"/>
                <a:gd name="connsiteY154" fmla="*/ 193040 h 1885950"/>
                <a:gd name="connsiteX155" fmla="*/ 459740 w 1399591"/>
                <a:gd name="connsiteY155" fmla="*/ 175260 h 1885950"/>
                <a:gd name="connsiteX156" fmla="*/ 459740 w 1399591"/>
                <a:gd name="connsiteY156" fmla="*/ 172720 h 1885950"/>
                <a:gd name="connsiteX157" fmla="*/ 467360 w 1399591"/>
                <a:gd name="connsiteY157" fmla="*/ 161290 h 1885950"/>
                <a:gd name="connsiteX158" fmla="*/ 461010 w 1399591"/>
                <a:gd name="connsiteY158" fmla="*/ 139700 h 1885950"/>
                <a:gd name="connsiteX159" fmla="*/ 447040 w 1399591"/>
                <a:gd name="connsiteY159" fmla="*/ 133350 h 1885950"/>
                <a:gd name="connsiteX160" fmla="*/ 421640 w 1399591"/>
                <a:gd name="connsiteY160" fmla="*/ 133350 h 1885950"/>
                <a:gd name="connsiteX161" fmla="*/ 421640 w 1399591"/>
                <a:gd name="connsiteY161" fmla="*/ 133350 h 1885950"/>
                <a:gd name="connsiteX162" fmla="*/ 435610 w 1399591"/>
                <a:gd name="connsiteY162" fmla="*/ 125730 h 1885950"/>
                <a:gd name="connsiteX163" fmla="*/ 435610 w 1399591"/>
                <a:gd name="connsiteY163" fmla="*/ 125730 h 1885950"/>
                <a:gd name="connsiteX164" fmla="*/ 449580 w 1399591"/>
                <a:gd name="connsiteY164" fmla="*/ 118110 h 1885950"/>
                <a:gd name="connsiteX165" fmla="*/ 455930 w 1399591"/>
                <a:gd name="connsiteY165" fmla="*/ 114300 h 1885950"/>
                <a:gd name="connsiteX166" fmla="*/ 466090 w 1399591"/>
                <a:gd name="connsiteY166" fmla="*/ 88900 h 1885950"/>
                <a:gd name="connsiteX167" fmla="*/ 443230 w 1399591"/>
                <a:gd name="connsiteY167" fmla="*/ 57150 h 1885950"/>
                <a:gd name="connsiteX168" fmla="*/ 438150 w 1399591"/>
                <a:gd name="connsiteY168" fmla="*/ 48260 h 1885950"/>
                <a:gd name="connsiteX169" fmla="*/ 429260 w 1399591"/>
                <a:gd name="connsiteY169" fmla="*/ 31750 h 1885950"/>
                <a:gd name="connsiteX170" fmla="*/ 419100 w 1399591"/>
                <a:gd name="connsiteY170" fmla="*/ 3810 h 1885950"/>
                <a:gd name="connsiteX171" fmla="*/ 419100 w 1399591"/>
                <a:gd name="connsiteY171" fmla="*/ 3810 h 1885950"/>
                <a:gd name="connsiteX172" fmla="*/ 420370 w 1399591"/>
                <a:gd name="connsiteY172" fmla="*/ 0 h 1885950"/>
                <a:gd name="connsiteX173" fmla="*/ 585470 w 1399591"/>
                <a:gd name="connsiteY173" fmla="*/ 39370 h 1885950"/>
                <a:gd name="connsiteX174" fmla="*/ 590550 w 1399591"/>
                <a:gd name="connsiteY174" fmla="*/ 39370 h 1885950"/>
                <a:gd name="connsiteX175" fmla="*/ 594360 w 1399591"/>
                <a:gd name="connsiteY175" fmla="*/ 45720 h 1885950"/>
                <a:gd name="connsiteX176" fmla="*/ 612140 w 1399591"/>
                <a:gd name="connsiteY176" fmla="*/ 55880 h 1885950"/>
                <a:gd name="connsiteX177" fmla="*/ 609600 w 1399591"/>
                <a:gd name="connsiteY177" fmla="*/ 71120 h 1885950"/>
                <a:gd name="connsiteX178" fmla="*/ 598170 w 1399591"/>
                <a:gd name="connsiteY178" fmla="*/ 88900 h 1885950"/>
                <a:gd name="connsiteX179" fmla="*/ 598170 w 1399591"/>
                <a:gd name="connsiteY179" fmla="*/ 104140 h 1885950"/>
                <a:gd name="connsiteX180" fmla="*/ 609600 w 1399591"/>
                <a:gd name="connsiteY180" fmla="*/ 110490 h 1885950"/>
                <a:gd name="connsiteX181" fmla="*/ 622300 w 1399591"/>
                <a:gd name="connsiteY181" fmla="*/ 109220 h 1885950"/>
                <a:gd name="connsiteX182" fmla="*/ 628650 w 1399591"/>
                <a:gd name="connsiteY182" fmla="*/ 116840 h 1885950"/>
                <a:gd name="connsiteX183" fmla="*/ 655320 w 1399591"/>
                <a:gd name="connsiteY183" fmla="*/ 133350 h 1885950"/>
                <a:gd name="connsiteX184" fmla="*/ 675640 w 1399591"/>
                <a:gd name="connsiteY184" fmla="*/ 130810 h 1885950"/>
                <a:gd name="connsiteX185" fmla="*/ 711200 w 1399591"/>
                <a:gd name="connsiteY185" fmla="*/ 146050 h 1885950"/>
                <a:gd name="connsiteX186" fmla="*/ 711200 w 1399591"/>
                <a:gd name="connsiteY186" fmla="*/ 151130 h 1885950"/>
                <a:gd name="connsiteX187" fmla="*/ 717550 w 1399591"/>
                <a:gd name="connsiteY187" fmla="*/ 165100 h 1885950"/>
                <a:gd name="connsiteX188" fmla="*/ 725170 w 1399591"/>
                <a:gd name="connsiteY188" fmla="*/ 167640 h 1885950"/>
                <a:gd name="connsiteX189" fmla="*/ 732790 w 1399591"/>
                <a:gd name="connsiteY189" fmla="*/ 165100 h 1885950"/>
                <a:gd name="connsiteX190" fmla="*/ 751840 w 1399591"/>
                <a:gd name="connsiteY190" fmla="*/ 151130 h 1885950"/>
                <a:gd name="connsiteX191" fmla="*/ 760730 w 1399591"/>
                <a:gd name="connsiteY191" fmla="*/ 148590 h 1885950"/>
                <a:gd name="connsiteX192" fmla="*/ 762000 w 1399591"/>
                <a:gd name="connsiteY192" fmla="*/ 148590 h 1885950"/>
                <a:gd name="connsiteX193" fmla="*/ 778510 w 1399591"/>
                <a:gd name="connsiteY193" fmla="*/ 142240 h 1885950"/>
                <a:gd name="connsiteX194" fmla="*/ 778510 w 1399591"/>
                <a:gd name="connsiteY194" fmla="*/ 149860 h 1885950"/>
                <a:gd name="connsiteX195" fmla="*/ 781050 w 1399591"/>
                <a:gd name="connsiteY195" fmla="*/ 177800 h 1885950"/>
                <a:gd name="connsiteX196" fmla="*/ 778510 w 1399591"/>
                <a:gd name="connsiteY196" fmla="*/ 177800 h 1885950"/>
                <a:gd name="connsiteX197" fmla="*/ 774700 w 1399591"/>
                <a:gd name="connsiteY197" fmla="*/ 177800 h 1885950"/>
                <a:gd name="connsiteX198" fmla="*/ 764540 w 1399591"/>
                <a:gd name="connsiteY198" fmla="*/ 181610 h 1885950"/>
                <a:gd name="connsiteX199" fmla="*/ 759460 w 1399591"/>
                <a:gd name="connsiteY199" fmla="*/ 186690 h 1885950"/>
                <a:gd name="connsiteX200" fmla="*/ 759460 w 1399591"/>
                <a:gd name="connsiteY200" fmla="*/ 186690 h 1885950"/>
                <a:gd name="connsiteX201" fmla="*/ 741680 w 1399591"/>
                <a:gd name="connsiteY201" fmla="*/ 199390 h 1885950"/>
                <a:gd name="connsiteX202" fmla="*/ 739140 w 1399591"/>
                <a:gd name="connsiteY202" fmla="*/ 214630 h 1885950"/>
                <a:gd name="connsiteX203" fmla="*/ 745490 w 1399591"/>
                <a:gd name="connsiteY203" fmla="*/ 232410 h 1885950"/>
                <a:gd name="connsiteX204" fmla="*/ 759460 w 1399591"/>
                <a:gd name="connsiteY204" fmla="*/ 241300 h 1885950"/>
                <a:gd name="connsiteX205" fmla="*/ 762000 w 1399591"/>
                <a:gd name="connsiteY205" fmla="*/ 241300 h 1885950"/>
                <a:gd name="connsiteX206" fmla="*/ 781050 w 1399591"/>
                <a:gd name="connsiteY206" fmla="*/ 237490 h 1885950"/>
                <a:gd name="connsiteX207" fmla="*/ 824230 w 1399591"/>
                <a:gd name="connsiteY207" fmla="*/ 248920 h 1885950"/>
                <a:gd name="connsiteX208" fmla="*/ 835660 w 1399591"/>
                <a:gd name="connsiteY208" fmla="*/ 248920 h 1885950"/>
                <a:gd name="connsiteX209" fmla="*/ 853440 w 1399591"/>
                <a:gd name="connsiteY209" fmla="*/ 246380 h 1885950"/>
                <a:gd name="connsiteX210" fmla="*/ 869950 w 1399591"/>
                <a:gd name="connsiteY210" fmla="*/ 228600 h 1885950"/>
                <a:gd name="connsiteX211" fmla="*/ 892810 w 1399591"/>
                <a:gd name="connsiteY211" fmla="*/ 200660 h 1885950"/>
                <a:gd name="connsiteX212" fmla="*/ 948690 w 1399591"/>
                <a:gd name="connsiteY212" fmla="*/ 190500 h 1885950"/>
                <a:gd name="connsiteX213" fmla="*/ 977900 w 1399591"/>
                <a:gd name="connsiteY213" fmla="*/ 186690 h 1885950"/>
                <a:gd name="connsiteX214" fmla="*/ 1012190 w 1399591"/>
                <a:gd name="connsiteY214" fmla="*/ 137160 h 1885950"/>
                <a:gd name="connsiteX215" fmla="*/ 1023620 w 1399591"/>
                <a:gd name="connsiteY215" fmla="*/ 124460 h 1885950"/>
                <a:gd name="connsiteX216" fmla="*/ 1073150 w 1399591"/>
                <a:gd name="connsiteY216" fmla="*/ 142240 h 1885950"/>
                <a:gd name="connsiteX217" fmla="*/ 1079500 w 1399591"/>
                <a:gd name="connsiteY217" fmla="*/ 143510 h 1885950"/>
                <a:gd name="connsiteX218" fmla="*/ 1087120 w 1399591"/>
                <a:gd name="connsiteY218" fmla="*/ 140970 h 1885950"/>
                <a:gd name="connsiteX219" fmla="*/ 1109980 w 1399591"/>
                <a:gd name="connsiteY219" fmla="*/ 125730 h 1885950"/>
                <a:gd name="connsiteX220" fmla="*/ 1129030 w 1399591"/>
                <a:gd name="connsiteY220" fmla="*/ 119380 h 1885950"/>
                <a:gd name="connsiteX221" fmla="*/ 1140460 w 1399591"/>
                <a:gd name="connsiteY221" fmla="*/ 104140 h 1885950"/>
                <a:gd name="connsiteX222" fmla="*/ 1125220 w 1399591"/>
                <a:gd name="connsiteY222" fmla="*/ 74930 h 1885950"/>
                <a:gd name="connsiteX223" fmla="*/ 1120140 w 1399591"/>
                <a:gd name="connsiteY223" fmla="*/ 69850 h 1885950"/>
                <a:gd name="connsiteX224" fmla="*/ 1141730 w 1399591"/>
                <a:gd name="connsiteY224" fmla="*/ 54610 h 1885950"/>
                <a:gd name="connsiteX225" fmla="*/ 1141730 w 1399591"/>
                <a:gd name="connsiteY225" fmla="*/ 77470 h 1885950"/>
                <a:gd name="connsiteX226" fmla="*/ 1146810 w 1399591"/>
                <a:gd name="connsiteY226" fmla="*/ 87630 h 1885950"/>
                <a:gd name="connsiteX227" fmla="*/ 1156970 w 1399591"/>
                <a:gd name="connsiteY227" fmla="*/ 92710 h 1885950"/>
                <a:gd name="connsiteX228" fmla="*/ 1172210 w 1399591"/>
                <a:gd name="connsiteY228" fmla="*/ 87630 h 1885950"/>
                <a:gd name="connsiteX229" fmla="*/ 1176020 w 1399591"/>
                <a:gd name="connsiteY229" fmla="*/ 85090 h 1885950"/>
                <a:gd name="connsiteX230" fmla="*/ 1179830 w 1399591"/>
                <a:gd name="connsiteY230" fmla="*/ 88900 h 1885950"/>
                <a:gd name="connsiteX231" fmla="*/ 1182370 w 1399591"/>
                <a:gd name="connsiteY231" fmla="*/ 91440 h 1885950"/>
                <a:gd name="connsiteX232" fmla="*/ 1174750 w 1399591"/>
                <a:gd name="connsiteY232" fmla="*/ 95250 h 1885950"/>
                <a:gd name="connsiteX233" fmla="*/ 1165860 w 1399591"/>
                <a:gd name="connsiteY233" fmla="*/ 106680 h 1885950"/>
                <a:gd name="connsiteX234" fmla="*/ 1170940 w 1399591"/>
                <a:gd name="connsiteY234" fmla="*/ 120650 h 1885950"/>
                <a:gd name="connsiteX235" fmla="*/ 1173480 w 1399591"/>
                <a:gd name="connsiteY235" fmla="*/ 123190 h 1885950"/>
                <a:gd name="connsiteX236" fmla="*/ 1172210 w 1399591"/>
                <a:gd name="connsiteY236" fmla="*/ 123190 h 1885950"/>
                <a:gd name="connsiteX237" fmla="*/ 1160780 w 1399591"/>
                <a:gd name="connsiteY237" fmla="*/ 128270 h 1885950"/>
                <a:gd name="connsiteX238" fmla="*/ 1130300 w 1399591"/>
                <a:gd name="connsiteY238" fmla="*/ 171450 h 1885950"/>
                <a:gd name="connsiteX239" fmla="*/ 1136650 w 1399591"/>
                <a:gd name="connsiteY239" fmla="*/ 203200 h 1885950"/>
                <a:gd name="connsiteX240" fmla="*/ 1153160 w 1399591"/>
                <a:gd name="connsiteY240" fmla="*/ 210820 h 1885950"/>
                <a:gd name="connsiteX241" fmla="*/ 1173480 w 1399591"/>
                <a:gd name="connsiteY241" fmla="*/ 207010 h 1885950"/>
                <a:gd name="connsiteX242" fmla="*/ 1193800 w 1399591"/>
                <a:gd name="connsiteY242" fmla="*/ 203200 h 1885950"/>
                <a:gd name="connsiteX243" fmla="*/ 1207770 w 1399591"/>
                <a:gd name="connsiteY243" fmla="*/ 200660 h 1885950"/>
                <a:gd name="connsiteX244" fmla="*/ 1243330 w 1399591"/>
                <a:gd name="connsiteY244" fmla="*/ 234950 h 1885950"/>
                <a:gd name="connsiteX245" fmla="*/ 1254760 w 1399591"/>
                <a:gd name="connsiteY245" fmla="*/ 250190 h 1885950"/>
                <a:gd name="connsiteX246" fmla="*/ 1254760 w 1399591"/>
                <a:gd name="connsiteY246" fmla="*/ 250190 h 1885950"/>
                <a:gd name="connsiteX247" fmla="*/ 1245870 w 1399591"/>
                <a:gd name="connsiteY247" fmla="*/ 254000 h 1885950"/>
                <a:gd name="connsiteX248" fmla="*/ 1228090 w 1399591"/>
                <a:gd name="connsiteY248" fmla="*/ 278130 h 1885950"/>
                <a:gd name="connsiteX249" fmla="*/ 1235710 w 1399591"/>
                <a:gd name="connsiteY249" fmla="*/ 294640 h 1885950"/>
                <a:gd name="connsiteX250" fmla="*/ 1254760 w 1399591"/>
                <a:gd name="connsiteY250" fmla="*/ 311150 h 1885950"/>
                <a:gd name="connsiteX251" fmla="*/ 1275080 w 1399591"/>
                <a:gd name="connsiteY251" fmla="*/ 320040 h 1885950"/>
                <a:gd name="connsiteX252" fmla="*/ 1289050 w 1399591"/>
                <a:gd name="connsiteY252" fmla="*/ 317500 h 1885950"/>
                <a:gd name="connsiteX253" fmla="*/ 1289050 w 1399591"/>
                <a:gd name="connsiteY253" fmla="*/ 320040 h 1885950"/>
                <a:gd name="connsiteX254" fmla="*/ 1294130 w 1399591"/>
                <a:gd name="connsiteY254" fmla="*/ 361950 h 1885950"/>
                <a:gd name="connsiteX255" fmla="*/ 1301750 w 1399591"/>
                <a:gd name="connsiteY255" fmla="*/ 430530 h 1885950"/>
                <a:gd name="connsiteX256" fmla="*/ 1304290 w 1399591"/>
                <a:gd name="connsiteY256" fmla="*/ 443230 h 1885950"/>
                <a:gd name="connsiteX257" fmla="*/ 1306830 w 1399591"/>
                <a:gd name="connsiteY257" fmla="*/ 453390 h 1885950"/>
                <a:gd name="connsiteX258" fmla="*/ 1290320 w 1399591"/>
                <a:gd name="connsiteY258" fmla="*/ 472440 h 1885950"/>
                <a:gd name="connsiteX259" fmla="*/ 1273810 w 1399591"/>
                <a:gd name="connsiteY259" fmla="*/ 490220 h 1885950"/>
                <a:gd name="connsiteX260" fmla="*/ 1257300 w 1399591"/>
                <a:gd name="connsiteY260" fmla="*/ 527050 h 1885950"/>
                <a:gd name="connsiteX261" fmla="*/ 1262380 w 1399591"/>
                <a:gd name="connsiteY261" fmla="*/ 552450 h 1885950"/>
                <a:gd name="connsiteX262" fmla="*/ 1268730 w 1399591"/>
                <a:gd name="connsiteY262" fmla="*/ 561340 h 1885950"/>
                <a:gd name="connsiteX263" fmla="*/ 1328420 w 1399591"/>
                <a:gd name="connsiteY263" fmla="*/ 605790 h 1885950"/>
                <a:gd name="connsiteX264" fmla="*/ 1328420 w 1399591"/>
                <a:gd name="connsiteY264" fmla="*/ 609600 h 1885950"/>
                <a:gd name="connsiteX265" fmla="*/ 1334770 w 1399591"/>
                <a:gd name="connsiteY265" fmla="*/ 618490 h 1885950"/>
                <a:gd name="connsiteX266" fmla="*/ 1329690 w 1399591"/>
                <a:gd name="connsiteY266" fmla="*/ 641350 h 1885950"/>
                <a:gd name="connsiteX267" fmla="*/ 1336040 w 1399591"/>
                <a:gd name="connsiteY267" fmla="*/ 693420 h 1885950"/>
                <a:gd name="connsiteX268" fmla="*/ 1344930 w 1399591"/>
                <a:gd name="connsiteY268" fmla="*/ 699770 h 1885950"/>
                <a:gd name="connsiteX269" fmla="*/ 1350010 w 1399591"/>
                <a:gd name="connsiteY269" fmla="*/ 703580 h 1885950"/>
                <a:gd name="connsiteX270" fmla="*/ 1352550 w 1399591"/>
                <a:gd name="connsiteY270" fmla="*/ 715010 h 1885950"/>
                <a:gd name="connsiteX271" fmla="*/ 1356360 w 1399591"/>
                <a:gd name="connsiteY271" fmla="*/ 732790 h 1885950"/>
                <a:gd name="connsiteX272" fmla="*/ 1339850 w 1399591"/>
                <a:gd name="connsiteY272" fmla="*/ 779780 h 1885950"/>
                <a:gd name="connsiteX273" fmla="*/ 1336040 w 1399591"/>
                <a:gd name="connsiteY273" fmla="*/ 788670 h 1885950"/>
                <a:gd name="connsiteX274" fmla="*/ 1339850 w 1399591"/>
                <a:gd name="connsiteY274" fmla="*/ 821690 h 1885950"/>
                <a:gd name="connsiteX275" fmla="*/ 1344930 w 1399591"/>
                <a:gd name="connsiteY275" fmla="*/ 835660 h 1885950"/>
                <a:gd name="connsiteX276" fmla="*/ 1348740 w 1399591"/>
                <a:gd name="connsiteY276" fmla="*/ 848360 h 1885950"/>
                <a:gd name="connsiteX277" fmla="*/ 1353820 w 1399591"/>
                <a:gd name="connsiteY277" fmla="*/ 869950 h 1885950"/>
                <a:gd name="connsiteX278" fmla="*/ 1371600 w 1399591"/>
                <a:gd name="connsiteY278" fmla="*/ 890270 h 1885950"/>
                <a:gd name="connsiteX279" fmla="*/ 1380490 w 1399591"/>
                <a:gd name="connsiteY279" fmla="*/ 895350 h 1885950"/>
                <a:gd name="connsiteX280" fmla="*/ 1385570 w 1399591"/>
                <a:gd name="connsiteY280" fmla="*/ 908050 h 1885950"/>
                <a:gd name="connsiteX281" fmla="*/ 1395730 w 1399591"/>
                <a:gd name="connsiteY281" fmla="*/ 932180 h 1885950"/>
                <a:gd name="connsiteX282" fmla="*/ 1398270 w 1399591"/>
                <a:gd name="connsiteY282" fmla="*/ 951230 h 1885950"/>
                <a:gd name="connsiteX283" fmla="*/ 1377950 w 1399591"/>
                <a:gd name="connsiteY283" fmla="*/ 991870 h 1885950"/>
                <a:gd name="connsiteX284" fmla="*/ 1377950 w 1399591"/>
                <a:gd name="connsiteY284" fmla="*/ 1002030 h 1885950"/>
                <a:gd name="connsiteX285" fmla="*/ 1371600 w 1399591"/>
                <a:gd name="connsiteY285" fmla="*/ 1029970 h 1885950"/>
                <a:gd name="connsiteX286" fmla="*/ 1363980 w 1399591"/>
                <a:gd name="connsiteY286" fmla="*/ 1021080 h 1885950"/>
                <a:gd name="connsiteX287" fmla="*/ 1361440 w 1399591"/>
                <a:gd name="connsiteY287" fmla="*/ 1014730 h 1885950"/>
                <a:gd name="connsiteX288" fmla="*/ 1336040 w 1399591"/>
                <a:gd name="connsiteY288" fmla="*/ 986790 h 1885950"/>
                <a:gd name="connsiteX289" fmla="*/ 1313180 w 1399591"/>
                <a:gd name="connsiteY289" fmla="*/ 976630 h 1885950"/>
                <a:gd name="connsiteX290" fmla="*/ 1296670 w 1399591"/>
                <a:gd name="connsiteY290" fmla="*/ 980440 h 1885950"/>
                <a:gd name="connsiteX291" fmla="*/ 1273810 w 1399591"/>
                <a:gd name="connsiteY291" fmla="*/ 1007110 h 1885950"/>
                <a:gd name="connsiteX292" fmla="*/ 1285240 w 1399591"/>
                <a:gd name="connsiteY292" fmla="*/ 1022350 h 1885950"/>
                <a:gd name="connsiteX293" fmla="*/ 1285240 w 1399591"/>
                <a:gd name="connsiteY293" fmla="*/ 1022350 h 1885950"/>
                <a:gd name="connsiteX294" fmla="*/ 1261110 w 1399591"/>
                <a:gd name="connsiteY294" fmla="*/ 1032510 h 1885950"/>
                <a:gd name="connsiteX295" fmla="*/ 1245870 w 1399591"/>
                <a:gd name="connsiteY295" fmla="*/ 1041400 h 1885950"/>
                <a:gd name="connsiteX296" fmla="*/ 1228090 w 1399591"/>
                <a:gd name="connsiteY296" fmla="*/ 1054100 h 1885950"/>
                <a:gd name="connsiteX297" fmla="*/ 1219200 w 1399591"/>
                <a:gd name="connsiteY297" fmla="*/ 1061721 h 1885950"/>
                <a:gd name="connsiteX298" fmla="*/ 1219200 w 1399591"/>
                <a:gd name="connsiteY298" fmla="*/ 1061721 h 1885950"/>
                <a:gd name="connsiteX299" fmla="*/ 1177290 w 1399591"/>
                <a:gd name="connsiteY299" fmla="*/ 1064260 h 1885950"/>
                <a:gd name="connsiteX300" fmla="*/ 1156970 w 1399591"/>
                <a:gd name="connsiteY300" fmla="*/ 1074421 h 1885950"/>
                <a:gd name="connsiteX301" fmla="*/ 1150620 w 1399591"/>
                <a:gd name="connsiteY301" fmla="*/ 1089660 h 1885950"/>
                <a:gd name="connsiteX302" fmla="*/ 1148080 w 1399591"/>
                <a:gd name="connsiteY302" fmla="*/ 1089660 h 1885950"/>
                <a:gd name="connsiteX303" fmla="*/ 1125220 w 1399591"/>
                <a:gd name="connsiteY303" fmla="*/ 1106171 h 1885950"/>
                <a:gd name="connsiteX304" fmla="*/ 1113790 w 1399591"/>
                <a:gd name="connsiteY304" fmla="*/ 1116330 h 1885950"/>
                <a:gd name="connsiteX305" fmla="*/ 1111250 w 1399591"/>
                <a:gd name="connsiteY305" fmla="*/ 1116330 h 1885950"/>
                <a:gd name="connsiteX306" fmla="*/ 1097280 w 1399591"/>
                <a:gd name="connsiteY306" fmla="*/ 1115060 h 1885950"/>
                <a:gd name="connsiteX307" fmla="*/ 1080770 w 1399591"/>
                <a:gd name="connsiteY307" fmla="*/ 1125221 h 1885950"/>
                <a:gd name="connsiteX308" fmla="*/ 1079500 w 1399591"/>
                <a:gd name="connsiteY308" fmla="*/ 1134110 h 1885950"/>
                <a:gd name="connsiteX309" fmla="*/ 1070610 w 1399591"/>
                <a:gd name="connsiteY309" fmla="*/ 1134110 h 1885950"/>
                <a:gd name="connsiteX310" fmla="*/ 1064260 w 1399591"/>
                <a:gd name="connsiteY310" fmla="*/ 1134110 h 1885950"/>
                <a:gd name="connsiteX311" fmla="*/ 1056640 w 1399591"/>
                <a:gd name="connsiteY311" fmla="*/ 1134110 h 1885950"/>
                <a:gd name="connsiteX312" fmla="*/ 1017270 w 1399591"/>
                <a:gd name="connsiteY312" fmla="*/ 1143000 h 1885950"/>
                <a:gd name="connsiteX313" fmla="*/ 986790 w 1399591"/>
                <a:gd name="connsiteY313" fmla="*/ 1170940 h 1885950"/>
                <a:gd name="connsiteX314" fmla="*/ 971550 w 1399591"/>
                <a:gd name="connsiteY314" fmla="*/ 1160780 h 1885950"/>
                <a:gd name="connsiteX315" fmla="*/ 971550 w 1399591"/>
                <a:gd name="connsiteY315" fmla="*/ 1160780 h 1885950"/>
                <a:gd name="connsiteX316" fmla="*/ 941070 w 1399591"/>
                <a:gd name="connsiteY316" fmla="*/ 1181100 h 1885950"/>
                <a:gd name="connsiteX317" fmla="*/ 966470 w 1399591"/>
                <a:gd name="connsiteY317" fmla="*/ 1242060 h 1885950"/>
                <a:gd name="connsiteX318" fmla="*/ 984250 w 1399591"/>
                <a:gd name="connsiteY318" fmla="*/ 1262380 h 1885950"/>
                <a:gd name="connsiteX319" fmla="*/ 988060 w 1399591"/>
                <a:gd name="connsiteY319" fmla="*/ 1267460 h 1885950"/>
                <a:gd name="connsiteX320" fmla="*/ 1000760 w 1399591"/>
                <a:gd name="connsiteY320" fmla="*/ 1273810 h 1885950"/>
                <a:gd name="connsiteX321" fmla="*/ 1007110 w 1399591"/>
                <a:gd name="connsiteY321" fmla="*/ 1276350 h 1885950"/>
                <a:gd name="connsiteX322" fmla="*/ 1000760 w 1399591"/>
                <a:gd name="connsiteY322" fmla="*/ 1286510 h 1885950"/>
                <a:gd name="connsiteX323" fmla="*/ 989330 w 1399591"/>
                <a:gd name="connsiteY323" fmla="*/ 1315721 h 1885950"/>
                <a:gd name="connsiteX324" fmla="*/ 999490 w 1399591"/>
                <a:gd name="connsiteY324" fmla="*/ 1329690 h 1885950"/>
                <a:gd name="connsiteX325" fmla="*/ 1009650 w 1399591"/>
                <a:gd name="connsiteY325" fmla="*/ 1342390 h 1885950"/>
                <a:gd name="connsiteX326" fmla="*/ 1031240 w 1399591"/>
                <a:gd name="connsiteY326" fmla="*/ 1400810 h 1885950"/>
                <a:gd name="connsiteX327" fmla="*/ 1037590 w 1399591"/>
                <a:gd name="connsiteY327" fmla="*/ 1412240 h 1885950"/>
                <a:gd name="connsiteX328" fmla="*/ 1071880 w 1399591"/>
                <a:gd name="connsiteY328" fmla="*/ 1427480 h 1885950"/>
                <a:gd name="connsiteX329" fmla="*/ 1099820 w 1399591"/>
                <a:gd name="connsiteY329" fmla="*/ 1442721 h 1885950"/>
                <a:gd name="connsiteX330" fmla="*/ 1141730 w 1399591"/>
                <a:gd name="connsiteY330" fmla="*/ 1501140 h 1885950"/>
                <a:gd name="connsiteX331" fmla="*/ 1170940 w 1399591"/>
                <a:gd name="connsiteY331" fmla="*/ 1522730 h 1885950"/>
                <a:gd name="connsiteX332" fmla="*/ 1182370 w 1399591"/>
                <a:gd name="connsiteY332" fmla="*/ 1529080 h 1885950"/>
                <a:gd name="connsiteX333" fmla="*/ 1203960 w 1399591"/>
                <a:gd name="connsiteY333" fmla="*/ 1540510 h 1885950"/>
                <a:gd name="connsiteX334" fmla="*/ 1216660 w 1399591"/>
                <a:gd name="connsiteY334" fmla="*/ 1557021 h 1885950"/>
                <a:gd name="connsiteX335" fmla="*/ 1215390 w 1399591"/>
                <a:gd name="connsiteY335" fmla="*/ 1570990 h 1885950"/>
                <a:gd name="connsiteX336" fmla="*/ 1214120 w 1399591"/>
                <a:gd name="connsiteY336" fmla="*/ 1583690 h 1885950"/>
                <a:gd name="connsiteX337" fmla="*/ 1206500 w 1399591"/>
                <a:gd name="connsiteY337" fmla="*/ 1583690 h 1885950"/>
                <a:gd name="connsiteX338" fmla="*/ 1196340 w 1399591"/>
                <a:gd name="connsiteY338" fmla="*/ 1583690 h 1885950"/>
                <a:gd name="connsiteX339" fmla="*/ 1178560 w 1399591"/>
                <a:gd name="connsiteY339" fmla="*/ 1576071 h 1885950"/>
                <a:gd name="connsiteX340" fmla="*/ 1156970 w 1399591"/>
                <a:gd name="connsiteY340" fmla="*/ 1595121 h 1885950"/>
                <a:gd name="connsiteX341" fmla="*/ 1151890 w 1399591"/>
                <a:gd name="connsiteY341" fmla="*/ 1626871 h 1885950"/>
                <a:gd name="connsiteX342" fmla="*/ 1151890 w 1399591"/>
                <a:gd name="connsiteY342" fmla="*/ 1635760 h 1885950"/>
                <a:gd name="connsiteX343" fmla="*/ 1135380 w 1399591"/>
                <a:gd name="connsiteY343" fmla="*/ 1647190 h 1885950"/>
                <a:gd name="connsiteX344" fmla="*/ 1135380 w 1399591"/>
                <a:gd name="connsiteY344" fmla="*/ 1647190 h 1885950"/>
                <a:gd name="connsiteX345" fmla="*/ 1051560 w 1399591"/>
                <a:gd name="connsiteY345" fmla="*/ 1694180 h 1885950"/>
                <a:gd name="connsiteX346" fmla="*/ 1050290 w 1399591"/>
                <a:gd name="connsiteY346" fmla="*/ 1709421 h 1885950"/>
                <a:gd name="connsiteX347" fmla="*/ 1083310 w 1399591"/>
                <a:gd name="connsiteY347" fmla="*/ 1752600 h 1885950"/>
                <a:gd name="connsiteX348" fmla="*/ 1090930 w 1399591"/>
                <a:gd name="connsiteY348" fmla="*/ 1760221 h 1885950"/>
                <a:gd name="connsiteX349" fmla="*/ 1080770 w 1399591"/>
                <a:gd name="connsiteY349" fmla="*/ 1783080 h 1885950"/>
                <a:gd name="connsiteX350" fmla="*/ 1075690 w 1399591"/>
                <a:gd name="connsiteY350" fmla="*/ 1802130 h 1885950"/>
                <a:gd name="connsiteX351" fmla="*/ 1094740 w 1399591"/>
                <a:gd name="connsiteY351" fmla="*/ 1819910 h 1885950"/>
                <a:gd name="connsiteX352" fmla="*/ 1094740 w 1399591"/>
                <a:gd name="connsiteY352" fmla="*/ 1824990 h 1885950"/>
                <a:gd name="connsiteX353" fmla="*/ 1094740 w 1399591"/>
                <a:gd name="connsiteY353" fmla="*/ 1842771 h 1885950"/>
                <a:gd name="connsiteX354" fmla="*/ 1090930 w 1399591"/>
                <a:gd name="connsiteY354" fmla="*/ 1846580 h 1885950"/>
                <a:gd name="connsiteX355" fmla="*/ 1084580 w 1399591"/>
                <a:gd name="connsiteY355" fmla="*/ 1844040 h 1885950"/>
                <a:gd name="connsiteX356" fmla="*/ 1082040 w 1399591"/>
                <a:gd name="connsiteY356" fmla="*/ 1844040 h 1885950"/>
                <a:gd name="connsiteX357" fmla="*/ 1078230 w 1399591"/>
                <a:gd name="connsiteY357" fmla="*/ 1823721 h 1885950"/>
                <a:gd name="connsiteX358" fmla="*/ 1075690 w 1399591"/>
                <a:gd name="connsiteY358" fmla="*/ 1809750 h 1885950"/>
                <a:gd name="connsiteX359" fmla="*/ 1068070 w 1399591"/>
                <a:gd name="connsiteY359" fmla="*/ 1799590 h 1885950"/>
                <a:gd name="connsiteX360" fmla="*/ 1061720 w 1399591"/>
                <a:gd name="connsiteY360" fmla="*/ 1798321 h 1885950"/>
                <a:gd name="connsiteX361" fmla="*/ 1055370 w 1399591"/>
                <a:gd name="connsiteY361" fmla="*/ 1799590 h 1885950"/>
                <a:gd name="connsiteX362" fmla="*/ 1035050 w 1399591"/>
                <a:gd name="connsiteY362" fmla="*/ 1807210 h 1885950"/>
                <a:gd name="connsiteX363" fmla="*/ 1023620 w 1399591"/>
                <a:gd name="connsiteY363" fmla="*/ 1794510 h 1885950"/>
                <a:gd name="connsiteX364" fmla="*/ 1017270 w 1399591"/>
                <a:gd name="connsiteY364" fmla="*/ 1790700 h 1885950"/>
                <a:gd name="connsiteX365" fmla="*/ 993140 w 1399591"/>
                <a:gd name="connsiteY365" fmla="*/ 1779271 h 1885950"/>
                <a:gd name="connsiteX366" fmla="*/ 958850 w 1399591"/>
                <a:gd name="connsiteY366" fmla="*/ 1797050 h 1885950"/>
                <a:gd name="connsiteX367" fmla="*/ 958850 w 1399591"/>
                <a:gd name="connsiteY367" fmla="*/ 1808480 h 1885950"/>
                <a:gd name="connsiteX368" fmla="*/ 890270 w 1399591"/>
                <a:gd name="connsiteY368" fmla="*/ 1821180 h 1885950"/>
                <a:gd name="connsiteX369" fmla="*/ 853440 w 1399591"/>
                <a:gd name="connsiteY369" fmla="*/ 1837690 h 1885950"/>
                <a:gd name="connsiteX370" fmla="*/ 842010 w 1399591"/>
                <a:gd name="connsiteY370" fmla="*/ 1849121 h 1885950"/>
                <a:gd name="connsiteX371" fmla="*/ 842010 w 1399591"/>
                <a:gd name="connsiteY371" fmla="*/ 1856740 h 1885950"/>
                <a:gd name="connsiteX372" fmla="*/ 831850 w 1399591"/>
                <a:gd name="connsiteY372" fmla="*/ 1861821 h 1885950"/>
                <a:gd name="connsiteX373" fmla="*/ 795020 w 1399591"/>
                <a:gd name="connsiteY373" fmla="*/ 1854200 h 1885950"/>
                <a:gd name="connsiteX374" fmla="*/ 791210 w 1399591"/>
                <a:gd name="connsiteY374" fmla="*/ 1854200 h 1885950"/>
                <a:gd name="connsiteX375" fmla="*/ 781050 w 1399591"/>
                <a:gd name="connsiteY375" fmla="*/ 1832610 h 1885950"/>
                <a:gd name="connsiteX376" fmla="*/ 708660 w 1399591"/>
                <a:gd name="connsiteY376" fmla="*/ 1822450 h 1885950"/>
                <a:gd name="connsiteX377" fmla="*/ 694690 w 1399591"/>
                <a:gd name="connsiteY377" fmla="*/ 1818640 h 1885950"/>
                <a:gd name="connsiteX378" fmla="*/ 678180 w 1399591"/>
                <a:gd name="connsiteY378" fmla="*/ 1836421 h 1885950"/>
                <a:gd name="connsiteX379" fmla="*/ 681990 w 1399591"/>
                <a:gd name="connsiteY379" fmla="*/ 1858010 h 1885950"/>
                <a:gd name="connsiteX380" fmla="*/ 685800 w 1399591"/>
                <a:gd name="connsiteY380" fmla="*/ 1871980 h 1885950"/>
                <a:gd name="connsiteX381" fmla="*/ 674370 w 1399591"/>
                <a:gd name="connsiteY381" fmla="*/ 1878330 h 1885950"/>
                <a:gd name="connsiteX382" fmla="*/ 674370 w 1399591"/>
                <a:gd name="connsiteY382" fmla="*/ 1878330 h 1885950"/>
                <a:gd name="connsiteX383" fmla="*/ 801370 w 1399591"/>
                <a:gd name="connsiteY383" fmla="*/ 125730 h 1885950"/>
                <a:gd name="connsiteX384" fmla="*/ 802640 w 1399591"/>
                <a:gd name="connsiteY384" fmla="*/ 127000 h 1885950"/>
                <a:gd name="connsiteX385" fmla="*/ 798830 w 1399591"/>
                <a:gd name="connsiteY385" fmla="*/ 128270 h 1885950"/>
                <a:gd name="connsiteX386" fmla="*/ 800100 w 1399591"/>
                <a:gd name="connsiteY386" fmla="*/ 124460 h 188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</a:cxnLst>
              <a:rect l="l" t="t" r="r" b="b"/>
              <a:pathLst>
                <a:path w="1399591" h="1885950">
                  <a:moveTo>
                    <a:pt x="665480" y="1885950"/>
                  </a:moveTo>
                  <a:cubicBezTo>
                    <a:pt x="661670" y="1875790"/>
                    <a:pt x="656590" y="1868171"/>
                    <a:pt x="655320" y="1868171"/>
                  </a:cubicBezTo>
                  <a:lnTo>
                    <a:pt x="637540" y="1851660"/>
                  </a:lnTo>
                  <a:cubicBezTo>
                    <a:pt x="637540" y="1851660"/>
                    <a:pt x="624840" y="1830071"/>
                    <a:pt x="604520" y="1830071"/>
                  </a:cubicBezTo>
                  <a:lnTo>
                    <a:pt x="595630" y="1830071"/>
                  </a:lnTo>
                  <a:cubicBezTo>
                    <a:pt x="595630" y="1830071"/>
                    <a:pt x="590550" y="1830071"/>
                    <a:pt x="590550" y="1830071"/>
                  </a:cubicBezTo>
                  <a:cubicBezTo>
                    <a:pt x="585470" y="1830071"/>
                    <a:pt x="580390" y="1830071"/>
                    <a:pt x="572770" y="1833880"/>
                  </a:cubicBezTo>
                  <a:cubicBezTo>
                    <a:pt x="568960" y="1833880"/>
                    <a:pt x="566420" y="1836421"/>
                    <a:pt x="563880" y="1837690"/>
                  </a:cubicBezTo>
                  <a:cubicBezTo>
                    <a:pt x="546100" y="1823721"/>
                    <a:pt x="530860" y="1821180"/>
                    <a:pt x="523240" y="1819910"/>
                  </a:cubicBezTo>
                  <a:cubicBezTo>
                    <a:pt x="514350" y="1814830"/>
                    <a:pt x="499110" y="1803400"/>
                    <a:pt x="480060" y="1803400"/>
                  </a:cubicBezTo>
                  <a:cubicBezTo>
                    <a:pt x="461010" y="1803400"/>
                    <a:pt x="468630" y="1803400"/>
                    <a:pt x="462280" y="1807210"/>
                  </a:cubicBezTo>
                  <a:cubicBezTo>
                    <a:pt x="452120" y="1811021"/>
                    <a:pt x="447040" y="1813560"/>
                    <a:pt x="444500" y="1816100"/>
                  </a:cubicBezTo>
                  <a:cubicBezTo>
                    <a:pt x="444500" y="1816100"/>
                    <a:pt x="441960" y="1816100"/>
                    <a:pt x="440690" y="1814830"/>
                  </a:cubicBezTo>
                  <a:cubicBezTo>
                    <a:pt x="440690" y="1814830"/>
                    <a:pt x="440690" y="1812290"/>
                    <a:pt x="440690" y="1811021"/>
                  </a:cubicBezTo>
                  <a:cubicBezTo>
                    <a:pt x="440690" y="1807210"/>
                    <a:pt x="439420" y="1799590"/>
                    <a:pt x="436880" y="1795780"/>
                  </a:cubicBezTo>
                  <a:cubicBezTo>
                    <a:pt x="431800" y="1789430"/>
                    <a:pt x="421640" y="1785621"/>
                    <a:pt x="406400" y="1784350"/>
                  </a:cubicBezTo>
                  <a:lnTo>
                    <a:pt x="406400" y="1784350"/>
                  </a:lnTo>
                  <a:cubicBezTo>
                    <a:pt x="387350" y="1784350"/>
                    <a:pt x="373380" y="1798321"/>
                    <a:pt x="369570" y="1809750"/>
                  </a:cubicBezTo>
                  <a:cubicBezTo>
                    <a:pt x="368300" y="1814830"/>
                    <a:pt x="369570" y="1823721"/>
                    <a:pt x="373380" y="1827530"/>
                  </a:cubicBezTo>
                  <a:lnTo>
                    <a:pt x="368300" y="1824990"/>
                  </a:lnTo>
                  <a:cubicBezTo>
                    <a:pt x="364490" y="1823721"/>
                    <a:pt x="349250" y="1821180"/>
                    <a:pt x="342900" y="1821180"/>
                  </a:cubicBezTo>
                  <a:cubicBezTo>
                    <a:pt x="336550" y="1821180"/>
                    <a:pt x="328930" y="1824990"/>
                    <a:pt x="318770" y="1831340"/>
                  </a:cubicBezTo>
                  <a:cubicBezTo>
                    <a:pt x="318770" y="1831340"/>
                    <a:pt x="318770" y="1831340"/>
                    <a:pt x="318770" y="1831340"/>
                  </a:cubicBezTo>
                  <a:cubicBezTo>
                    <a:pt x="317500" y="1831340"/>
                    <a:pt x="312420" y="1831340"/>
                    <a:pt x="307340" y="1831340"/>
                  </a:cubicBezTo>
                  <a:cubicBezTo>
                    <a:pt x="302260" y="1831340"/>
                    <a:pt x="302260" y="1831340"/>
                    <a:pt x="299720" y="1831340"/>
                  </a:cubicBezTo>
                  <a:cubicBezTo>
                    <a:pt x="285750" y="1828800"/>
                    <a:pt x="276860" y="1826260"/>
                    <a:pt x="276860" y="1826260"/>
                  </a:cubicBezTo>
                  <a:cubicBezTo>
                    <a:pt x="276860" y="1826260"/>
                    <a:pt x="274320" y="1826260"/>
                    <a:pt x="273050" y="1826260"/>
                  </a:cubicBezTo>
                  <a:cubicBezTo>
                    <a:pt x="270510" y="1826260"/>
                    <a:pt x="267970" y="1826260"/>
                    <a:pt x="265430" y="1828800"/>
                  </a:cubicBezTo>
                  <a:cubicBezTo>
                    <a:pt x="262890" y="1828800"/>
                    <a:pt x="261620" y="1831340"/>
                    <a:pt x="260350" y="1833880"/>
                  </a:cubicBezTo>
                  <a:cubicBezTo>
                    <a:pt x="256540" y="1832610"/>
                    <a:pt x="251460" y="1831340"/>
                    <a:pt x="246380" y="1828800"/>
                  </a:cubicBezTo>
                  <a:cubicBezTo>
                    <a:pt x="246380" y="1828800"/>
                    <a:pt x="246380" y="1828800"/>
                    <a:pt x="246380" y="1828800"/>
                  </a:cubicBezTo>
                  <a:cubicBezTo>
                    <a:pt x="247650" y="1828800"/>
                    <a:pt x="248920" y="1823721"/>
                    <a:pt x="250190" y="1821180"/>
                  </a:cubicBezTo>
                  <a:cubicBezTo>
                    <a:pt x="250190" y="1816100"/>
                    <a:pt x="252730" y="1811021"/>
                    <a:pt x="252730" y="1805940"/>
                  </a:cubicBezTo>
                  <a:cubicBezTo>
                    <a:pt x="252730" y="1800860"/>
                    <a:pt x="255270" y="1788160"/>
                    <a:pt x="256540" y="1776730"/>
                  </a:cubicBezTo>
                  <a:cubicBezTo>
                    <a:pt x="257810" y="1766571"/>
                    <a:pt x="260350" y="1756410"/>
                    <a:pt x="260350" y="1750060"/>
                  </a:cubicBezTo>
                  <a:cubicBezTo>
                    <a:pt x="260350" y="1750060"/>
                    <a:pt x="260350" y="1744980"/>
                    <a:pt x="260350" y="1744980"/>
                  </a:cubicBezTo>
                  <a:cubicBezTo>
                    <a:pt x="260350" y="1733550"/>
                    <a:pt x="260350" y="1719580"/>
                    <a:pt x="271780" y="1703071"/>
                  </a:cubicBezTo>
                  <a:cubicBezTo>
                    <a:pt x="281940" y="1686560"/>
                    <a:pt x="281940" y="1676400"/>
                    <a:pt x="283210" y="1668780"/>
                  </a:cubicBezTo>
                  <a:cubicBezTo>
                    <a:pt x="283210" y="1664971"/>
                    <a:pt x="283210" y="1663700"/>
                    <a:pt x="284480" y="1661160"/>
                  </a:cubicBezTo>
                  <a:cubicBezTo>
                    <a:pt x="293370" y="1645921"/>
                    <a:pt x="294640" y="1635760"/>
                    <a:pt x="293370" y="1619250"/>
                  </a:cubicBezTo>
                  <a:cubicBezTo>
                    <a:pt x="293370" y="1610360"/>
                    <a:pt x="293370" y="1610360"/>
                    <a:pt x="306070" y="1592580"/>
                  </a:cubicBezTo>
                  <a:cubicBezTo>
                    <a:pt x="311150" y="1586230"/>
                    <a:pt x="316230" y="1579880"/>
                    <a:pt x="321310" y="1570990"/>
                  </a:cubicBezTo>
                  <a:cubicBezTo>
                    <a:pt x="331470" y="1555750"/>
                    <a:pt x="344170" y="1539240"/>
                    <a:pt x="356870" y="1525271"/>
                  </a:cubicBezTo>
                  <a:cubicBezTo>
                    <a:pt x="359410" y="1522730"/>
                    <a:pt x="360680" y="1517650"/>
                    <a:pt x="360680" y="1513840"/>
                  </a:cubicBezTo>
                  <a:cubicBezTo>
                    <a:pt x="360680" y="1510030"/>
                    <a:pt x="358140" y="1506221"/>
                    <a:pt x="354330" y="1503680"/>
                  </a:cubicBezTo>
                  <a:cubicBezTo>
                    <a:pt x="346710" y="1497330"/>
                    <a:pt x="334010" y="1494790"/>
                    <a:pt x="323850" y="1493521"/>
                  </a:cubicBezTo>
                  <a:cubicBezTo>
                    <a:pt x="322580" y="1493521"/>
                    <a:pt x="321310" y="1493521"/>
                    <a:pt x="320040" y="1493521"/>
                  </a:cubicBezTo>
                  <a:cubicBezTo>
                    <a:pt x="314960" y="1487171"/>
                    <a:pt x="306070" y="1482090"/>
                    <a:pt x="294640" y="1480821"/>
                  </a:cubicBezTo>
                  <a:cubicBezTo>
                    <a:pt x="283210" y="1480821"/>
                    <a:pt x="266700" y="1479550"/>
                    <a:pt x="259080" y="1479550"/>
                  </a:cubicBezTo>
                  <a:cubicBezTo>
                    <a:pt x="251460" y="1479550"/>
                    <a:pt x="252730" y="1477010"/>
                    <a:pt x="247650" y="1468121"/>
                  </a:cubicBezTo>
                  <a:cubicBezTo>
                    <a:pt x="238760" y="1450340"/>
                    <a:pt x="226060" y="1447800"/>
                    <a:pt x="220980" y="1447800"/>
                  </a:cubicBezTo>
                  <a:cubicBezTo>
                    <a:pt x="218440" y="1447800"/>
                    <a:pt x="213360" y="1449071"/>
                    <a:pt x="210820" y="1451610"/>
                  </a:cubicBezTo>
                  <a:lnTo>
                    <a:pt x="201930" y="1459230"/>
                  </a:lnTo>
                  <a:cubicBezTo>
                    <a:pt x="200660" y="1459230"/>
                    <a:pt x="194310" y="1461771"/>
                    <a:pt x="191770" y="1461771"/>
                  </a:cubicBezTo>
                  <a:cubicBezTo>
                    <a:pt x="189230" y="1461771"/>
                    <a:pt x="182880" y="1456690"/>
                    <a:pt x="180340" y="1454150"/>
                  </a:cubicBezTo>
                  <a:cubicBezTo>
                    <a:pt x="177800" y="1451610"/>
                    <a:pt x="173990" y="1450340"/>
                    <a:pt x="170180" y="1450340"/>
                  </a:cubicBezTo>
                  <a:cubicBezTo>
                    <a:pt x="166370" y="1450340"/>
                    <a:pt x="166370" y="1450340"/>
                    <a:pt x="163830" y="1450340"/>
                  </a:cubicBezTo>
                  <a:lnTo>
                    <a:pt x="163830" y="1450340"/>
                  </a:lnTo>
                  <a:cubicBezTo>
                    <a:pt x="160020" y="1441450"/>
                    <a:pt x="152400" y="1435100"/>
                    <a:pt x="142240" y="1435100"/>
                  </a:cubicBezTo>
                  <a:cubicBezTo>
                    <a:pt x="132080" y="1435100"/>
                    <a:pt x="127000" y="1438910"/>
                    <a:pt x="123190" y="1440180"/>
                  </a:cubicBezTo>
                  <a:cubicBezTo>
                    <a:pt x="123190" y="1437640"/>
                    <a:pt x="121920" y="1435100"/>
                    <a:pt x="120650" y="1433830"/>
                  </a:cubicBezTo>
                  <a:cubicBezTo>
                    <a:pt x="119380" y="1430021"/>
                    <a:pt x="115570" y="1426210"/>
                    <a:pt x="109220" y="1418590"/>
                  </a:cubicBezTo>
                  <a:cubicBezTo>
                    <a:pt x="105410" y="1413510"/>
                    <a:pt x="96520" y="1403350"/>
                    <a:pt x="95250" y="1398271"/>
                  </a:cubicBezTo>
                  <a:cubicBezTo>
                    <a:pt x="92710" y="1386840"/>
                    <a:pt x="81280" y="1379221"/>
                    <a:pt x="69850" y="1375410"/>
                  </a:cubicBezTo>
                  <a:cubicBezTo>
                    <a:pt x="69850" y="1371600"/>
                    <a:pt x="69850" y="1369060"/>
                    <a:pt x="69850" y="1367790"/>
                  </a:cubicBezTo>
                  <a:cubicBezTo>
                    <a:pt x="69850" y="1363980"/>
                    <a:pt x="67310" y="1327150"/>
                    <a:pt x="67310" y="1327150"/>
                  </a:cubicBezTo>
                  <a:cubicBezTo>
                    <a:pt x="64770" y="1305560"/>
                    <a:pt x="59690" y="1300480"/>
                    <a:pt x="58420" y="1297940"/>
                  </a:cubicBezTo>
                  <a:cubicBezTo>
                    <a:pt x="52070" y="1291590"/>
                    <a:pt x="41910" y="1282700"/>
                    <a:pt x="40640" y="1277621"/>
                  </a:cubicBezTo>
                  <a:cubicBezTo>
                    <a:pt x="38100" y="1268730"/>
                    <a:pt x="34290" y="1239521"/>
                    <a:pt x="34290" y="1234440"/>
                  </a:cubicBezTo>
                  <a:cubicBezTo>
                    <a:pt x="34290" y="1229360"/>
                    <a:pt x="34290" y="1217930"/>
                    <a:pt x="35560" y="1215390"/>
                  </a:cubicBezTo>
                  <a:cubicBezTo>
                    <a:pt x="38100" y="1212850"/>
                    <a:pt x="49530" y="1200150"/>
                    <a:pt x="53340" y="1197610"/>
                  </a:cubicBezTo>
                  <a:cubicBezTo>
                    <a:pt x="59690" y="1196340"/>
                    <a:pt x="73660" y="1192530"/>
                    <a:pt x="73660" y="1179830"/>
                  </a:cubicBezTo>
                  <a:cubicBezTo>
                    <a:pt x="73660" y="1174750"/>
                    <a:pt x="69850" y="1169671"/>
                    <a:pt x="66040" y="1167130"/>
                  </a:cubicBezTo>
                  <a:cubicBezTo>
                    <a:pt x="66040" y="1165860"/>
                    <a:pt x="63500" y="1163321"/>
                    <a:pt x="62230" y="1160780"/>
                  </a:cubicBezTo>
                  <a:cubicBezTo>
                    <a:pt x="64770" y="1146810"/>
                    <a:pt x="62230" y="1136650"/>
                    <a:pt x="59690" y="1131571"/>
                  </a:cubicBezTo>
                  <a:cubicBezTo>
                    <a:pt x="55880" y="1126490"/>
                    <a:pt x="50800" y="1123950"/>
                    <a:pt x="45720" y="1121410"/>
                  </a:cubicBezTo>
                  <a:cubicBezTo>
                    <a:pt x="45720" y="1121410"/>
                    <a:pt x="45720" y="1121410"/>
                    <a:pt x="45720" y="1121410"/>
                  </a:cubicBezTo>
                  <a:cubicBezTo>
                    <a:pt x="48260" y="1118871"/>
                    <a:pt x="49530" y="1116330"/>
                    <a:pt x="49530" y="1112521"/>
                  </a:cubicBezTo>
                  <a:cubicBezTo>
                    <a:pt x="49530" y="1104900"/>
                    <a:pt x="45720" y="1098550"/>
                    <a:pt x="38100" y="1097280"/>
                  </a:cubicBezTo>
                  <a:cubicBezTo>
                    <a:pt x="35560" y="1097280"/>
                    <a:pt x="31750" y="1097280"/>
                    <a:pt x="27940" y="1094740"/>
                  </a:cubicBezTo>
                  <a:cubicBezTo>
                    <a:pt x="22860" y="1092200"/>
                    <a:pt x="8890" y="1074421"/>
                    <a:pt x="5080" y="1069340"/>
                  </a:cubicBezTo>
                  <a:cubicBezTo>
                    <a:pt x="5080" y="1069340"/>
                    <a:pt x="5080" y="1069340"/>
                    <a:pt x="5080" y="1069340"/>
                  </a:cubicBezTo>
                  <a:cubicBezTo>
                    <a:pt x="5080" y="1069340"/>
                    <a:pt x="7620" y="1064260"/>
                    <a:pt x="10160" y="1057910"/>
                  </a:cubicBezTo>
                  <a:cubicBezTo>
                    <a:pt x="10160" y="1055371"/>
                    <a:pt x="16510" y="1052830"/>
                    <a:pt x="19050" y="1050290"/>
                  </a:cubicBezTo>
                  <a:lnTo>
                    <a:pt x="25400" y="1046480"/>
                  </a:lnTo>
                  <a:cubicBezTo>
                    <a:pt x="30480" y="1042670"/>
                    <a:pt x="34290" y="1033780"/>
                    <a:pt x="33020" y="1028700"/>
                  </a:cubicBezTo>
                  <a:cubicBezTo>
                    <a:pt x="29210" y="1017270"/>
                    <a:pt x="16510" y="1017270"/>
                    <a:pt x="7620" y="1017270"/>
                  </a:cubicBezTo>
                  <a:lnTo>
                    <a:pt x="1270" y="1017270"/>
                  </a:lnTo>
                  <a:cubicBezTo>
                    <a:pt x="1270" y="1013460"/>
                    <a:pt x="3810" y="1009650"/>
                    <a:pt x="6350" y="1008380"/>
                  </a:cubicBezTo>
                  <a:lnTo>
                    <a:pt x="11430" y="1004570"/>
                  </a:lnTo>
                  <a:cubicBezTo>
                    <a:pt x="21590" y="998220"/>
                    <a:pt x="35560" y="988060"/>
                    <a:pt x="34290" y="969010"/>
                  </a:cubicBezTo>
                  <a:cubicBezTo>
                    <a:pt x="34290" y="965200"/>
                    <a:pt x="33020" y="958850"/>
                    <a:pt x="27940" y="955040"/>
                  </a:cubicBezTo>
                  <a:cubicBezTo>
                    <a:pt x="27940" y="955040"/>
                    <a:pt x="29210" y="953770"/>
                    <a:pt x="30480" y="952500"/>
                  </a:cubicBezTo>
                  <a:cubicBezTo>
                    <a:pt x="38100" y="942340"/>
                    <a:pt x="40640" y="923290"/>
                    <a:pt x="36830" y="905510"/>
                  </a:cubicBezTo>
                  <a:cubicBezTo>
                    <a:pt x="35560" y="897890"/>
                    <a:pt x="34290" y="891540"/>
                    <a:pt x="33020" y="882650"/>
                  </a:cubicBezTo>
                  <a:cubicBezTo>
                    <a:pt x="33020" y="876300"/>
                    <a:pt x="30480" y="868680"/>
                    <a:pt x="29210" y="858520"/>
                  </a:cubicBezTo>
                  <a:cubicBezTo>
                    <a:pt x="25400" y="836930"/>
                    <a:pt x="8890" y="814070"/>
                    <a:pt x="0" y="802640"/>
                  </a:cubicBezTo>
                  <a:lnTo>
                    <a:pt x="0" y="802640"/>
                  </a:lnTo>
                  <a:cubicBezTo>
                    <a:pt x="2540" y="800100"/>
                    <a:pt x="7620" y="796290"/>
                    <a:pt x="16510" y="789940"/>
                  </a:cubicBezTo>
                  <a:cubicBezTo>
                    <a:pt x="17780" y="789940"/>
                    <a:pt x="25400" y="786130"/>
                    <a:pt x="55880" y="783590"/>
                  </a:cubicBezTo>
                  <a:cubicBezTo>
                    <a:pt x="73660" y="782320"/>
                    <a:pt x="88900" y="779780"/>
                    <a:pt x="93980" y="760730"/>
                  </a:cubicBezTo>
                  <a:cubicBezTo>
                    <a:pt x="93980" y="760730"/>
                    <a:pt x="106680" y="755650"/>
                    <a:pt x="113030" y="751840"/>
                  </a:cubicBezTo>
                  <a:cubicBezTo>
                    <a:pt x="121920" y="748030"/>
                    <a:pt x="130810" y="744220"/>
                    <a:pt x="137160" y="739140"/>
                  </a:cubicBezTo>
                  <a:cubicBezTo>
                    <a:pt x="152400" y="728980"/>
                    <a:pt x="175260" y="706120"/>
                    <a:pt x="176530" y="688340"/>
                  </a:cubicBezTo>
                  <a:cubicBezTo>
                    <a:pt x="176530" y="688340"/>
                    <a:pt x="177800" y="647700"/>
                    <a:pt x="167640" y="635000"/>
                  </a:cubicBezTo>
                  <a:cubicBezTo>
                    <a:pt x="162560" y="628650"/>
                    <a:pt x="152400" y="627380"/>
                    <a:pt x="139700" y="627380"/>
                  </a:cubicBezTo>
                  <a:cubicBezTo>
                    <a:pt x="127000" y="627380"/>
                    <a:pt x="127000" y="627380"/>
                    <a:pt x="121920" y="627380"/>
                  </a:cubicBezTo>
                  <a:cubicBezTo>
                    <a:pt x="119380" y="624840"/>
                    <a:pt x="115570" y="622300"/>
                    <a:pt x="114300" y="619760"/>
                  </a:cubicBezTo>
                  <a:cubicBezTo>
                    <a:pt x="114300" y="614680"/>
                    <a:pt x="115570" y="610870"/>
                    <a:pt x="116840" y="608330"/>
                  </a:cubicBezTo>
                  <a:cubicBezTo>
                    <a:pt x="121920" y="608330"/>
                    <a:pt x="140970" y="608330"/>
                    <a:pt x="146050" y="608330"/>
                  </a:cubicBezTo>
                  <a:cubicBezTo>
                    <a:pt x="153670" y="608330"/>
                    <a:pt x="157480" y="608330"/>
                    <a:pt x="161290" y="607060"/>
                  </a:cubicBezTo>
                  <a:cubicBezTo>
                    <a:pt x="166370" y="605790"/>
                    <a:pt x="177800" y="601980"/>
                    <a:pt x="180340" y="560070"/>
                  </a:cubicBezTo>
                  <a:cubicBezTo>
                    <a:pt x="180340" y="554990"/>
                    <a:pt x="184150" y="544830"/>
                    <a:pt x="187960" y="542290"/>
                  </a:cubicBezTo>
                  <a:cubicBezTo>
                    <a:pt x="198120" y="532130"/>
                    <a:pt x="196850" y="521970"/>
                    <a:pt x="195580" y="515620"/>
                  </a:cubicBezTo>
                  <a:cubicBezTo>
                    <a:pt x="195580" y="513080"/>
                    <a:pt x="195580" y="511810"/>
                    <a:pt x="195580" y="508000"/>
                  </a:cubicBezTo>
                  <a:cubicBezTo>
                    <a:pt x="195580" y="496570"/>
                    <a:pt x="199390" y="443230"/>
                    <a:pt x="199390" y="435610"/>
                  </a:cubicBezTo>
                  <a:cubicBezTo>
                    <a:pt x="199390" y="433070"/>
                    <a:pt x="199390" y="427990"/>
                    <a:pt x="201930" y="421640"/>
                  </a:cubicBezTo>
                  <a:cubicBezTo>
                    <a:pt x="205740" y="400050"/>
                    <a:pt x="208280" y="381000"/>
                    <a:pt x="208280" y="373380"/>
                  </a:cubicBezTo>
                  <a:cubicBezTo>
                    <a:pt x="208280" y="365760"/>
                    <a:pt x="205740" y="351790"/>
                    <a:pt x="204470" y="335280"/>
                  </a:cubicBezTo>
                  <a:cubicBezTo>
                    <a:pt x="204470" y="335280"/>
                    <a:pt x="207010" y="334010"/>
                    <a:pt x="208280" y="332740"/>
                  </a:cubicBezTo>
                  <a:cubicBezTo>
                    <a:pt x="210820" y="332740"/>
                    <a:pt x="213360" y="332740"/>
                    <a:pt x="217170" y="332740"/>
                  </a:cubicBezTo>
                  <a:cubicBezTo>
                    <a:pt x="226060" y="332740"/>
                    <a:pt x="241300" y="330200"/>
                    <a:pt x="261620" y="325120"/>
                  </a:cubicBezTo>
                  <a:cubicBezTo>
                    <a:pt x="267970" y="323850"/>
                    <a:pt x="274320" y="322580"/>
                    <a:pt x="279400" y="321310"/>
                  </a:cubicBezTo>
                  <a:cubicBezTo>
                    <a:pt x="283210" y="321310"/>
                    <a:pt x="287020" y="321310"/>
                    <a:pt x="289560" y="321310"/>
                  </a:cubicBezTo>
                  <a:cubicBezTo>
                    <a:pt x="292100" y="321310"/>
                    <a:pt x="294640" y="321310"/>
                    <a:pt x="299720" y="325120"/>
                  </a:cubicBezTo>
                  <a:cubicBezTo>
                    <a:pt x="307340" y="330200"/>
                    <a:pt x="318770" y="342900"/>
                    <a:pt x="320040" y="359410"/>
                  </a:cubicBezTo>
                  <a:cubicBezTo>
                    <a:pt x="320040" y="372110"/>
                    <a:pt x="322580" y="377190"/>
                    <a:pt x="325120" y="382270"/>
                  </a:cubicBezTo>
                  <a:cubicBezTo>
                    <a:pt x="327660" y="394970"/>
                    <a:pt x="335280" y="401320"/>
                    <a:pt x="345440" y="401320"/>
                  </a:cubicBezTo>
                  <a:cubicBezTo>
                    <a:pt x="355600" y="401320"/>
                    <a:pt x="360680" y="397510"/>
                    <a:pt x="365760" y="391160"/>
                  </a:cubicBezTo>
                  <a:cubicBezTo>
                    <a:pt x="368300" y="387350"/>
                    <a:pt x="370840" y="378460"/>
                    <a:pt x="370840" y="374650"/>
                  </a:cubicBezTo>
                  <a:cubicBezTo>
                    <a:pt x="370840" y="372110"/>
                    <a:pt x="368300" y="367030"/>
                    <a:pt x="367030" y="361950"/>
                  </a:cubicBezTo>
                  <a:cubicBezTo>
                    <a:pt x="367030" y="359410"/>
                    <a:pt x="364490" y="355600"/>
                    <a:pt x="364490" y="353060"/>
                  </a:cubicBezTo>
                  <a:cubicBezTo>
                    <a:pt x="364490" y="353060"/>
                    <a:pt x="367030" y="351790"/>
                    <a:pt x="367030" y="351790"/>
                  </a:cubicBezTo>
                  <a:cubicBezTo>
                    <a:pt x="367030" y="351790"/>
                    <a:pt x="367030" y="351790"/>
                    <a:pt x="368300" y="353060"/>
                  </a:cubicBezTo>
                  <a:lnTo>
                    <a:pt x="383540" y="364490"/>
                  </a:lnTo>
                  <a:cubicBezTo>
                    <a:pt x="386080" y="365760"/>
                    <a:pt x="388620" y="367030"/>
                    <a:pt x="392430" y="367030"/>
                  </a:cubicBezTo>
                  <a:cubicBezTo>
                    <a:pt x="396240" y="367030"/>
                    <a:pt x="397510" y="367030"/>
                    <a:pt x="400050" y="365760"/>
                  </a:cubicBezTo>
                  <a:cubicBezTo>
                    <a:pt x="405130" y="363220"/>
                    <a:pt x="407670" y="356870"/>
                    <a:pt x="407670" y="351790"/>
                  </a:cubicBezTo>
                  <a:cubicBezTo>
                    <a:pt x="407670" y="351790"/>
                    <a:pt x="407670" y="340360"/>
                    <a:pt x="403860" y="330200"/>
                  </a:cubicBezTo>
                  <a:lnTo>
                    <a:pt x="401320" y="321310"/>
                  </a:lnTo>
                  <a:cubicBezTo>
                    <a:pt x="402590" y="316230"/>
                    <a:pt x="401320" y="311150"/>
                    <a:pt x="401320" y="303530"/>
                  </a:cubicBezTo>
                  <a:lnTo>
                    <a:pt x="401320" y="289560"/>
                  </a:lnTo>
                  <a:cubicBezTo>
                    <a:pt x="400050" y="284480"/>
                    <a:pt x="401320" y="280670"/>
                    <a:pt x="403860" y="278130"/>
                  </a:cubicBezTo>
                  <a:cubicBezTo>
                    <a:pt x="414020" y="278130"/>
                    <a:pt x="424180" y="281940"/>
                    <a:pt x="426720" y="284480"/>
                  </a:cubicBezTo>
                  <a:cubicBezTo>
                    <a:pt x="429260" y="290830"/>
                    <a:pt x="436880" y="297180"/>
                    <a:pt x="453390" y="297180"/>
                  </a:cubicBezTo>
                  <a:cubicBezTo>
                    <a:pt x="469900" y="297180"/>
                    <a:pt x="487680" y="292100"/>
                    <a:pt x="513080" y="280670"/>
                  </a:cubicBezTo>
                  <a:cubicBezTo>
                    <a:pt x="518160" y="278130"/>
                    <a:pt x="521970" y="273050"/>
                    <a:pt x="521970" y="266700"/>
                  </a:cubicBezTo>
                  <a:cubicBezTo>
                    <a:pt x="521970" y="260350"/>
                    <a:pt x="518160" y="255270"/>
                    <a:pt x="511810" y="254000"/>
                  </a:cubicBezTo>
                  <a:cubicBezTo>
                    <a:pt x="500380" y="250190"/>
                    <a:pt x="476250" y="241300"/>
                    <a:pt x="464820" y="236220"/>
                  </a:cubicBezTo>
                  <a:cubicBezTo>
                    <a:pt x="464820" y="236220"/>
                    <a:pt x="464820" y="236220"/>
                    <a:pt x="464820" y="234950"/>
                  </a:cubicBezTo>
                  <a:cubicBezTo>
                    <a:pt x="464820" y="234950"/>
                    <a:pt x="464820" y="234950"/>
                    <a:pt x="464820" y="234950"/>
                  </a:cubicBezTo>
                  <a:cubicBezTo>
                    <a:pt x="464820" y="234950"/>
                    <a:pt x="468630" y="232410"/>
                    <a:pt x="471170" y="229870"/>
                  </a:cubicBezTo>
                  <a:cubicBezTo>
                    <a:pt x="474980" y="227330"/>
                    <a:pt x="476250" y="222250"/>
                    <a:pt x="476250" y="217170"/>
                  </a:cubicBezTo>
                  <a:cubicBezTo>
                    <a:pt x="476250" y="213360"/>
                    <a:pt x="473710" y="209550"/>
                    <a:pt x="469900" y="207010"/>
                  </a:cubicBezTo>
                  <a:cubicBezTo>
                    <a:pt x="469900" y="203200"/>
                    <a:pt x="471170" y="198120"/>
                    <a:pt x="469900" y="193040"/>
                  </a:cubicBezTo>
                  <a:cubicBezTo>
                    <a:pt x="468630" y="182880"/>
                    <a:pt x="464820" y="177800"/>
                    <a:pt x="459740" y="175260"/>
                  </a:cubicBezTo>
                  <a:cubicBezTo>
                    <a:pt x="459740" y="175260"/>
                    <a:pt x="459740" y="173990"/>
                    <a:pt x="459740" y="172720"/>
                  </a:cubicBezTo>
                  <a:cubicBezTo>
                    <a:pt x="463550" y="170180"/>
                    <a:pt x="466090" y="165100"/>
                    <a:pt x="467360" y="161290"/>
                  </a:cubicBezTo>
                  <a:cubicBezTo>
                    <a:pt x="467360" y="157480"/>
                    <a:pt x="467360" y="146050"/>
                    <a:pt x="461010" y="139700"/>
                  </a:cubicBezTo>
                  <a:cubicBezTo>
                    <a:pt x="458470" y="137160"/>
                    <a:pt x="450850" y="133350"/>
                    <a:pt x="447040" y="133350"/>
                  </a:cubicBezTo>
                  <a:cubicBezTo>
                    <a:pt x="443230" y="133350"/>
                    <a:pt x="430530" y="133350"/>
                    <a:pt x="421640" y="133350"/>
                  </a:cubicBezTo>
                  <a:lnTo>
                    <a:pt x="421640" y="133350"/>
                  </a:lnTo>
                  <a:cubicBezTo>
                    <a:pt x="426720" y="129540"/>
                    <a:pt x="433070" y="127000"/>
                    <a:pt x="435610" y="125730"/>
                  </a:cubicBezTo>
                  <a:cubicBezTo>
                    <a:pt x="435610" y="125730"/>
                    <a:pt x="435610" y="125730"/>
                    <a:pt x="435610" y="125730"/>
                  </a:cubicBezTo>
                  <a:cubicBezTo>
                    <a:pt x="438150" y="125730"/>
                    <a:pt x="443230" y="121920"/>
                    <a:pt x="449580" y="118110"/>
                  </a:cubicBezTo>
                  <a:cubicBezTo>
                    <a:pt x="452120" y="116840"/>
                    <a:pt x="454660" y="114300"/>
                    <a:pt x="455930" y="114300"/>
                  </a:cubicBezTo>
                  <a:cubicBezTo>
                    <a:pt x="461010" y="114300"/>
                    <a:pt x="471170" y="107950"/>
                    <a:pt x="466090" y="88900"/>
                  </a:cubicBezTo>
                  <a:cubicBezTo>
                    <a:pt x="466090" y="71120"/>
                    <a:pt x="450850" y="62230"/>
                    <a:pt x="443230" y="57150"/>
                  </a:cubicBezTo>
                  <a:cubicBezTo>
                    <a:pt x="443230" y="57150"/>
                    <a:pt x="440690" y="52070"/>
                    <a:pt x="438150" y="48260"/>
                  </a:cubicBezTo>
                  <a:cubicBezTo>
                    <a:pt x="434340" y="41910"/>
                    <a:pt x="431800" y="35560"/>
                    <a:pt x="429260" y="31750"/>
                  </a:cubicBezTo>
                  <a:cubicBezTo>
                    <a:pt x="429260" y="31750"/>
                    <a:pt x="425450" y="26670"/>
                    <a:pt x="419100" y="3810"/>
                  </a:cubicBezTo>
                  <a:cubicBezTo>
                    <a:pt x="419100" y="3810"/>
                    <a:pt x="419100" y="3810"/>
                    <a:pt x="419100" y="3810"/>
                  </a:cubicBezTo>
                  <a:cubicBezTo>
                    <a:pt x="419100" y="3810"/>
                    <a:pt x="419100" y="3810"/>
                    <a:pt x="420370" y="0"/>
                  </a:cubicBezTo>
                  <a:cubicBezTo>
                    <a:pt x="490220" y="3810"/>
                    <a:pt x="553720" y="27940"/>
                    <a:pt x="585470" y="39370"/>
                  </a:cubicBezTo>
                  <a:lnTo>
                    <a:pt x="590550" y="39370"/>
                  </a:lnTo>
                  <a:cubicBezTo>
                    <a:pt x="590550" y="43180"/>
                    <a:pt x="593090" y="44450"/>
                    <a:pt x="594360" y="45720"/>
                  </a:cubicBezTo>
                  <a:cubicBezTo>
                    <a:pt x="600710" y="49530"/>
                    <a:pt x="607060" y="53340"/>
                    <a:pt x="612140" y="55880"/>
                  </a:cubicBezTo>
                  <a:cubicBezTo>
                    <a:pt x="612140" y="59690"/>
                    <a:pt x="610870" y="66040"/>
                    <a:pt x="609600" y="71120"/>
                  </a:cubicBezTo>
                  <a:lnTo>
                    <a:pt x="598170" y="88900"/>
                  </a:lnTo>
                  <a:cubicBezTo>
                    <a:pt x="595630" y="93980"/>
                    <a:pt x="595630" y="99060"/>
                    <a:pt x="598170" y="104140"/>
                  </a:cubicBezTo>
                  <a:cubicBezTo>
                    <a:pt x="600710" y="107950"/>
                    <a:pt x="605790" y="110490"/>
                    <a:pt x="609600" y="110490"/>
                  </a:cubicBezTo>
                  <a:cubicBezTo>
                    <a:pt x="613410" y="110490"/>
                    <a:pt x="622300" y="109220"/>
                    <a:pt x="622300" y="109220"/>
                  </a:cubicBezTo>
                  <a:cubicBezTo>
                    <a:pt x="624840" y="111760"/>
                    <a:pt x="628650" y="115570"/>
                    <a:pt x="628650" y="116840"/>
                  </a:cubicBezTo>
                  <a:cubicBezTo>
                    <a:pt x="629920" y="123190"/>
                    <a:pt x="635000" y="133350"/>
                    <a:pt x="655320" y="133350"/>
                  </a:cubicBezTo>
                  <a:cubicBezTo>
                    <a:pt x="675640" y="133350"/>
                    <a:pt x="670560" y="133350"/>
                    <a:pt x="675640" y="130810"/>
                  </a:cubicBezTo>
                  <a:cubicBezTo>
                    <a:pt x="684530" y="134620"/>
                    <a:pt x="702310" y="143510"/>
                    <a:pt x="711200" y="146050"/>
                  </a:cubicBezTo>
                  <a:cubicBezTo>
                    <a:pt x="711200" y="146050"/>
                    <a:pt x="711200" y="149860"/>
                    <a:pt x="711200" y="151130"/>
                  </a:cubicBezTo>
                  <a:cubicBezTo>
                    <a:pt x="711200" y="156210"/>
                    <a:pt x="713740" y="162560"/>
                    <a:pt x="717550" y="165100"/>
                  </a:cubicBezTo>
                  <a:cubicBezTo>
                    <a:pt x="720090" y="166370"/>
                    <a:pt x="722630" y="167640"/>
                    <a:pt x="725170" y="167640"/>
                  </a:cubicBezTo>
                  <a:cubicBezTo>
                    <a:pt x="727710" y="167640"/>
                    <a:pt x="730250" y="167640"/>
                    <a:pt x="732790" y="165100"/>
                  </a:cubicBezTo>
                  <a:lnTo>
                    <a:pt x="751840" y="151130"/>
                  </a:lnTo>
                  <a:cubicBezTo>
                    <a:pt x="751840" y="151130"/>
                    <a:pt x="756920" y="148590"/>
                    <a:pt x="760730" y="148590"/>
                  </a:cubicBezTo>
                  <a:cubicBezTo>
                    <a:pt x="760730" y="148590"/>
                    <a:pt x="760730" y="148590"/>
                    <a:pt x="762000" y="148590"/>
                  </a:cubicBezTo>
                  <a:cubicBezTo>
                    <a:pt x="765810" y="148590"/>
                    <a:pt x="772160" y="148590"/>
                    <a:pt x="778510" y="142240"/>
                  </a:cubicBezTo>
                  <a:cubicBezTo>
                    <a:pt x="778510" y="144780"/>
                    <a:pt x="778510" y="147320"/>
                    <a:pt x="778510" y="149860"/>
                  </a:cubicBezTo>
                  <a:cubicBezTo>
                    <a:pt x="781050" y="161290"/>
                    <a:pt x="781050" y="173990"/>
                    <a:pt x="781050" y="177800"/>
                  </a:cubicBezTo>
                  <a:cubicBezTo>
                    <a:pt x="781050" y="177800"/>
                    <a:pt x="781050" y="177800"/>
                    <a:pt x="778510" y="177800"/>
                  </a:cubicBezTo>
                  <a:cubicBezTo>
                    <a:pt x="775970" y="177800"/>
                    <a:pt x="775970" y="177800"/>
                    <a:pt x="774700" y="177800"/>
                  </a:cubicBezTo>
                  <a:cubicBezTo>
                    <a:pt x="770890" y="177800"/>
                    <a:pt x="767080" y="179070"/>
                    <a:pt x="764540" y="181610"/>
                  </a:cubicBezTo>
                  <a:cubicBezTo>
                    <a:pt x="763270" y="182880"/>
                    <a:pt x="759460" y="185420"/>
                    <a:pt x="759460" y="186690"/>
                  </a:cubicBezTo>
                  <a:cubicBezTo>
                    <a:pt x="759460" y="186690"/>
                    <a:pt x="759460" y="186690"/>
                    <a:pt x="759460" y="186690"/>
                  </a:cubicBezTo>
                  <a:cubicBezTo>
                    <a:pt x="758190" y="186690"/>
                    <a:pt x="751840" y="189230"/>
                    <a:pt x="741680" y="199390"/>
                  </a:cubicBezTo>
                  <a:cubicBezTo>
                    <a:pt x="737870" y="203200"/>
                    <a:pt x="736600" y="209550"/>
                    <a:pt x="739140" y="214630"/>
                  </a:cubicBezTo>
                  <a:lnTo>
                    <a:pt x="745490" y="232410"/>
                  </a:lnTo>
                  <a:cubicBezTo>
                    <a:pt x="748030" y="237490"/>
                    <a:pt x="753110" y="241300"/>
                    <a:pt x="759460" y="241300"/>
                  </a:cubicBezTo>
                  <a:cubicBezTo>
                    <a:pt x="765810" y="241300"/>
                    <a:pt x="762000" y="241300"/>
                    <a:pt x="762000" y="241300"/>
                  </a:cubicBezTo>
                  <a:lnTo>
                    <a:pt x="781050" y="237490"/>
                  </a:lnTo>
                  <a:lnTo>
                    <a:pt x="824230" y="248920"/>
                  </a:lnTo>
                  <a:cubicBezTo>
                    <a:pt x="826770" y="248920"/>
                    <a:pt x="830580" y="248920"/>
                    <a:pt x="835660" y="248920"/>
                  </a:cubicBezTo>
                  <a:cubicBezTo>
                    <a:pt x="842010" y="248920"/>
                    <a:pt x="848360" y="248920"/>
                    <a:pt x="853440" y="246380"/>
                  </a:cubicBezTo>
                  <a:cubicBezTo>
                    <a:pt x="866140" y="242570"/>
                    <a:pt x="868680" y="234950"/>
                    <a:pt x="869950" y="228600"/>
                  </a:cubicBezTo>
                  <a:cubicBezTo>
                    <a:pt x="873760" y="219710"/>
                    <a:pt x="877570" y="209550"/>
                    <a:pt x="892810" y="200660"/>
                  </a:cubicBezTo>
                  <a:cubicBezTo>
                    <a:pt x="904240" y="193040"/>
                    <a:pt x="930910" y="191770"/>
                    <a:pt x="948690" y="190500"/>
                  </a:cubicBezTo>
                  <a:cubicBezTo>
                    <a:pt x="963930" y="190500"/>
                    <a:pt x="972820" y="189230"/>
                    <a:pt x="977900" y="186690"/>
                  </a:cubicBezTo>
                  <a:cubicBezTo>
                    <a:pt x="996950" y="177800"/>
                    <a:pt x="1012190" y="137160"/>
                    <a:pt x="1012190" y="137160"/>
                  </a:cubicBezTo>
                  <a:cubicBezTo>
                    <a:pt x="1012190" y="133350"/>
                    <a:pt x="1019810" y="125730"/>
                    <a:pt x="1023620" y="124460"/>
                  </a:cubicBezTo>
                  <a:cubicBezTo>
                    <a:pt x="1028700" y="124460"/>
                    <a:pt x="1054100" y="134620"/>
                    <a:pt x="1073150" y="142240"/>
                  </a:cubicBezTo>
                  <a:cubicBezTo>
                    <a:pt x="1075690" y="142240"/>
                    <a:pt x="1076960" y="143510"/>
                    <a:pt x="1079500" y="143510"/>
                  </a:cubicBezTo>
                  <a:cubicBezTo>
                    <a:pt x="1082040" y="143510"/>
                    <a:pt x="1084580" y="143510"/>
                    <a:pt x="1087120" y="140970"/>
                  </a:cubicBezTo>
                  <a:lnTo>
                    <a:pt x="1109980" y="125730"/>
                  </a:lnTo>
                  <a:cubicBezTo>
                    <a:pt x="1113790" y="125730"/>
                    <a:pt x="1121410" y="123190"/>
                    <a:pt x="1129030" y="119380"/>
                  </a:cubicBezTo>
                  <a:cubicBezTo>
                    <a:pt x="1135380" y="115570"/>
                    <a:pt x="1139190" y="110490"/>
                    <a:pt x="1140460" y="104140"/>
                  </a:cubicBezTo>
                  <a:cubicBezTo>
                    <a:pt x="1141730" y="91440"/>
                    <a:pt x="1130300" y="78740"/>
                    <a:pt x="1125220" y="74930"/>
                  </a:cubicBezTo>
                  <a:lnTo>
                    <a:pt x="1120140" y="69850"/>
                  </a:lnTo>
                  <a:cubicBezTo>
                    <a:pt x="1129030" y="64770"/>
                    <a:pt x="1136650" y="59690"/>
                    <a:pt x="1141730" y="54610"/>
                  </a:cubicBezTo>
                  <a:lnTo>
                    <a:pt x="1141730" y="77470"/>
                  </a:lnTo>
                  <a:cubicBezTo>
                    <a:pt x="1141730" y="81280"/>
                    <a:pt x="1144270" y="85090"/>
                    <a:pt x="1146810" y="87630"/>
                  </a:cubicBezTo>
                  <a:cubicBezTo>
                    <a:pt x="1149350" y="90170"/>
                    <a:pt x="1153160" y="92710"/>
                    <a:pt x="1156970" y="92710"/>
                  </a:cubicBezTo>
                  <a:cubicBezTo>
                    <a:pt x="1160780" y="92710"/>
                    <a:pt x="1167130" y="90170"/>
                    <a:pt x="1172210" y="87630"/>
                  </a:cubicBezTo>
                  <a:lnTo>
                    <a:pt x="1176020" y="85090"/>
                  </a:lnTo>
                  <a:cubicBezTo>
                    <a:pt x="1176020" y="85090"/>
                    <a:pt x="1178560" y="87630"/>
                    <a:pt x="1179830" y="88900"/>
                  </a:cubicBezTo>
                  <a:lnTo>
                    <a:pt x="1182370" y="91440"/>
                  </a:lnTo>
                  <a:cubicBezTo>
                    <a:pt x="1179830" y="92710"/>
                    <a:pt x="1177290" y="93980"/>
                    <a:pt x="1174750" y="95250"/>
                  </a:cubicBezTo>
                  <a:cubicBezTo>
                    <a:pt x="1169670" y="96520"/>
                    <a:pt x="1165860" y="101600"/>
                    <a:pt x="1165860" y="106680"/>
                  </a:cubicBezTo>
                  <a:cubicBezTo>
                    <a:pt x="1165860" y="111760"/>
                    <a:pt x="1165860" y="116840"/>
                    <a:pt x="1170940" y="120650"/>
                  </a:cubicBezTo>
                  <a:cubicBezTo>
                    <a:pt x="1170940" y="120650"/>
                    <a:pt x="1170940" y="120650"/>
                    <a:pt x="1173480" y="123190"/>
                  </a:cubicBezTo>
                  <a:cubicBezTo>
                    <a:pt x="1173480" y="123190"/>
                    <a:pt x="1173480" y="123190"/>
                    <a:pt x="1172210" y="123190"/>
                  </a:cubicBezTo>
                  <a:cubicBezTo>
                    <a:pt x="1168400" y="123190"/>
                    <a:pt x="1163320" y="125730"/>
                    <a:pt x="1160780" y="128270"/>
                  </a:cubicBezTo>
                  <a:cubicBezTo>
                    <a:pt x="1143000" y="152400"/>
                    <a:pt x="1131570" y="166370"/>
                    <a:pt x="1130300" y="171450"/>
                  </a:cubicBezTo>
                  <a:cubicBezTo>
                    <a:pt x="1125220" y="182880"/>
                    <a:pt x="1130300" y="195580"/>
                    <a:pt x="1136650" y="203200"/>
                  </a:cubicBezTo>
                  <a:cubicBezTo>
                    <a:pt x="1139190" y="207010"/>
                    <a:pt x="1148080" y="210820"/>
                    <a:pt x="1153160" y="210820"/>
                  </a:cubicBezTo>
                  <a:cubicBezTo>
                    <a:pt x="1158240" y="210820"/>
                    <a:pt x="1165860" y="209550"/>
                    <a:pt x="1173480" y="207010"/>
                  </a:cubicBezTo>
                  <a:cubicBezTo>
                    <a:pt x="1179830" y="205740"/>
                    <a:pt x="1187450" y="204470"/>
                    <a:pt x="1193800" y="203200"/>
                  </a:cubicBezTo>
                  <a:cubicBezTo>
                    <a:pt x="1198880" y="203200"/>
                    <a:pt x="1203960" y="203200"/>
                    <a:pt x="1207770" y="200660"/>
                  </a:cubicBezTo>
                  <a:cubicBezTo>
                    <a:pt x="1224280" y="215900"/>
                    <a:pt x="1239520" y="232410"/>
                    <a:pt x="1243330" y="234950"/>
                  </a:cubicBezTo>
                  <a:cubicBezTo>
                    <a:pt x="1243330" y="234950"/>
                    <a:pt x="1244600" y="238760"/>
                    <a:pt x="1254760" y="250190"/>
                  </a:cubicBezTo>
                  <a:lnTo>
                    <a:pt x="1254760" y="250190"/>
                  </a:lnTo>
                  <a:cubicBezTo>
                    <a:pt x="1254760" y="250190"/>
                    <a:pt x="1248410" y="252730"/>
                    <a:pt x="1245870" y="254000"/>
                  </a:cubicBezTo>
                  <a:cubicBezTo>
                    <a:pt x="1235710" y="257810"/>
                    <a:pt x="1229360" y="270510"/>
                    <a:pt x="1228090" y="278130"/>
                  </a:cubicBezTo>
                  <a:cubicBezTo>
                    <a:pt x="1228090" y="283210"/>
                    <a:pt x="1230630" y="292100"/>
                    <a:pt x="1235710" y="294640"/>
                  </a:cubicBezTo>
                  <a:cubicBezTo>
                    <a:pt x="1238250" y="295910"/>
                    <a:pt x="1247140" y="303530"/>
                    <a:pt x="1254760" y="311150"/>
                  </a:cubicBezTo>
                  <a:cubicBezTo>
                    <a:pt x="1258570" y="314960"/>
                    <a:pt x="1264920" y="320040"/>
                    <a:pt x="1275080" y="320040"/>
                  </a:cubicBezTo>
                  <a:cubicBezTo>
                    <a:pt x="1285240" y="320040"/>
                    <a:pt x="1285240" y="320040"/>
                    <a:pt x="1289050" y="317500"/>
                  </a:cubicBezTo>
                  <a:cubicBezTo>
                    <a:pt x="1289050" y="317500"/>
                    <a:pt x="1289050" y="318770"/>
                    <a:pt x="1289050" y="320040"/>
                  </a:cubicBezTo>
                  <a:cubicBezTo>
                    <a:pt x="1289050" y="325120"/>
                    <a:pt x="1291590" y="342900"/>
                    <a:pt x="1294130" y="361950"/>
                  </a:cubicBezTo>
                  <a:cubicBezTo>
                    <a:pt x="1296670" y="388620"/>
                    <a:pt x="1299210" y="417830"/>
                    <a:pt x="1301750" y="430530"/>
                  </a:cubicBezTo>
                  <a:cubicBezTo>
                    <a:pt x="1301750" y="435610"/>
                    <a:pt x="1304290" y="439420"/>
                    <a:pt x="1304290" y="443230"/>
                  </a:cubicBezTo>
                  <a:cubicBezTo>
                    <a:pt x="1304290" y="447040"/>
                    <a:pt x="1306830" y="452120"/>
                    <a:pt x="1306830" y="453390"/>
                  </a:cubicBezTo>
                  <a:cubicBezTo>
                    <a:pt x="1300480" y="459740"/>
                    <a:pt x="1295400" y="466090"/>
                    <a:pt x="1290320" y="472440"/>
                  </a:cubicBezTo>
                  <a:cubicBezTo>
                    <a:pt x="1285240" y="478790"/>
                    <a:pt x="1278890" y="487680"/>
                    <a:pt x="1273810" y="490220"/>
                  </a:cubicBezTo>
                  <a:cubicBezTo>
                    <a:pt x="1259840" y="499110"/>
                    <a:pt x="1254760" y="511810"/>
                    <a:pt x="1257300" y="527050"/>
                  </a:cubicBezTo>
                  <a:cubicBezTo>
                    <a:pt x="1258570" y="534670"/>
                    <a:pt x="1262380" y="552450"/>
                    <a:pt x="1262380" y="552450"/>
                  </a:cubicBezTo>
                  <a:cubicBezTo>
                    <a:pt x="1262380" y="556260"/>
                    <a:pt x="1264920" y="558800"/>
                    <a:pt x="1268730" y="561340"/>
                  </a:cubicBezTo>
                  <a:cubicBezTo>
                    <a:pt x="1290320" y="576580"/>
                    <a:pt x="1314450" y="594360"/>
                    <a:pt x="1328420" y="605790"/>
                  </a:cubicBezTo>
                  <a:cubicBezTo>
                    <a:pt x="1328420" y="605790"/>
                    <a:pt x="1328420" y="609600"/>
                    <a:pt x="1328420" y="609600"/>
                  </a:cubicBezTo>
                  <a:cubicBezTo>
                    <a:pt x="1328420" y="613410"/>
                    <a:pt x="1330960" y="617220"/>
                    <a:pt x="1334770" y="618490"/>
                  </a:cubicBezTo>
                  <a:cubicBezTo>
                    <a:pt x="1333500" y="626110"/>
                    <a:pt x="1330960" y="635000"/>
                    <a:pt x="1329690" y="641350"/>
                  </a:cubicBezTo>
                  <a:cubicBezTo>
                    <a:pt x="1325880" y="655320"/>
                    <a:pt x="1318260" y="680720"/>
                    <a:pt x="1336040" y="693420"/>
                  </a:cubicBezTo>
                  <a:cubicBezTo>
                    <a:pt x="1338580" y="695960"/>
                    <a:pt x="1342390" y="697230"/>
                    <a:pt x="1344930" y="699770"/>
                  </a:cubicBezTo>
                  <a:cubicBezTo>
                    <a:pt x="1346200" y="699770"/>
                    <a:pt x="1348740" y="702310"/>
                    <a:pt x="1350010" y="703580"/>
                  </a:cubicBezTo>
                  <a:cubicBezTo>
                    <a:pt x="1350010" y="704850"/>
                    <a:pt x="1350010" y="709930"/>
                    <a:pt x="1352550" y="715010"/>
                  </a:cubicBezTo>
                  <a:cubicBezTo>
                    <a:pt x="1353820" y="721360"/>
                    <a:pt x="1356360" y="727710"/>
                    <a:pt x="1356360" y="732790"/>
                  </a:cubicBezTo>
                  <a:cubicBezTo>
                    <a:pt x="1356360" y="737870"/>
                    <a:pt x="1344930" y="768350"/>
                    <a:pt x="1339850" y="779780"/>
                  </a:cubicBezTo>
                  <a:lnTo>
                    <a:pt x="1336040" y="788670"/>
                  </a:lnTo>
                  <a:cubicBezTo>
                    <a:pt x="1329690" y="803910"/>
                    <a:pt x="1336040" y="815340"/>
                    <a:pt x="1339850" y="821690"/>
                  </a:cubicBezTo>
                  <a:cubicBezTo>
                    <a:pt x="1342390" y="826770"/>
                    <a:pt x="1343660" y="830580"/>
                    <a:pt x="1344930" y="835660"/>
                  </a:cubicBezTo>
                  <a:cubicBezTo>
                    <a:pt x="1346200" y="839470"/>
                    <a:pt x="1348740" y="845820"/>
                    <a:pt x="1348740" y="848360"/>
                  </a:cubicBezTo>
                  <a:cubicBezTo>
                    <a:pt x="1348740" y="855980"/>
                    <a:pt x="1351280" y="863600"/>
                    <a:pt x="1353820" y="869950"/>
                  </a:cubicBezTo>
                  <a:cubicBezTo>
                    <a:pt x="1353820" y="881380"/>
                    <a:pt x="1362710" y="886460"/>
                    <a:pt x="1371600" y="890270"/>
                  </a:cubicBezTo>
                  <a:cubicBezTo>
                    <a:pt x="1374140" y="891540"/>
                    <a:pt x="1379220" y="894080"/>
                    <a:pt x="1380490" y="895350"/>
                  </a:cubicBezTo>
                  <a:cubicBezTo>
                    <a:pt x="1380490" y="895350"/>
                    <a:pt x="1383030" y="901700"/>
                    <a:pt x="1385570" y="908050"/>
                  </a:cubicBezTo>
                  <a:cubicBezTo>
                    <a:pt x="1389380" y="915670"/>
                    <a:pt x="1391920" y="925830"/>
                    <a:pt x="1395730" y="932180"/>
                  </a:cubicBezTo>
                  <a:cubicBezTo>
                    <a:pt x="1399540" y="939800"/>
                    <a:pt x="1400810" y="947420"/>
                    <a:pt x="1398270" y="951230"/>
                  </a:cubicBezTo>
                  <a:cubicBezTo>
                    <a:pt x="1381760" y="979170"/>
                    <a:pt x="1377950" y="986790"/>
                    <a:pt x="1377950" y="991870"/>
                  </a:cubicBezTo>
                  <a:lnTo>
                    <a:pt x="1377950" y="1002030"/>
                  </a:lnTo>
                  <a:cubicBezTo>
                    <a:pt x="1374140" y="1010920"/>
                    <a:pt x="1371600" y="1023620"/>
                    <a:pt x="1371600" y="1029970"/>
                  </a:cubicBezTo>
                  <a:cubicBezTo>
                    <a:pt x="1367790" y="1028700"/>
                    <a:pt x="1365250" y="1024890"/>
                    <a:pt x="1363980" y="1021080"/>
                  </a:cubicBezTo>
                  <a:lnTo>
                    <a:pt x="1361440" y="1014730"/>
                  </a:lnTo>
                  <a:cubicBezTo>
                    <a:pt x="1361440" y="1012190"/>
                    <a:pt x="1348740" y="991870"/>
                    <a:pt x="1336040" y="986790"/>
                  </a:cubicBezTo>
                  <a:cubicBezTo>
                    <a:pt x="1330960" y="982980"/>
                    <a:pt x="1323340" y="976630"/>
                    <a:pt x="1313180" y="976630"/>
                  </a:cubicBezTo>
                  <a:cubicBezTo>
                    <a:pt x="1303020" y="976630"/>
                    <a:pt x="1303020" y="977900"/>
                    <a:pt x="1296670" y="980440"/>
                  </a:cubicBezTo>
                  <a:cubicBezTo>
                    <a:pt x="1290320" y="982980"/>
                    <a:pt x="1272540" y="991870"/>
                    <a:pt x="1273810" y="1007110"/>
                  </a:cubicBezTo>
                  <a:cubicBezTo>
                    <a:pt x="1273810" y="1013460"/>
                    <a:pt x="1280160" y="1019810"/>
                    <a:pt x="1285240" y="1022350"/>
                  </a:cubicBezTo>
                  <a:cubicBezTo>
                    <a:pt x="1285240" y="1022350"/>
                    <a:pt x="1285240" y="1022350"/>
                    <a:pt x="1285240" y="1022350"/>
                  </a:cubicBezTo>
                  <a:cubicBezTo>
                    <a:pt x="1277620" y="1024890"/>
                    <a:pt x="1268730" y="1027430"/>
                    <a:pt x="1261110" y="1032510"/>
                  </a:cubicBezTo>
                  <a:cubicBezTo>
                    <a:pt x="1256030" y="1036320"/>
                    <a:pt x="1250950" y="1038860"/>
                    <a:pt x="1245870" y="1041400"/>
                  </a:cubicBezTo>
                  <a:cubicBezTo>
                    <a:pt x="1236980" y="1046480"/>
                    <a:pt x="1230630" y="1050290"/>
                    <a:pt x="1228090" y="1054100"/>
                  </a:cubicBezTo>
                  <a:cubicBezTo>
                    <a:pt x="1225550" y="1056640"/>
                    <a:pt x="1220470" y="1060450"/>
                    <a:pt x="1219200" y="1061721"/>
                  </a:cubicBezTo>
                  <a:cubicBezTo>
                    <a:pt x="1219200" y="1061721"/>
                    <a:pt x="1219200" y="1061721"/>
                    <a:pt x="1219200" y="1061721"/>
                  </a:cubicBezTo>
                  <a:cubicBezTo>
                    <a:pt x="1215390" y="1061721"/>
                    <a:pt x="1187450" y="1064260"/>
                    <a:pt x="1177290" y="1064260"/>
                  </a:cubicBezTo>
                  <a:cubicBezTo>
                    <a:pt x="1167130" y="1064260"/>
                    <a:pt x="1162050" y="1068071"/>
                    <a:pt x="1156970" y="1074421"/>
                  </a:cubicBezTo>
                  <a:cubicBezTo>
                    <a:pt x="1153160" y="1079500"/>
                    <a:pt x="1151890" y="1084580"/>
                    <a:pt x="1150620" y="1089660"/>
                  </a:cubicBezTo>
                  <a:cubicBezTo>
                    <a:pt x="1150620" y="1089660"/>
                    <a:pt x="1149350" y="1089660"/>
                    <a:pt x="1148080" y="1089660"/>
                  </a:cubicBezTo>
                  <a:cubicBezTo>
                    <a:pt x="1141730" y="1092200"/>
                    <a:pt x="1135380" y="1097280"/>
                    <a:pt x="1125220" y="1106171"/>
                  </a:cubicBezTo>
                  <a:cubicBezTo>
                    <a:pt x="1121410" y="1108710"/>
                    <a:pt x="1117600" y="1113790"/>
                    <a:pt x="1113790" y="1116330"/>
                  </a:cubicBezTo>
                  <a:cubicBezTo>
                    <a:pt x="1113790" y="1116330"/>
                    <a:pt x="1112520" y="1116330"/>
                    <a:pt x="1111250" y="1116330"/>
                  </a:cubicBezTo>
                  <a:cubicBezTo>
                    <a:pt x="1106170" y="1116330"/>
                    <a:pt x="1101090" y="1115060"/>
                    <a:pt x="1097280" y="1115060"/>
                  </a:cubicBezTo>
                  <a:cubicBezTo>
                    <a:pt x="1090930" y="1115060"/>
                    <a:pt x="1083310" y="1120140"/>
                    <a:pt x="1080770" y="1125221"/>
                  </a:cubicBezTo>
                  <a:cubicBezTo>
                    <a:pt x="1079500" y="1129030"/>
                    <a:pt x="1079500" y="1131571"/>
                    <a:pt x="1079500" y="1134110"/>
                  </a:cubicBezTo>
                  <a:cubicBezTo>
                    <a:pt x="1076960" y="1134110"/>
                    <a:pt x="1074420" y="1134110"/>
                    <a:pt x="1070610" y="1134110"/>
                  </a:cubicBezTo>
                  <a:cubicBezTo>
                    <a:pt x="1066800" y="1134110"/>
                    <a:pt x="1064260" y="1134110"/>
                    <a:pt x="1064260" y="1134110"/>
                  </a:cubicBezTo>
                  <a:cubicBezTo>
                    <a:pt x="1064260" y="1134110"/>
                    <a:pt x="1057910" y="1134110"/>
                    <a:pt x="1056640" y="1134110"/>
                  </a:cubicBezTo>
                  <a:cubicBezTo>
                    <a:pt x="1046480" y="1134110"/>
                    <a:pt x="1026160" y="1137921"/>
                    <a:pt x="1017270" y="1143000"/>
                  </a:cubicBezTo>
                  <a:cubicBezTo>
                    <a:pt x="1017270" y="1143000"/>
                    <a:pt x="996950" y="1156971"/>
                    <a:pt x="986790" y="1170940"/>
                  </a:cubicBezTo>
                  <a:cubicBezTo>
                    <a:pt x="979170" y="1162050"/>
                    <a:pt x="975360" y="1162050"/>
                    <a:pt x="971550" y="1160780"/>
                  </a:cubicBezTo>
                  <a:cubicBezTo>
                    <a:pt x="971550" y="1160780"/>
                    <a:pt x="971550" y="1160780"/>
                    <a:pt x="971550" y="1160780"/>
                  </a:cubicBezTo>
                  <a:cubicBezTo>
                    <a:pt x="957580" y="1160780"/>
                    <a:pt x="941070" y="1168400"/>
                    <a:pt x="941070" y="1181100"/>
                  </a:cubicBezTo>
                  <a:cubicBezTo>
                    <a:pt x="941070" y="1193800"/>
                    <a:pt x="948690" y="1224280"/>
                    <a:pt x="966470" y="1242060"/>
                  </a:cubicBezTo>
                  <a:cubicBezTo>
                    <a:pt x="975360" y="1250950"/>
                    <a:pt x="980440" y="1258571"/>
                    <a:pt x="984250" y="1262380"/>
                  </a:cubicBezTo>
                  <a:cubicBezTo>
                    <a:pt x="984250" y="1262380"/>
                    <a:pt x="988060" y="1267460"/>
                    <a:pt x="988060" y="1267460"/>
                  </a:cubicBezTo>
                  <a:cubicBezTo>
                    <a:pt x="990600" y="1270000"/>
                    <a:pt x="994410" y="1271271"/>
                    <a:pt x="1000760" y="1273810"/>
                  </a:cubicBezTo>
                  <a:cubicBezTo>
                    <a:pt x="1002030" y="1273810"/>
                    <a:pt x="1004570" y="1275080"/>
                    <a:pt x="1007110" y="1276350"/>
                  </a:cubicBezTo>
                  <a:cubicBezTo>
                    <a:pt x="1004570" y="1278890"/>
                    <a:pt x="1002030" y="1283971"/>
                    <a:pt x="1000760" y="1286510"/>
                  </a:cubicBezTo>
                  <a:cubicBezTo>
                    <a:pt x="990600" y="1300480"/>
                    <a:pt x="986790" y="1306830"/>
                    <a:pt x="989330" y="1315721"/>
                  </a:cubicBezTo>
                  <a:cubicBezTo>
                    <a:pt x="990600" y="1320800"/>
                    <a:pt x="994410" y="1324610"/>
                    <a:pt x="999490" y="1329690"/>
                  </a:cubicBezTo>
                  <a:cubicBezTo>
                    <a:pt x="1003300" y="1333500"/>
                    <a:pt x="1007110" y="1337310"/>
                    <a:pt x="1009650" y="1342390"/>
                  </a:cubicBezTo>
                  <a:cubicBezTo>
                    <a:pt x="1014730" y="1351280"/>
                    <a:pt x="1028700" y="1375410"/>
                    <a:pt x="1031240" y="1400810"/>
                  </a:cubicBezTo>
                  <a:cubicBezTo>
                    <a:pt x="1031240" y="1405890"/>
                    <a:pt x="1033780" y="1409700"/>
                    <a:pt x="1037590" y="1412240"/>
                  </a:cubicBezTo>
                  <a:cubicBezTo>
                    <a:pt x="1049020" y="1418590"/>
                    <a:pt x="1060450" y="1423671"/>
                    <a:pt x="1071880" y="1427480"/>
                  </a:cubicBezTo>
                  <a:cubicBezTo>
                    <a:pt x="1084580" y="1432560"/>
                    <a:pt x="1097280" y="1437640"/>
                    <a:pt x="1099820" y="1442721"/>
                  </a:cubicBezTo>
                  <a:cubicBezTo>
                    <a:pt x="1109980" y="1460500"/>
                    <a:pt x="1130300" y="1487171"/>
                    <a:pt x="1141730" y="1501140"/>
                  </a:cubicBezTo>
                  <a:cubicBezTo>
                    <a:pt x="1153160" y="1516380"/>
                    <a:pt x="1163320" y="1520190"/>
                    <a:pt x="1170940" y="1522730"/>
                  </a:cubicBezTo>
                  <a:cubicBezTo>
                    <a:pt x="1174750" y="1524000"/>
                    <a:pt x="1178560" y="1526540"/>
                    <a:pt x="1182370" y="1529080"/>
                  </a:cubicBezTo>
                  <a:cubicBezTo>
                    <a:pt x="1187450" y="1531621"/>
                    <a:pt x="1201420" y="1537971"/>
                    <a:pt x="1203960" y="1540510"/>
                  </a:cubicBezTo>
                  <a:cubicBezTo>
                    <a:pt x="1209040" y="1546860"/>
                    <a:pt x="1212850" y="1551940"/>
                    <a:pt x="1216660" y="1557021"/>
                  </a:cubicBezTo>
                  <a:cubicBezTo>
                    <a:pt x="1216660" y="1560830"/>
                    <a:pt x="1216660" y="1565910"/>
                    <a:pt x="1215390" y="1570990"/>
                  </a:cubicBezTo>
                  <a:cubicBezTo>
                    <a:pt x="1215390" y="1574800"/>
                    <a:pt x="1215390" y="1579880"/>
                    <a:pt x="1214120" y="1583690"/>
                  </a:cubicBezTo>
                  <a:cubicBezTo>
                    <a:pt x="1214120" y="1583690"/>
                    <a:pt x="1209040" y="1583690"/>
                    <a:pt x="1206500" y="1583690"/>
                  </a:cubicBezTo>
                  <a:cubicBezTo>
                    <a:pt x="1203960" y="1583690"/>
                    <a:pt x="1198880" y="1583690"/>
                    <a:pt x="1196340" y="1583690"/>
                  </a:cubicBezTo>
                  <a:cubicBezTo>
                    <a:pt x="1192530" y="1579880"/>
                    <a:pt x="1186180" y="1576071"/>
                    <a:pt x="1178560" y="1576071"/>
                  </a:cubicBezTo>
                  <a:cubicBezTo>
                    <a:pt x="1170940" y="1576071"/>
                    <a:pt x="1162050" y="1577340"/>
                    <a:pt x="1156970" y="1595121"/>
                  </a:cubicBezTo>
                  <a:cubicBezTo>
                    <a:pt x="1153160" y="1606550"/>
                    <a:pt x="1151890" y="1617980"/>
                    <a:pt x="1151890" y="1626871"/>
                  </a:cubicBezTo>
                  <a:cubicBezTo>
                    <a:pt x="1151890" y="1630680"/>
                    <a:pt x="1151890" y="1634490"/>
                    <a:pt x="1151890" y="1635760"/>
                  </a:cubicBezTo>
                  <a:cubicBezTo>
                    <a:pt x="1150620" y="1637030"/>
                    <a:pt x="1139190" y="1644650"/>
                    <a:pt x="1135380" y="1647190"/>
                  </a:cubicBezTo>
                  <a:cubicBezTo>
                    <a:pt x="1135380" y="1647190"/>
                    <a:pt x="1135380" y="1647190"/>
                    <a:pt x="1135380" y="1647190"/>
                  </a:cubicBezTo>
                  <a:cubicBezTo>
                    <a:pt x="1129030" y="1647190"/>
                    <a:pt x="1075690" y="1663700"/>
                    <a:pt x="1051560" y="1694180"/>
                  </a:cubicBezTo>
                  <a:cubicBezTo>
                    <a:pt x="1047750" y="1697990"/>
                    <a:pt x="1047750" y="1704340"/>
                    <a:pt x="1050290" y="1709421"/>
                  </a:cubicBezTo>
                  <a:cubicBezTo>
                    <a:pt x="1060450" y="1732280"/>
                    <a:pt x="1074420" y="1744980"/>
                    <a:pt x="1083310" y="1752600"/>
                  </a:cubicBezTo>
                  <a:cubicBezTo>
                    <a:pt x="1085850" y="1755140"/>
                    <a:pt x="1090930" y="1758950"/>
                    <a:pt x="1090930" y="1760221"/>
                  </a:cubicBezTo>
                  <a:cubicBezTo>
                    <a:pt x="1083310" y="1780540"/>
                    <a:pt x="1082040" y="1781810"/>
                    <a:pt x="1080770" y="1783080"/>
                  </a:cubicBezTo>
                  <a:cubicBezTo>
                    <a:pt x="1075690" y="1788160"/>
                    <a:pt x="1073150" y="1794510"/>
                    <a:pt x="1075690" y="1802130"/>
                  </a:cubicBezTo>
                  <a:cubicBezTo>
                    <a:pt x="1075690" y="1807210"/>
                    <a:pt x="1080770" y="1814830"/>
                    <a:pt x="1094740" y="1819910"/>
                  </a:cubicBezTo>
                  <a:cubicBezTo>
                    <a:pt x="1094740" y="1819910"/>
                    <a:pt x="1094740" y="1822450"/>
                    <a:pt x="1094740" y="1824990"/>
                  </a:cubicBezTo>
                  <a:cubicBezTo>
                    <a:pt x="1092200" y="1831340"/>
                    <a:pt x="1094740" y="1837690"/>
                    <a:pt x="1094740" y="1842771"/>
                  </a:cubicBezTo>
                  <a:lnTo>
                    <a:pt x="1090930" y="1846580"/>
                  </a:lnTo>
                  <a:cubicBezTo>
                    <a:pt x="1089660" y="1845310"/>
                    <a:pt x="1087120" y="1844040"/>
                    <a:pt x="1084580" y="1844040"/>
                  </a:cubicBezTo>
                  <a:cubicBezTo>
                    <a:pt x="1084580" y="1844040"/>
                    <a:pt x="1083310" y="1844040"/>
                    <a:pt x="1082040" y="1844040"/>
                  </a:cubicBezTo>
                  <a:cubicBezTo>
                    <a:pt x="1082040" y="1833880"/>
                    <a:pt x="1078230" y="1824990"/>
                    <a:pt x="1078230" y="1823721"/>
                  </a:cubicBezTo>
                  <a:lnTo>
                    <a:pt x="1075690" y="1809750"/>
                  </a:lnTo>
                  <a:cubicBezTo>
                    <a:pt x="1075690" y="1805940"/>
                    <a:pt x="1071880" y="1802130"/>
                    <a:pt x="1068070" y="1799590"/>
                  </a:cubicBezTo>
                  <a:cubicBezTo>
                    <a:pt x="1066800" y="1799590"/>
                    <a:pt x="1064260" y="1798321"/>
                    <a:pt x="1061720" y="1798321"/>
                  </a:cubicBezTo>
                  <a:cubicBezTo>
                    <a:pt x="1059180" y="1798321"/>
                    <a:pt x="1056640" y="1798321"/>
                    <a:pt x="1055370" y="1799590"/>
                  </a:cubicBezTo>
                  <a:cubicBezTo>
                    <a:pt x="1049020" y="1803400"/>
                    <a:pt x="1038860" y="1807210"/>
                    <a:pt x="1035050" y="1807210"/>
                  </a:cubicBezTo>
                  <a:cubicBezTo>
                    <a:pt x="1029970" y="1800860"/>
                    <a:pt x="1027430" y="1797050"/>
                    <a:pt x="1023620" y="1794510"/>
                  </a:cubicBezTo>
                  <a:cubicBezTo>
                    <a:pt x="1022350" y="1794510"/>
                    <a:pt x="1019810" y="1791971"/>
                    <a:pt x="1017270" y="1790700"/>
                  </a:cubicBezTo>
                  <a:cubicBezTo>
                    <a:pt x="1007110" y="1783080"/>
                    <a:pt x="999490" y="1779271"/>
                    <a:pt x="993140" y="1779271"/>
                  </a:cubicBezTo>
                  <a:cubicBezTo>
                    <a:pt x="986790" y="1779271"/>
                    <a:pt x="961390" y="1779271"/>
                    <a:pt x="958850" y="1797050"/>
                  </a:cubicBezTo>
                  <a:cubicBezTo>
                    <a:pt x="958850" y="1799590"/>
                    <a:pt x="958850" y="1804671"/>
                    <a:pt x="958850" y="1808480"/>
                  </a:cubicBezTo>
                  <a:cubicBezTo>
                    <a:pt x="932180" y="1813560"/>
                    <a:pt x="897890" y="1821180"/>
                    <a:pt x="890270" y="1821180"/>
                  </a:cubicBezTo>
                  <a:cubicBezTo>
                    <a:pt x="882650" y="1821180"/>
                    <a:pt x="859790" y="1824990"/>
                    <a:pt x="853440" y="1837690"/>
                  </a:cubicBezTo>
                  <a:cubicBezTo>
                    <a:pt x="848360" y="1838960"/>
                    <a:pt x="843280" y="1844040"/>
                    <a:pt x="842010" y="1849121"/>
                  </a:cubicBezTo>
                  <a:cubicBezTo>
                    <a:pt x="842010" y="1851660"/>
                    <a:pt x="842010" y="1854200"/>
                    <a:pt x="842010" y="1856740"/>
                  </a:cubicBezTo>
                  <a:cubicBezTo>
                    <a:pt x="836930" y="1859280"/>
                    <a:pt x="833120" y="1861821"/>
                    <a:pt x="831850" y="1861821"/>
                  </a:cubicBezTo>
                  <a:cubicBezTo>
                    <a:pt x="812800" y="1855471"/>
                    <a:pt x="802640" y="1854200"/>
                    <a:pt x="795020" y="1854200"/>
                  </a:cubicBezTo>
                  <a:cubicBezTo>
                    <a:pt x="793750" y="1854200"/>
                    <a:pt x="792480" y="1854200"/>
                    <a:pt x="791210" y="1854200"/>
                  </a:cubicBezTo>
                  <a:cubicBezTo>
                    <a:pt x="791210" y="1846580"/>
                    <a:pt x="788670" y="1837690"/>
                    <a:pt x="781050" y="1832610"/>
                  </a:cubicBezTo>
                  <a:cubicBezTo>
                    <a:pt x="769620" y="1826260"/>
                    <a:pt x="709930" y="1822450"/>
                    <a:pt x="708660" y="1822450"/>
                  </a:cubicBezTo>
                  <a:cubicBezTo>
                    <a:pt x="702310" y="1819910"/>
                    <a:pt x="698500" y="1818640"/>
                    <a:pt x="694690" y="1818640"/>
                  </a:cubicBezTo>
                  <a:cubicBezTo>
                    <a:pt x="687070" y="1818640"/>
                    <a:pt x="678180" y="1828800"/>
                    <a:pt x="678180" y="1836421"/>
                  </a:cubicBezTo>
                  <a:cubicBezTo>
                    <a:pt x="678180" y="1844040"/>
                    <a:pt x="680720" y="1850390"/>
                    <a:pt x="681990" y="1858010"/>
                  </a:cubicBezTo>
                  <a:cubicBezTo>
                    <a:pt x="681990" y="1863090"/>
                    <a:pt x="684530" y="1866900"/>
                    <a:pt x="685800" y="1871980"/>
                  </a:cubicBezTo>
                  <a:cubicBezTo>
                    <a:pt x="685800" y="1871980"/>
                    <a:pt x="679450" y="1875790"/>
                    <a:pt x="674370" y="1878330"/>
                  </a:cubicBezTo>
                  <a:cubicBezTo>
                    <a:pt x="674370" y="1878330"/>
                    <a:pt x="674370" y="1878330"/>
                    <a:pt x="674370" y="1878330"/>
                  </a:cubicBezTo>
                  <a:close/>
                  <a:moveTo>
                    <a:pt x="801370" y="125730"/>
                  </a:moveTo>
                  <a:cubicBezTo>
                    <a:pt x="801370" y="125730"/>
                    <a:pt x="801370" y="125730"/>
                    <a:pt x="802640" y="127000"/>
                  </a:cubicBezTo>
                  <a:cubicBezTo>
                    <a:pt x="802640" y="127000"/>
                    <a:pt x="800100" y="127000"/>
                    <a:pt x="798830" y="128270"/>
                  </a:cubicBezTo>
                  <a:cubicBezTo>
                    <a:pt x="798830" y="128270"/>
                    <a:pt x="798830" y="125730"/>
                    <a:pt x="800100" y="12446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39" name="Volný tvar: obrazec 38">
              <a:extLst>
                <a:ext uri="{FF2B5EF4-FFF2-40B4-BE49-F238E27FC236}">
                  <a16:creationId xmlns:a16="http://schemas.microsoft.com/office/drawing/2014/main" id="{75E74ADD-FC40-FCCC-5DFA-7548E85AECB3}"/>
                </a:ext>
              </a:extLst>
            </p:cNvPr>
            <p:cNvSpPr/>
            <p:nvPr/>
          </p:nvSpPr>
          <p:spPr>
            <a:xfrm>
              <a:off x="6928487" y="1788591"/>
              <a:ext cx="956840" cy="726385"/>
            </a:xfrm>
            <a:custGeom>
              <a:avLst/>
              <a:gdLst>
                <a:gd name="connsiteX0" fmla="*/ 1075690 w 1075689"/>
                <a:gd name="connsiteY0" fmla="*/ 692150 h 816610"/>
                <a:gd name="connsiteX1" fmla="*/ 1071880 w 1075689"/>
                <a:gd name="connsiteY1" fmla="*/ 688340 h 816610"/>
                <a:gd name="connsiteX2" fmla="*/ 1054100 w 1075689"/>
                <a:gd name="connsiteY2" fmla="*/ 680720 h 816610"/>
                <a:gd name="connsiteX3" fmla="*/ 1051560 w 1075689"/>
                <a:gd name="connsiteY3" fmla="*/ 680720 h 816610"/>
                <a:gd name="connsiteX4" fmla="*/ 1042670 w 1075689"/>
                <a:gd name="connsiteY4" fmla="*/ 676910 h 816610"/>
                <a:gd name="connsiteX5" fmla="*/ 1038860 w 1075689"/>
                <a:gd name="connsiteY5" fmla="*/ 673100 h 816610"/>
                <a:gd name="connsiteX6" fmla="*/ 1033780 w 1075689"/>
                <a:gd name="connsiteY6" fmla="*/ 673100 h 816610"/>
                <a:gd name="connsiteX7" fmla="*/ 1041400 w 1075689"/>
                <a:gd name="connsiteY7" fmla="*/ 693420 h 816610"/>
                <a:gd name="connsiteX8" fmla="*/ 1043940 w 1075689"/>
                <a:gd name="connsiteY8" fmla="*/ 693420 h 816610"/>
                <a:gd name="connsiteX9" fmla="*/ 1056640 w 1075689"/>
                <a:gd name="connsiteY9" fmla="*/ 706120 h 816610"/>
                <a:gd name="connsiteX10" fmla="*/ 1065530 w 1075689"/>
                <a:gd name="connsiteY10" fmla="*/ 708660 h 816610"/>
                <a:gd name="connsiteX11" fmla="*/ 1071880 w 1075689"/>
                <a:gd name="connsiteY11" fmla="*/ 709930 h 816610"/>
                <a:gd name="connsiteX12" fmla="*/ 1074420 w 1075689"/>
                <a:gd name="connsiteY12" fmla="*/ 692150 h 816610"/>
                <a:gd name="connsiteX13" fmla="*/ 674370 w 1075689"/>
                <a:gd name="connsiteY13" fmla="*/ 515620 h 816610"/>
                <a:gd name="connsiteX14" fmla="*/ 674370 w 1075689"/>
                <a:gd name="connsiteY14" fmla="*/ 494030 h 816610"/>
                <a:gd name="connsiteX15" fmla="*/ 674370 w 1075689"/>
                <a:gd name="connsiteY15" fmla="*/ 481330 h 816610"/>
                <a:gd name="connsiteX16" fmla="*/ 674370 w 1075689"/>
                <a:gd name="connsiteY16" fmla="*/ 481330 h 816610"/>
                <a:gd name="connsiteX17" fmla="*/ 668020 w 1075689"/>
                <a:gd name="connsiteY17" fmla="*/ 458470 h 816610"/>
                <a:gd name="connsiteX18" fmla="*/ 671830 w 1075689"/>
                <a:gd name="connsiteY18" fmla="*/ 447040 h 816610"/>
                <a:gd name="connsiteX19" fmla="*/ 676910 w 1075689"/>
                <a:gd name="connsiteY19" fmla="*/ 440690 h 816610"/>
                <a:gd name="connsiteX20" fmla="*/ 673100 w 1075689"/>
                <a:gd name="connsiteY20" fmla="*/ 435610 h 816610"/>
                <a:gd name="connsiteX21" fmla="*/ 646430 w 1075689"/>
                <a:gd name="connsiteY21" fmla="*/ 427990 h 816610"/>
                <a:gd name="connsiteX22" fmla="*/ 631190 w 1075689"/>
                <a:gd name="connsiteY22" fmla="*/ 430530 h 816610"/>
                <a:gd name="connsiteX23" fmla="*/ 595630 w 1075689"/>
                <a:gd name="connsiteY23" fmla="*/ 454660 h 816610"/>
                <a:gd name="connsiteX24" fmla="*/ 585470 w 1075689"/>
                <a:gd name="connsiteY24" fmla="*/ 457200 h 816610"/>
                <a:gd name="connsiteX25" fmla="*/ 557530 w 1075689"/>
                <a:gd name="connsiteY25" fmla="*/ 480060 h 816610"/>
                <a:gd name="connsiteX26" fmla="*/ 542290 w 1075689"/>
                <a:gd name="connsiteY26" fmla="*/ 480060 h 816610"/>
                <a:gd name="connsiteX27" fmla="*/ 524510 w 1075689"/>
                <a:gd name="connsiteY27" fmla="*/ 480060 h 816610"/>
                <a:gd name="connsiteX28" fmla="*/ 511810 w 1075689"/>
                <a:gd name="connsiteY28" fmla="*/ 505460 h 816610"/>
                <a:gd name="connsiteX29" fmla="*/ 500380 w 1075689"/>
                <a:gd name="connsiteY29" fmla="*/ 521970 h 816610"/>
                <a:gd name="connsiteX30" fmla="*/ 494030 w 1075689"/>
                <a:gd name="connsiteY30" fmla="*/ 534670 h 816610"/>
                <a:gd name="connsiteX31" fmla="*/ 481330 w 1075689"/>
                <a:gd name="connsiteY31" fmla="*/ 542290 h 816610"/>
                <a:gd name="connsiteX32" fmla="*/ 464820 w 1075689"/>
                <a:gd name="connsiteY32" fmla="*/ 542290 h 816610"/>
                <a:gd name="connsiteX33" fmla="*/ 472440 w 1075689"/>
                <a:gd name="connsiteY33" fmla="*/ 560070 h 816610"/>
                <a:gd name="connsiteX34" fmla="*/ 478790 w 1075689"/>
                <a:gd name="connsiteY34" fmla="*/ 580390 h 816610"/>
                <a:gd name="connsiteX35" fmla="*/ 478790 w 1075689"/>
                <a:gd name="connsiteY35" fmla="*/ 593090 h 816610"/>
                <a:gd name="connsiteX36" fmla="*/ 476250 w 1075689"/>
                <a:gd name="connsiteY36" fmla="*/ 604520 h 816610"/>
                <a:gd name="connsiteX37" fmla="*/ 476250 w 1075689"/>
                <a:gd name="connsiteY37" fmla="*/ 618490 h 816610"/>
                <a:gd name="connsiteX38" fmla="*/ 477520 w 1075689"/>
                <a:gd name="connsiteY38" fmla="*/ 622300 h 816610"/>
                <a:gd name="connsiteX39" fmla="*/ 477520 w 1075689"/>
                <a:gd name="connsiteY39" fmla="*/ 622300 h 816610"/>
                <a:gd name="connsiteX40" fmla="*/ 492760 w 1075689"/>
                <a:gd name="connsiteY40" fmla="*/ 645160 h 816610"/>
                <a:gd name="connsiteX41" fmla="*/ 492760 w 1075689"/>
                <a:gd name="connsiteY41" fmla="*/ 651510 h 816610"/>
                <a:gd name="connsiteX42" fmla="*/ 490220 w 1075689"/>
                <a:gd name="connsiteY42" fmla="*/ 657860 h 816610"/>
                <a:gd name="connsiteX43" fmla="*/ 492760 w 1075689"/>
                <a:gd name="connsiteY43" fmla="*/ 659130 h 816610"/>
                <a:gd name="connsiteX44" fmla="*/ 543560 w 1075689"/>
                <a:gd name="connsiteY44" fmla="*/ 645160 h 816610"/>
                <a:gd name="connsiteX45" fmla="*/ 566420 w 1075689"/>
                <a:gd name="connsiteY45" fmla="*/ 661670 h 816610"/>
                <a:gd name="connsiteX46" fmla="*/ 566420 w 1075689"/>
                <a:gd name="connsiteY46" fmla="*/ 698500 h 816610"/>
                <a:gd name="connsiteX47" fmla="*/ 566420 w 1075689"/>
                <a:gd name="connsiteY47" fmla="*/ 702310 h 816610"/>
                <a:gd name="connsiteX48" fmla="*/ 598170 w 1075689"/>
                <a:gd name="connsiteY48" fmla="*/ 715010 h 816610"/>
                <a:gd name="connsiteX49" fmla="*/ 607060 w 1075689"/>
                <a:gd name="connsiteY49" fmla="*/ 715010 h 816610"/>
                <a:gd name="connsiteX50" fmla="*/ 574040 w 1075689"/>
                <a:gd name="connsiteY50" fmla="*/ 681990 h 816610"/>
                <a:gd name="connsiteX51" fmla="*/ 576580 w 1075689"/>
                <a:gd name="connsiteY51" fmla="*/ 666750 h 816610"/>
                <a:gd name="connsiteX52" fmla="*/ 627380 w 1075689"/>
                <a:gd name="connsiteY52" fmla="*/ 652780 h 816610"/>
                <a:gd name="connsiteX53" fmla="*/ 647700 w 1075689"/>
                <a:gd name="connsiteY53" fmla="*/ 652780 h 816610"/>
                <a:gd name="connsiteX54" fmla="*/ 673100 w 1075689"/>
                <a:gd name="connsiteY54" fmla="*/ 652780 h 816610"/>
                <a:gd name="connsiteX55" fmla="*/ 662940 w 1075689"/>
                <a:gd name="connsiteY55" fmla="*/ 632460 h 816610"/>
                <a:gd name="connsiteX56" fmla="*/ 656590 w 1075689"/>
                <a:gd name="connsiteY56" fmla="*/ 628650 h 816610"/>
                <a:gd name="connsiteX57" fmla="*/ 638810 w 1075689"/>
                <a:gd name="connsiteY57" fmla="*/ 619760 h 816610"/>
                <a:gd name="connsiteX58" fmla="*/ 601980 w 1075689"/>
                <a:gd name="connsiteY58" fmla="*/ 586740 h 816610"/>
                <a:gd name="connsiteX59" fmla="*/ 607060 w 1075689"/>
                <a:gd name="connsiteY59" fmla="*/ 571500 h 816610"/>
                <a:gd name="connsiteX60" fmla="*/ 624840 w 1075689"/>
                <a:gd name="connsiteY60" fmla="*/ 553720 h 816610"/>
                <a:gd name="connsiteX61" fmla="*/ 641350 w 1075689"/>
                <a:gd name="connsiteY61" fmla="*/ 539750 h 816610"/>
                <a:gd name="connsiteX62" fmla="*/ 651510 w 1075689"/>
                <a:gd name="connsiteY62" fmla="*/ 535940 h 816610"/>
                <a:gd name="connsiteX63" fmla="*/ 652780 w 1075689"/>
                <a:gd name="connsiteY63" fmla="*/ 535940 h 816610"/>
                <a:gd name="connsiteX64" fmla="*/ 662940 w 1075689"/>
                <a:gd name="connsiteY64" fmla="*/ 542290 h 816610"/>
                <a:gd name="connsiteX65" fmla="*/ 668020 w 1075689"/>
                <a:gd name="connsiteY65" fmla="*/ 549910 h 816610"/>
                <a:gd name="connsiteX66" fmla="*/ 683260 w 1075689"/>
                <a:gd name="connsiteY66" fmla="*/ 549910 h 816610"/>
                <a:gd name="connsiteX67" fmla="*/ 683260 w 1075689"/>
                <a:gd name="connsiteY67" fmla="*/ 537210 h 816610"/>
                <a:gd name="connsiteX68" fmla="*/ 673100 w 1075689"/>
                <a:gd name="connsiteY68" fmla="*/ 523240 h 816610"/>
                <a:gd name="connsiteX69" fmla="*/ 670560 w 1075689"/>
                <a:gd name="connsiteY69" fmla="*/ 515620 h 816610"/>
                <a:gd name="connsiteX70" fmla="*/ 615950 w 1075689"/>
                <a:gd name="connsiteY70" fmla="*/ 755650 h 816610"/>
                <a:gd name="connsiteX71" fmla="*/ 593090 w 1075689"/>
                <a:gd name="connsiteY71" fmla="*/ 755650 h 816610"/>
                <a:gd name="connsiteX72" fmla="*/ 571500 w 1075689"/>
                <a:gd name="connsiteY72" fmla="*/ 755650 h 816610"/>
                <a:gd name="connsiteX73" fmla="*/ 562610 w 1075689"/>
                <a:gd name="connsiteY73" fmla="*/ 767080 h 816610"/>
                <a:gd name="connsiteX74" fmla="*/ 539750 w 1075689"/>
                <a:gd name="connsiteY74" fmla="*/ 783590 h 816610"/>
                <a:gd name="connsiteX75" fmla="*/ 524510 w 1075689"/>
                <a:gd name="connsiteY75" fmla="*/ 778510 h 816610"/>
                <a:gd name="connsiteX76" fmla="*/ 500380 w 1075689"/>
                <a:gd name="connsiteY76" fmla="*/ 762000 h 816610"/>
                <a:gd name="connsiteX77" fmla="*/ 477520 w 1075689"/>
                <a:gd name="connsiteY77" fmla="*/ 756920 h 816610"/>
                <a:gd name="connsiteX78" fmla="*/ 462280 w 1075689"/>
                <a:gd name="connsiteY78" fmla="*/ 754380 h 816610"/>
                <a:gd name="connsiteX79" fmla="*/ 464820 w 1075689"/>
                <a:gd name="connsiteY79" fmla="*/ 765810 h 816610"/>
                <a:gd name="connsiteX80" fmla="*/ 459740 w 1075689"/>
                <a:gd name="connsiteY80" fmla="*/ 777240 h 816610"/>
                <a:gd name="connsiteX81" fmla="*/ 468630 w 1075689"/>
                <a:gd name="connsiteY81" fmla="*/ 781050 h 816610"/>
                <a:gd name="connsiteX82" fmla="*/ 474980 w 1075689"/>
                <a:gd name="connsiteY82" fmla="*/ 783590 h 816610"/>
                <a:gd name="connsiteX83" fmla="*/ 492760 w 1075689"/>
                <a:gd name="connsiteY83" fmla="*/ 805180 h 816610"/>
                <a:gd name="connsiteX84" fmla="*/ 496570 w 1075689"/>
                <a:gd name="connsiteY84" fmla="*/ 811530 h 816610"/>
                <a:gd name="connsiteX85" fmla="*/ 510540 w 1075689"/>
                <a:gd name="connsiteY85" fmla="*/ 816610 h 816610"/>
                <a:gd name="connsiteX86" fmla="*/ 534670 w 1075689"/>
                <a:gd name="connsiteY86" fmla="*/ 802640 h 816610"/>
                <a:gd name="connsiteX87" fmla="*/ 534670 w 1075689"/>
                <a:gd name="connsiteY87" fmla="*/ 802640 h 816610"/>
                <a:gd name="connsiteX88" fmla="*/ 541020 w 1075689"/>
                <a:gd name="connsiteY88" fmla="*/ 802640 h 816610"/>
                <a:gd name="connsiteX89" fmla="*/ 558800 w 1075689"/>
                <a:gd name="connsiteY89" fmla="*/ 807720 h 816610"/>
                <a:gd name="connsiteX90" fmla="*/ 571500 w 1075689"/>
                <a:gd name="connsiteY90" fmla="*/ 802640 h 816610"/>
                <a:gd name="connsiteX91" fmla="*/ 582930 w 1075689"/>
                <a:gd name="connsiteY91" fmla="*/ 806450 h 816610"/>
                <a:gd name="connsiteX92" fmla="*/ 586740 w 1075689"/>
                <a:gd name="connsiteY92" fmla="*/ 791210 h 816610"/>
                <a:gd name="connsiteX93" fmla="*/ 600710 w 1075689"/>
                <a:gd name="connsiteY93" fmla="*/ 769620 h 816610"/>
                <a:gd name="connsiteX94" fmla="*/ 608330 w 1075689"/>
                <a:gd name="connsiteY94" fmla="*/ 765810 h 816610"/>
                <a:gd name="connsiteX95" fmla="*/ 626110 w 1075689"/>
                <a:gd name="connsiteY95" fmla="*/ 758190 h 816610"/>
                <a:gd name="connsiteX96" fmla="*/ 626110 w 1075689"/>
                <a:gd name="connsiteY96" fmla="*/ 756920 h 816610"/>
                <a:gd name="connsiteX97" fmla="*/ 617220 w 1075689"/>
                <a:gd name="connsiteY97" fmla="*/ 756920 h 816610"/>
                <a:gd name="connsiteX98" fmla="*/ 464820 w 1075689"/>
                <a:gd name="connsiteY98" fmla="*/ 66040 h 816610"/>
                <a:gd name="connsiteX99" fmla="*/ 430530 w 1075689"/>
                <a:gd name="connsiteY99" fmla="*/ 80010 h 816610"/>
                <a:gd name="connsiteX100" fmla="*/ 450850 w 1075689"/>
                <a:gd name="connsiteY100" fmla="*/ 93980 h 816610"/>
                <a:gd name="connsiteX101" fmla="*/ 464820 w 1075689"/>
                <a:gd name="connsiteY101" fmla="*/ 66040 h 816610"/>
                <a:gd name="connsiteX102" fmla="*/ 412750 w 1075689"/>
                <a:gd name="connsiteY102" fmla="*/ 317500 h 816610"/>
                <a:gd name="connsiteX103" fmla="*/ 392430 w 1075689"/>
                <a:gd name="connsiteY103" fmla="*/ 312420 h 816610"/>
                <a:gd name="connsiteX104" fmla="*/ 384810 w 1075689"/>
                <a:gd name="connsiteY104" fmla="*/ 309880 h 816610"/>
                <a:gd name="connsiteX105" fmla="*/ 369570 w 1075689"/>
                <a:gd name="connsiteY105" fmla="*/ 313690 h 816610"/>
                <a:gd name="connsiteX106" fmla="*/ 344170 w 1075689"/>
                <a:gd name="connsiteY106" fmla="*/ 325120 h 816610"/>
                <a:gd name="connsiteX107" fmla="*/ 327660 w 1075689"/>
                <a:gd name="connsiteY107" fmla="*/ 316230 h 816610"/>
                <a:gd name="connsiteX108" fmla="*/ 316230 w 1075689"/>
                <a:gd name="connsiteY108" fmla="*/ 298450 h 816610"/>
                <a:gd name="connsiteX109" fmla="*/ 313690 w 1075689"/>
                <a:gd name="connsiteY109" fmla="*/ 288290 h 816610"/>
                <a:gd name="connsiteX110" fmla="*/ 313690 w 1075689"/>
                <a:gd name="connsiteY110" fmla="*/ 274320 h 816610"/>
                <a:gd name="connsiteX111" fmla="*/ 313690 w 1075689"/>
                <a:gd name="connsiteY111" fmla="*/ 274320 h 816610"/>
                <a:gd name="connsiteX112" fmla="*/ 308610 w 1075689"/>
                <a:gd name="connsiteY112" fmla="*/ 262890 h 816610"/>
                <a:gd name="connsiteX113" fmla="*/ 308610 w 1075689"/>
                <a:gd name="connsiteY113" fmla="*/ 248920 h 816610"/>
                <a:gd name="connsiteX114" fmla="*/ 313690 w 1075689"/>
                <a:gd name="connsiteY114" fmla="*/ 240030 h 816610"/>
                <a:gd name="connsiteX115" fmla="*/ 308610 w 1075689"/>
                <a:gd name="connsiteY115" fmla="*/ 236220 h 816610"/>
                <a:gd name="connsiteX116" fmla="*/ 302260 w 1075689"/>
                <a:gd name="connsiteY116" fmla="*/ 226060 h 816610"/>
                <a:gd name="connsiteX117" fmla="*/ 307340 w 1075689"/>
                <a:gd name="connsiteY117" fmla="*/ 194310 h 816610"/>
                <a:gd name="connsiteX118" fmla="*/ 307340 w 1075689"/>
                <a:gd name="connsiteY118" fmla="*/ 189230 h 816610"/>
                <a:gd name="connsiteX119" fmla="*/ 318770 w 1075689"/>
                <a:gd name="connsiteY119" fmla="*/ 161290 h 816610"/>
                <a:gd name="connsiteX120" fmla="*/ 316230 w 1075689"/>
                <a:gd name="connsiteY120" fmla="*/ 147320 h 816610"/>
                <a:gd name="connsiteX121" fmla="*/ 330200 w 1075689"/>
                <a:gd name="connsiteY121" fmla="*/ 120650 h 816610"/>
                <a:gd name="connsiteX122" fmla="*/ 336550 w 1075689"/>
                <a:gd name="connsiteY122" fmla="*/ 115570 h 816610"/>
                <a:gd name="connsiteX123" fmla="*/ 347980 w 1075689"/>
                <a:gd name="connsiteY123" fmla="*/ 95250 h 816610"/>
                <a:gd name="connsiteX124" fmla="*/ 356870 w 1075689"/>
                <a:gd name="connsiteY124" fmla="*/ 76200 h 816610"/>
                <a:gd name="connsiteX125" fmla="*/ 356870 w 1075689"/>
                <a:gd name="connsiteY125" fmla="*/ 69850 h 816610"/>
                <a:gd name="connsiteX126" fmla="*/ 356870 w 1075689"/>
                <a:gd name="connsiteY126" fmla="*/ 69850 h 816610"/>
                <a:gd name="connsiteX127" fmla="*/ 353060 w 1075689"/>
                <a:gd name="connsiteY127" fmla="*/ 53340 h 816610"/>
                <a:gd name="connsiteX128" fmla="*/ 354330 w 1075689"/>
                <a:gd name="connsiteY128" fmla="*/ 39370 h 816610"/>
                <a:gd name="connsiteX129" fmla="*/ 355600 w 1075689"/>
                <a:gd name="connsiteY129" fmla="*/ 26670 h 816610"/>
                <a:gd name="connsiteX130" fmla="*/ 347980 w 1075689"/>
                <a:gd name="connsiteY130" fmla="*/ 19050 h 816610"/>
                <a:gd name="connsiteX131" fmla="*/ 332740 w 1075689"/>
                <a:gd name="connsiteY131" fmla="*/ 0 h 816610"/>
                <a:gd name="connsiteX132" fmla="*/ 328930 w 1075689"/>
                <a:gd name="connsiteY132" fmla="*/ 0 h 816610"/>
                <a:gd name="connsiteX133" fmla="*/ 321310 w 1075689"/>
                <a:gd name="connsiteY133" fmla="*/ 5080 h 816610"/>
                <a:gd name="connsiteX134" fmla="*/ 314960 w 1075689"/>
                <a:gd name="connsiteY134" fmla="*/ 6350 h 816610"/>
                <a:gd name="connsiteX135" fmla="*/ 312420 w 1075689"/>
                <a:gd name="connsiteY135" fmla="*/ 6350 h 816610"/>
                <a:gd name="connsiteX136" fmla="*/ 304800 w 1075689"/>
                <a:gd name="connsiteY136" fmla="*/ 6350 h 816610"/>
                <a:gd name="connsiteX137" fmla="*/ 299720 w 1075689"/>
                <a:gd name="connsiteY137" fmla="*/ 6350 h 816610"/>
                <a:gd name="connsiteX138" fmla="*/ 293370 w 1075689"/>
                <a:gd name="connsiteY138" fmla="*/ 5080 h 816610"/>
                <a:gd name="connsiteX139" fmla="*/ 285750 w 1075689"/>
                <a:gd name="connsiteY139" fmla="*/ 8890 h 816610"/>
                <a:gd name="connsiteX140" fmla="*/ 274320 w 1075689"/>
                <a:gd name="connsiteY140" fmla="*/ 19050 h 816610"/>
                <a:gd name="connsiteX141" fmla="*/ 274320 w 1075689"/>
                <a:gd name="connsiteY141" fmla="*/ 19050 h 816610"/>
                <a:gd name="connsiteX142" fmla="*/ 273050 w 1075689"/>
                <a:gd name="connsiteY142" fmla="*/ 26670 h 816610"/>
                <a:gd name="connsiteX143" fmla="*/ 273050 w 1075689"/>
                <a:gd name="connsiteY143" fmla="*/ 33020 h 816610"/>
                <a:gd name="connsiteX144" fmla="*/ 266700 w 1075689"/>
                <a:gd name="connsiteY144" fmla="*/ 41910 h 816610"/>
                <a:gd name="connsiteX145" fmla="*/ 259080 w 1075689"/>
                <a:gd name="connsiteY145" fmla="*/ 48260 h 816610"/>
                <a:gd name="connsiteX146" fmla="*/ 252730 w 1075689"/>
                <a:gd name="connsiteY146" fmla="*/ 52070 h 816610"/>
                <a:gd name="connsiteX147" fmla="*/ 248920 w 1075689"/>
                <a:gd name="connsiteY147" fmla="*/ 58420 h 816610"/>
                <a:gd name="connsiteX148" fmla="*/ 241300 w 1075689"/>
                <a:gd name="connsiteY148" fmla="*/ 66040 h 816610"/>
                <a:gd name="connsiteX149" fmla="*/ 236220 w 1075689"/>
                <a:gd name="connsiteY149" fmla="*/ 87630 h 816610"/>
                <a:gd name="connsiteX150" fmla="*/ 207010 w 1075689"/>
                <a:gd name="connsiteY150" fmla="*/ 124460 h 816610"/>
                <a:gd name="connsiteX151" fmla="*/ 207010 w 1075689"/>
                <a:gd name="connsiteY151" fmla="*/ 124460 h 816610"/>
                <a:gd name="connsiteX152" fmla="*/ 191770 w 1075689"/>
                <a:gd name="connsiteY152" fmla="*/ 129540 h 816610"/>
                <a:gd name="connsiteX153" fmla="*/ 170180 w 1075689"/>
                <a:gd name="connsiteY153" fmla="*/ 135890 h 816610"/>
                <a:gd name="connsiteX154" fmla="*/ 149860 w 1075689"/>
                <a:gd name="connsiteY154" fmla="*/ 137160 h 816610"/>
                <a:gd name="connsiteX155" fmla="*/ 133350 w 1075689"/>
                <a:gd name="connsiteY155" fmla="*/ 134620 h 816610"/>
                <a:gd name="connsiteX156" fmla="*/ 120650 w 1075689"/>
                <a:gd name="connsiteY156" fmla="*/ 137160 h 816610"/>
                <a:gd name="connsiteX157" fmla="*/ 91440 w 1075689"/>
                <a:gd name="connsiteY157" fmla="*/ 146050 h 816610"/>
                <a:gd name="connsiteX158" fmla="*/ 87630 w 1075689"/>
                <a:gd name="connsiteY158" fmla="*/ 146050 h 816610"/>
                <a:gd name="connsiteX159" fmla="*/ 86360 w 1075689"/>
                <a:gd name="connsiteY159" fmla="*/ 146050 h 816610"/>
                <a:gd name="connsiteX160" fmla="*/ 73660 w 1075689"/>
                <a:gd name="connsiteY160" fmla="*/ 146050 h 816610"/>
                <a:gd name="connsiteX161" fmla="*/ 64770 w 1075689"/>
                <a:gd name="connsiteY161" fmla="*/ 146050 h 816610"/>
                <a:gd name="connsiteX162" fmla="*/ 64770 w 1075689"/>
                <a:gd name="connsiteY162" fmla="*/ 146050 h 816610"/>
                <a:gd name="connsiteX163" fmla="*/ 45720 w 1075689"/>
                <a:gd name="connsiteY163" fmla="*/ 170180 h 816610"/>
                <a:gd name="connsiteX164" fmla="*/ 34290 w 1075689"/>
                <a:gd name="connsiteY164" fmla="*/ 190500 h 816610"/>
                <a:gd name="connsiteX165" fmla="*/ 27940 w 1075689"/>
                <a:gd name="connsiteY165" fmla="*/ 200660 h 816610"/>
                <a:gd name="connsiteX166" fmla="*/ 17780 w 1075689"/>
                <a:gd name="connsiteY166" fmla="*/ 234950 h 816610"/>
                <a:gd name="connsiteX167" fmla="*/ 17780 w 1075689"/>
                <a:gd name="connsiteY167" fmla="*/ 234950 h 816610"/>
                <a:gd name="connsiteX168" fmla="*/ 20320 w 1075689"/>
                <a:gd name="connsiteY168" fmla="*/ 234950 h 816610"/>
                <a:gd name="connsiteX169" fmla="*/ 29210 w 1075689"/>
                <a:gd name="connsiteY169" fmla="*/ 240030 h 816610"/>
                <a:gd name="connsiteX170" fmla="*/ 31750 w 1075689"/>
                <a:gd name="connsiteY170" fmla="*/ 240030 h 816610"/>
                <a:gd name="connsiteX171" fmla="*/ 38100 w 1075689"/>
                <a:gd name="connsiteY171" fmla="*/ 241300 h 816610"/>
                <a:gd name="connsiteX172" fmla="*/ 44450 w 1075689"/>
                <a:gd name="connsiteY172" fmla="*/ 245110 h 816610"/>
                <a:gd name="connsiteX173" fmla="*/ 52070 w 1075689"/>
                <a:gd name="connsiteY173" fmla="*/ 255270 h 816610"/>
                <a:gd name="connsiteX174" fmla="*/ 60960 w 1075689"/>
                <a:gd name="connsiteY174" fmla="*/ 251460 h 816610"/>
                <a:gd name="connsiteX175" fmla="*/ 63500 w 1075689"/>
                <a:gd name="connsiteY175" fmla="*/ 251460 h 816610"/>
                <a:gd name="connsiteX176" fmla="*/ 82550 w 1075689"/>
                <a:gd name="connsiteY176" fmla="*/ 255270 h 816610"/>
                <a:gd name="connsiteX177" fmla="*/ 93980 w 1075689"/>
                <a:gd name="connsiteY177" fmla="*/ 269240 h 816610"/>
                <a:gd name="connsiteX178" fmla="*/ 93980 w 1075689"/>
                <a:gd name="connsiteY178" fmla="*/ 294640 h 816610"/>
                <a:gd name="connsiteX179" fmla="*/ 91440 w 1075689"/>
                <a:gd name="connsiteY179" fmla="*/ 302260 h 816610"/>
                <a:gd name="connsiteX180" fmla="*/ 85090 w 1075689"/>
                <a:gd name="connsiteY180" fmla="*/ 313690 h 816610"/>
                <a:gd name="connsiteX181" fmla="*/ 82550 w 1075689"/>
                <a:gd name="connsiteY181" fmla="*/ 316230 h 816610"/>
                <a:gd name="connsiteX182" fmla="*/ 81280 w 1075689"/>
                <a:gd name="connsiteY182" fmla="*/ 320040 h 816610"/>
                <a:gd name="connsiteX183" fmla="*/ 68580 w 1075689"/>
                <a:gd name="connsiteY183" fmla="*/ 326390 h 816610"/>
                <a:gd name="connsiteX184" fmla="*/ 62230 w 1075689"/>
                <a:gd name="connsiteY184" fmla="*/ 325120 h 816610"/>
                <a:gd name="connsiteX185" fmla="*/ 59690 w 1075689"/>
                <a:gd name="connsiteY185" fmla="*/ 325120 h 816610"/>
                <a:gd name="connsiteX186" fmla="*/ 53340 w 1075689"/>
                <a:gd name="connsiteY186" fmla="*/ 317500 h 816610"/>
                <a:gd name="connsiteX187" fmla="*/ 50800 w 1075689"/>
                <a:gd name="connsiteY187" fmla="*/ 317500 h 816610"/>
                <a:gd name="connsiteX188" fmla="*/ 44450 w 1075689"/>
                <a:gd name="connsiteY188" fmla="*/ 316230 h 816610"/>
                <a:gd name="connsiteX189" fmla="*/ 36830 w 1075689"/>
                <a:gd name="connsiteY189" fmla="*/ 312420 h 816610"/>
                <a:gd name="connsiteX190" fmla="*/ 2540 w 1075689"/>
                <a:gd name="connsiteY190" fmla="*/ 302260 h 816610"/>
                <a:gd name="connsiteX191" fmla="*/ 5080 w 1075689"/>
                <a:gd name="connsiteY191" fmla="*/ 314960 h 816610"/>
                <a:gd name="connsiteX192" fmla="*/ 7620 w 1075689"/>
                <a:gd name="connsiteY192" fmla="*/ 336550 h 816610"/>
                <a:gd name="connsiteX193" fmla="*/ 7620 w 1075689"/>
                <a:gd name="connsiteY193" fmla="*/ 349250 h 816610"/>
                <a:gd name="connsiteX194" fmla="*/ 3810 w 1075689"/>
                <a:gd name="connsiteY194" fmla="*/ 359410 h 816610"/>
                <a:gd name="connsiteX195" fmla="*/ 6350 w 1075689"/>
                <a:gd name="connsiteY195" fmla="*/ 370840 h 816610"/>
                <a:gd name="connsiteX196" fmla="*/ 2540 w 1075689"/>
                <a:gd name="connsiteY196" fmla="*/ 386080 h 816610"/>
                <a:gd name="connsiteX197" fmla="*/ 1270 w 1075689"/>
                <a:gd name="connsiteY197" fmla="*/ 398780 h 816610"/>
                <a:gd name="connsiteX198" fmla="*/ 1270 w 1075689"/>
                <a:gd name="connsiteY198" fmla="*/ 408940 h 816610"/>
                <a:gd name="connsiteX199" fmla="*/ 1270 w 1075689"/>
                <a:gd name="connsiteY199" fmla="*/ 408940 h 816610"/>
                <a:gd name="connsiteX200" fmla="*/ 22860 w 1075689"/>
                <a:gd name="connsiteY200" fmla="*/ 433070 h 816610"/>
                <a:gd name="connsiteX201" fmla="*/ 35560 w 1075689"/>
                <a:gd name="connsiteY201" fmla="*/ 463550 h 816610"/>
                <a:gd name="connsiteX202" fmla="*/ 33020 w 1075689"/>
                <a:gd name="connsiteY202" fmla="*/ 485140 h 816610"/>
                <a:gd name="connsiteX203" fmla="*/ 22860 w 1075689"/>
                <a:gd name="connsiteY203" fmla="*/ 497840 h 816610"/>
                <a:gd name="connsiteX204" fmla="*/ 11430 w 1075689"/>
                <a:gd name="connsiteY204" fmla="*/ 501650 h 816610"/>
                <a:gd name="connsiteX205" fmla="*/ 11430 w 1075689"/>
                <a:gd name="connsiteY205" fmla="*/ 501650 h 816610"/>
                <a:gd name="connsiteX206" fmla="*/ 8890 w 1075689"/>
                <a:gd name="connsiteY206" fmla="*/ 515620 h 816610"/>
                <a:gd name="connsiteX207" fmla="*/ 0 w 1075689"/>
                <a:gd name="connsiteY207" fmla="*/ 543560 h 816610"/>
                <a:gd name="connsiteX208" fmla="*/ 0 w 1075689"/>
                <a:gd name="connsiteY208" fmla="*/ 556260 h 816610"/>
                <a:gd name="connsiteX209" fmla="*/ 3810 w 1075689"/>
                <a:gd name="connsiteY209" fmla="*/ 562610 h 816610"/>
                <a:gd name="connsiteX210" fmla="*/ 20320 w 1075689"/>
                <a:gd name="connsiteY210" fmla="*/ 570230 h 816610"/>
                <a:gd name="connsiteX211" fmla="*/ 27940 w 1075689"/>
                <a:gd name="connsiteY211" fmla="*/ 570230 h 816610"/>
                <a:gd name="connsiteX212" fmla="*/ 41910 w 1075689"/>
                <a:gd name="connsiteY212" fmla="*/ 580390 h 816610"/>
                <a:gd name="connsiteX213" fmla="*/ 45720 w 1075689"/>
                <a:gd name="connsiteY213" fmla="*/ 590550 h 816610"/>
                <a:gd name="connsiteX214" fmla="*/ 45720 w 1075689"/>
                <a:gd name="connsiteY214" fmla="*/ 590550 h 816610"/>
                <a:gd name="connsiteX215" fmla="*/ 55880 w 1075689"/>
                <a:gd name="connsiteY215" fmla="*/ 590550 h 816610"/>
                <a:gd name="connsiteX216" fmla="*/ 71120 w 1075689"/>
                <a:gd name="connsiteY216" fmla="*/ 598170 h 816610"/>
                <a:gd name="connsiteX217" fmla="*/ 83820 w 1075689"/>
                <a:gd name="connsiteY217" fmla="*/ 645160 h 816610"/>
                <a:gd name="connsiteX218" fmla="*/ 77470 w 1075689"/>
                <a:gd name="connsiteY218" fmla="*/ 662940 h 816610"/>
                <a:gd name="connsiteX219" fmla="*/ 76200 w 1075689"/>
                <a:gd name="connsiteY219" fmla="*/ 670560 h 816610"/>
                <a:gd name="connsiteX220" fmla="*/ 82550 w 1075689"/>
                <a:gd name="connsiteY220" fmla="*/ 709930 h 816610"/>
                <a:gd name="connsiteX221" fmla="*/ 86360 w 1075689"/>
                <a:gd name="connsiteY221" fmla="*/ 737870 h 816610"/>
                <a:gd name="connsiteX222" fmla="*/ 181610 w 1075689"/>
                <a:gd name="connsiteY222" fmla="*/ 755650 h 816610"/>
                <a:gd name="connsiteX223" fmla="*/ 190500 w 1075689"/>
                <a:gd name="connsiteY223" fmla="*/ 750570 h 816610"/>
                <a:gd name="connsiteX224" fmla="*/ 236220 w 1075689"/>
                <a:gd name="connsiteY224" fmla="*/ 745490 h 816610"/>
                <a:gd name="connsiteX225" fmla="*/ 254000 w 1075689"/>
                <a:gd name="connsiteY225" fmla="*/ 750570 h 816610"/>
                <a:gd name="connsiteX226" fmla="*/ 257810 w 1075689"/>
                <a:gd name="connsiteY226" fmla="*/ 753110 h 816610"/>
                <a:gd name="connsiteX227" fmla="*/ 274320 w 1075689"/>
                <a:gd name="connsiteY227" fmla="*/ 746760 h 816610"/>
                <a:gd name="connsiteX228" fmla="*/ 267970 w 1075689"/>
                <a:gd name="connsiteY228" fmla="*/ 732790 h 816610"/>
                <a:gd name="connsiteX229" fmla="*/ 267970 w 1075689"/>
                <a:gd name="connsiteY229" fmla="*/ 727710 h 816610"/>
                <a:gd name="connsiteX230" fmla="*/ 240030 w 1075689"/>
                <a:gd name="connsiteY230" fmla="*/ 718820 h 816610"/>
                <a:gd name="connsiteX231" fmla="*/ 240030 w 1075689"/>
                <a:gd name="connsiteY231" fmla="*/ 718820 h 816610"/>
                <a:gd name="connsiteX232" fmla="*/ 238760 w 1075689"/>
                <a:gd name="connsiteY232" fmla="*/ 735330 h 816610"/>
                <a:gd name="connsiteX233" fmla="*/ 223520 w 1075689"/>
                <a:gd name="connsiteY233" fmla="*/ 744220 h 816610"/>
                <a:gd name="connsiteX234" fmla="*/ 207010 w 1075689"/>
                <a:gd name="connsiteY234" fmla="*/ 739140 h 816610"/>
                <a:gd name="connsiteX235" fmla="*/ 187960 w 1075689"/>
                <a:gd name="connsiteY235" fmla="*/ 713740 h 816610"/>
                <a:gd name="connsiteX236" fmla="*/ 177800 w 1075689"/>
                <a:gd name="connsiteY236" fmla="*/ 692150 h 816610"/>
                <a:gd name="connsiteX237" fmla="*/ 196850 w 1075689"/>
                <a:gd name="connsiteY237" fmla="*/ 674370 h 816610"/>
                <a:gd name="connsiteX238" fmla="*/ 217170 w 1075689"/>
                <a:gd name="connsiteY238" fmla="*/ 662940 h 816610"/>
                <a:gd name="connsiteX239" fmla="*/ 217170 w 1075689"/>
                <a:gd name="connsiteY239" fmla="*/ 662940 h 816610"/>
                <a:gd name="connsiteX240" fmla="*/ 212090 w 1075689"/>
                <a:gd name="connsiteY240" fmla="*/ 643890 h 816610"/>
                <a:gd name="connsiteX241" fmla="*/ 204470 w 1075689"/>
                <a:gd name="connsiteY241" fmla="*/ 596900 h 816610"/>
                <a:gd name="connsiteX242" fmla="*/ 233680 w 1075689"/>
                <a:gd name="connsiteY242" fmla="*/ 586740 h 816610"/>
                <a:gd name="connsiteX243" fmla="*/ 261620 w 1075689"/>
                <a:gd name="connsiteY243" fmla="*/ 601980 h 816610"/>
                <a:gd name="connsiteX244" fmla="*/ 262890 w 1075689"/>
                <a:gd name="connsiteY244" fmla="*/ 607060 h 816610"/>
                <a:gd name="connsiteX245" fmla="*/ 267970 w 1075689"/>
                <a:gd name="connsiteY245" fmla="*/ 631190 h 816610"/>
                <a:gd name="connsiteX246" fmla="*/ 267970 w 1075689"/>
                <a:gd name="connsiteY246" fmla="*/ 638810 h 816610"/>
                <a:gd name="connsiteX247" fmla="*/ 271780 w 1075689"/>
                <a:gd name="connsiteY247" fmla="*/ 648970 h 816610"/>
                <a:gd name="connsiteX248" fmla="*/ 285750 w 1075689"/>
                <a:gd name="connsiteY248" fmla="*/ 665480 h 816610"/>
                <a:gd name="connsiteX249" fmla="*/ 318770 w 1075689"/>
                <a:gd name="connsiteY249" fmla="*/ 681990 h 816610"/>
                <a:gd name="connsiteX250" fmla="*/ 326390 w 1075689"/>
                <a:gd name="connsiteY250" fmla="*/ 688340 h 816610"/>
                <a:gd name="connsiteX251" fmla="*/ 372110 w 1075689"/>
                <a:gd name="connsiteY251" fmla="*/ 709930 h 816610"/>
                <a:gd name="connsiteX252" fmla="*/ 375920 w 1075689"/>
                <a:gd name="connsiteY252" fmla="*/ 718820 h 816610"/>
                <a:gd name="connsiteX253" fmla="*/ 375920 w 1075689"/>
                <a:gd name="connsiteY253" fmla="*/ 699770 h 816610"/>
                <a:gd name="connsiteX254" fmla="*/ 379730 w 1075689"/>
                <a:gd name="connsiteY254" fmla="*/ 690880 h 816610"/>
                <a:gd name="connsiteX255" fmla="*/ 387350 w 1075689"/>
                <a:gd name="connsiteY255" fmla="*/ 680720 h 816610"/>
                <a:gd name="connsiteX256" fmla="*/ 391160 w 1075689"/>
                <a:gd name="connsiteY256" fmla="*/ 662940 h 816610"/>
                <a:gd name="connsiteX257" fmla="*/ 396240 w 1075689"/>
                <a:gd name="connsiteY257" fmla="*/ 651510 h 816610"/>
                <a:gd name="connsiteX258" fmla="*/ 384810 w 1075689"/>
                <a:gd name="connsiteY258" fmla="*/ 636270 h 816610"/>
                <a:gd name="connsiteX259" fmla="*/ 363220 w 1075689"/>
                <a:gd name="connsiteY259" fmla="*/ 608330 h 816610"/>
                <a:gd name="connsiteX260" fmla="*/ 323850 w 1075689"/>
                <a:gd name="connsiteY260" fmla="*/ 584200 h 816610"/>
                <a:gd name="connsiteX261" fmla="*/ 311150 w 1075689"/>
                <a:gd name="connsiteY261" fmla="*/ 584200 h 816610"/>
                <a:gd name="connsiteX262" fmla="*/ 290830 w 1075689"/>
                <a:gd name="connsiteY262" fmla="*/ 580390 h 816610"/>
                <a:gd name="connsiteX263" fmla="*/ 279400 w 1075689"/>
                <a:gd name="connsiteY263" fmla="*/ 565150 h 816610"/>
                <a:gd name="connsiteX264" fmla="*/ 270510 w 1075689"/>
                <a:gd name="connsiteY264" fmla="*/ 553720 h 816610"/>
                <a:gd name="connsiteX265" fmla="*/ 250190 w 1075689"/>
                <a:gd name="connsiteY265" fmla="*/ 529590 h 816610"/>
                <a:gd name="connsiteX266" fmla="*/ 257810 w 1075689"/>
                <a:gd name="connsiteY266" fmla="*/ 514350 h 816610"/>
                <a:gd name="connsiteX267" fmla="*/ 261620 w 1075689"/>
                <a:gd name="connsiteY267" fmla="*/ 510540 h 816610"/>
                <a:gd name="connsiteX268" fmla="*/ 261620 w 1075689"/>
                <a:gd name="connsiteY268" fmla="*/ 508000 h 816610"/>
                <a:gd name="connsiteX269" fmla="*/ 269240 w 1075689"/>
                <a:gd name="connsiteY269" fmla="*/ 473710 h 816610"/>
                <a:gd name="connsiteX270" fmla="*/ 280670 w 1075689"/>
                <a:gd name="connsiteY270" fmla="*/ 468630 h 816610"/>
                <a:gd name="connsiteX271" fmla="*/ 288290 w 1075689"/>
                <a:gd name="connsiteY271" fmla="*/ 471170 h 816610"/>
                <a:gd name="connsiteX272" fmla="*/ 295910 w 1075689"/>
                <a:gd name="connsiteY272" fmla="*/ 476250 h 816610"/>
                <a:gd name="connsiteX273" fmla="*/ 299720 w 1075689"/>
                <a:gd name="connsiteY273" fmla="*/ 471170 h 816610"/>
                <a:gd name="connsiteX274" fmla="*/ 306070 w 1075689"/>
                <a:gd name="connsiteY274" fmla="*/ 457200 h 816610"/>
                <a:gd name="connsiteX275" fmla="*/ 306070 w 1075689"/>
                <a:gd name="connsiteY275" fmla="*/ 443230 h 816610"/>
                <a:gd name="connsiteX276" fmla="*/ 304800 w 1075689"/>
                <a:gd name="connsiteY276" fmla="*/ 420370 h 816610"/>
                <a:gd name="connsiteX277" fmla="*/ 300990 w 1075689"/>
                <a:gd name="connsiteY277" fmla="*/ 403860 h 816610"/>
                <a:gd name="connsiteX278" fmla="*/ 300990 w 1075689"/>
                <a:gd name="connsiteY278" fmla="*/ 397510 h 816610"/>
                <a:gd name="connsiteX279" fmla="*/ 303530 w 1075689"/>
                <a:gd name="connsiteY279" fmla="*/ 391160 h 816610"/>
                <a:gd name="connsiteX280" fmla="*/ 300990 w 1075689"/>
                <a:gd name="connsiteY280" fmla="*/ 377190 h 816610"/>
                <a:gd name="connsiteX281" fmla="*/ 335280 w 1075689"/>
                <a:gd name="connsiteY281" fmla="*/ 342900 h 816610"/>
                <a:gd name="connsiteX282" fmla="*/ 344170 w 1075689"/>
                <a:gd name="connsiteY282" fmla="*/ 344170 h 816610"/>
                <a:gd name="connsiteX283" fmla="*/ 349250 w 1075689"/>
                <a:gd name="connsiteY283" fmla="*/ 346710 h 816610"/>
                <a:gd name="connsiteX284" fmla="*/ 354330 w 1075689"/>
                <a:gd name="connsiteY284" fmla="*/ 351790 h 816610"/>
                <a:gd name="connsiteX285" fmla="*/ 358140 w 1075689"/>
                <a:gd name="connsiteY285" fmla="*/ 353060 h 816610"/>
                <a:gd name="connsiteX286" fmla="*/ 363220 w 1075689"/>
                <a:gd name="connsiteY286" fmla="*/ 355600 h 816610"/>
                <a:gd name="connsiteX287" fmla="*/ 370840 w 1075689"/>
                <a:gd name="connsiteY287" fmla="*/ 361950 h 816610"/>
                <a:gd name="connsiteX288" fmla="*/ 375920 w 1075689"/>
                <a:gd name="connsiteY288" fmla="*/ 364490 h 816610"/>
                <a:gd name="connsiteX289" fmla="*/ 382270 w 1075689"/>
                <a:gd name="connsiteY289" fmla="*/ 364490 h 816610"/>
                <a:gd name="connsiteX290" fmla="*/ 396240 w 1075689"/>
                <a:gd name="connsiteY290" fmla="*/ 364490 h 816610"/>
                <a:gd name="connsiteX291" fmla="*/ 401320 w 1075689"/>
                <a:gd name="connsiteY291" fmla="*/ 358140 h 816610"/>
                <a:gd name="connsiteX292" fmla="*/ 401320 w 1075689"/>
                <a:gd name="connsiteY292" fmla="*/ 358140 h 816610"/>
                <a:gd name="connsiteX293" fmla="*/ 406400 w 1075689"/>
                <a:gd name="connsiteY293" fmla="*/ 344170 h 816610"/>
                <a:gd name="connsiteX294" fmla="*/ 412750 w 1075689"/>
                <a:gd name="connsiteY294" fmla="*/ 328930 h 816610"/>
                <a:gd name="connsiteX295" fmla="*/ 412750 w 1075689"/>
                <a:gd name="connsiteY295" fmla="*/ 322580 h 816610"/>
                <a:gd name="connsiteX296" fmla="*/ 410210 w 1075689"/>
                <a:gd name="connsiteY296" fmla="*/ 318770 h 81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</a:cxnLst>
              <a:rect l="l" t="t" r="r" b="b"/>
              <a:pathLst>
                <a:path w="1075689" h="816610">
                  <a:moveTo>
                    <a:pt x="1075690" y="692150"/>
                  </a:moveTo>
                  <a:cubicBezTo>
                    <a:pt x="1075690" y="689610"/>
                    <a:pt x="1071880" y="688340"/>
                    <a:pt x="1071880" y="688340"/>
                  </a:cubicBezTo>
                  <a:cubicBezTo>
                    <a:pt x="1064260" y="688340"/>
                    <a:pt x="1057910" y="684530"/>
                    <a:pt x="1054100" y="680720"/>
                  </a:cubicBezTo>
                  <a:cubicBezTo>
                    <a:pt x="1054100" y="680720"/>
                    <a:pt x="1052830" y="680720"/>
                    <a:pt x="1051560" y="680720"/>
                  </a:cubicBezTo>
                  <a:cubicBezTo>
                    <a:pt x="1047750" y="680720"/>
                    <a:pt x="1045210" y="680720"/>
                    <a:pt x="1042670" y="676910"/>
                  </a:cubicBezTo>
                  <a:cubicBezTo>
                    <a:pt x="1041400" y="676910"/>
                    <a:pt x="1040130" y="674370"/>
                    <a:pt x="1038860" y="673100"/>
                  </a:cubicBezTo>
                  <a:cubicBezTo>
                    <a:pt x="1037590" y="673100"/>
                    <a:pt x="1035050" y="673100"/>
                    <a:pt x="1033780" y="673100"/>
                  </a:cubicBezTo>
                  <a:cubicBezTo>
                    <a:pt x="1033780" y="681990"/>
                    <a:pt x="1036320" y="689610"/>
                    <a:pt x="1041400" y="693420"/>
                  </a:cubicBezTo>
                  <a:lnTo>
                    <a:pt x="1043940" y="693420"/>
                  </a:lnTo>
                  <a:cubicBezTo>
                    <a:pt x="1051560" y="693420"/>
                    <a:pt x="1056640" y="698500"/>
                    <a:pt x="1056640" y="706120"/>
                  </a:cubicBezTo>
                  <a:cubicBezTo>
                    <a:pt x="1056640" y="706120"/>
                    <a:pt x="1061720" y="707390"/>
                    <a:pt x="1065530" y="708660"/>
                  </a:cubicBezTo>
                  <a:cubicBezTo>
                    <a:pt x="1068070" y="708660"/>
                    <a:pt x="1069340" y="708660"/>
                    <a:pt x="1071880" y="709930"/>
                  </a:cubicBezTo>
                  <a:cubicBezTo>
                    <a:pt x="1076960" y="698500"/>
                    <a:pt x="1075690" y="693420"/>
                    <a:pt x="1074420" y="692150"/>
                  </a:cubicBezTo>
                  <a:close/>
                  <a:moveTo>
                    <a:pt x="674370" y="515620"/>
                  </a:moveTo>
                  <a:lnTo>
                    <a:pt x="674370" y="494030"/>
                  </a:lnTo>
                  <a:cubicBezTo>
                    <a:pt x="673100" y="488950"/>
                    <a:pt x="673100" y="481330"/>
                    <a:pt x="674370" y="481330"/>
                  </a:cubicBezTo>
                  <a:cubicBezTo>
                    <a:pt x="675640" y="481330"/>
                    <a:pt x="674370" y="481330"/>
                    <a:pt x="674370" y="481330"/>
                  </a:cubicBezTo>
                  <a:cubicBezTo>
                    <a:pt x="670560" y="476250"/>
                    <a:pt x="669290" y="468630"/>
                    <a:pt x="668020" y="458470"/>
                  </a:cubicBezTo>
                  <a:cubicBezTo>
                    <a:pt x="668020" y="454660"/>
                    <a:pt x="668020" y="450850"/>
                    <a:pt x="671830" y="447040"/>
                  </a:cubicBezTo>
                  <a:cubicBezTo>
                    <a:pt x="673100" y="445770"/>
                    <a:pt x="675640" y="441960"/>
                    <a:pt x="676910" y="440690"/>
                  </a:cubicBezTo>
                  <a:cubicBezTo>
                    <a:pt x="676910" y="439420"/>
                    <a:pt x="675640" y="436880"/>
                    <a:pt x="673100" y="435610"/>
                  </a:cubicBezTo>
                  <a:lnTo>
                    <a:pt x="646430" y="427990"/>
                  </a:lnTo>
                  <a:cubicBezTo>
                    <a:pt x="641350" y="427990"/>
                    <a:pt x="635000" y="427990"/>
                    <a:pt x="631190" y="430530"/>
                  </a:cubicBezTo>
                  <a:cubicBezTo>
                    <a:pt x="627380" y="435610"/>
                    <a:pt x="617220" y="443230"/>
                    <a:pt x="595630" y="454660"/>
                  </a:cubicBezTo>
                  <a:cubicBezTo>
                    <a:pt x="591820" y="454660"/>
                    <a:pt x="588010" y="455930"/>
                    <a:pt x="585470" y="457200"/>
                  </a:cubicBezTo>
                  <a:cubicBezTo>
                    <a:pt x="579120" y="468630"/>
                    <a:pt x="563880" y="477520"/>
                    <a:pt x="557530" y="480060"/>
                  </a:cubicBezTo>
                  <a:cubicBezTo>
                    <a:pt x="556260" y="480060"/>
                    <a:pt x="549910" y="480060"/>
                    <a:pt x="542290" y="480060"/>
                  </a:cubicBezTo>
                  <a:cubicBezTo>
                    <a:pt x="534670" y="480060"/>
                    <a:pt x="530860" y="480060"/>
                    <a:pt x="524510" y="480060"/>
                  </a:cubicBezTo>
                  <a:cubicBezTo>
                    <a:pt x="521970" y="486410"/>
                    <a:pt x="518160" y="494030"/>
                    <a:pt x="511810" y="505460"/>
                  </a:cubicBezTo>
                  <a:lnTo>
                    <a:pt x="500380" y="521970"/>
                  </a:lnTo>
                  <a:lnTo>
                    <a:pt x="494030" y="534670"/>
                  </a:lnTo>
                  <a:cubicBezTo>
                    <a:pt x="491490" y="539750"/>
                    <a:pt x="486410" y="542290"/>
                    <a:pt x="481330" y="542290"/>
                  </a:cubicBezTo>
                  <a:lnTo>
                    <a:pt x="464820" y="542290"/>
                  </a:lnTo>
                  <a:cubicBezTo>
                    <a:pt x="469900" y="547370"/>
                    <a:pt x="472440" y="553720"/>
                    <a:pt x="472440" y="560070"/>
                  </a:cubicBezTo>
                  <a:cubicBezTo>
                    <a:pt x="472440" y="562610"/>
                    <a:pt x="476250" y="572770"/>
                    <a:pt x="478790" y="580390"/>
                  </a:cubicBezTo>
                  <a:cubicBezTo>
                    <a:pt x="480060" y="584200"/>
                    <a:pt x="478790" y="589280"/>
                    <a:pt x="478790" y="593090"/>
                  </a:cubicBezTo>
                  <a:cubicBezTo>
                    <a:pt x="478790" y="593090"/>
                    <a:pt x="474980" y="598170"/>
                    <a:pt x="476250" y="604520"/>
                  </a:cubicBezTo>
                  <a:cubicBezTo>
                    <a:pt x="476250" y="609600"/>
                    <a:pt x="476250" y="614680"/>
                    <a:pt x="476250" y="618490"/>
                  </a:cubicBezTo>
                  <a:cubicBezTo>
                    <a:pt x="476250" y="619760"/>
                    <a:pt x="476250" y="622300"/>
                    <a:pt x="477520" y="622300"/>
                  </a:cubicBezTo>
                  <a:cubicBezTo>
                    <a:pt x="478790" y="622300"/>
                    <a:pt x="477520" y="622300"/>
                    <a:pt x="477520" y="622300"/>
                  </a:cubicBezTo>
                  <a:cubicBezTo>
                    <a:pt x="482600" y="624840"/>
                    <a:pt x="495300" y="631190"/>
                    <a:pt x="492760" y="645160"/>
                  </a:cubicBezTo>
                  <a:lnTo>
                    <a:pt x="492760" y="651510"/>
                  </a:lnTo>
                  <a:cubicBezTo>
                    <a:pt x="492760" y="654050"/>
                    <a:pt x="491490" y="657860"/>
                    <a:pt x="490220" y="657860"/>
                  </a:cubicBezTo>
                  <a:cubicBezTo>
                    <a:pt x="490220" y="657860"/>
                    <a:pt x="491490" y="657860"/>
                    <a:pt x="492760" y="659130"/>
                  </a:cubicBezTo>
                  <a:cubicBezTo>
                    <a:pt x="504190" y="652780"/>
                    <a:pt x="529590" y="645160"/>
                    <a:pt x="543560" y="645160"/>
                  </a:cubicBezTo>
                  <a:cubicBezTo>
                    <a:pt x="557530" y="645160"/>
                    <a:pt x="565150" y="657860"/>
                    <a:pt x="566420" y="661670"/>
                  </a:cubicBezTo>
                  <a:cubicBezTo>
                    <a:pt x="566420" y="669290"/>
                    <a:pt x="570230" y="688340"/>
                    <a:pt x="566420" y="698500"/>
                  </a:cubicBezTo>
                  <a:cubicBezTo>
                    <a:pt x="566420" y="698500"/>
                    <a:pt x="566420" y="701040"/>
                    <a:pt x="566420" y="702310"/>
                  </a:cubicBezTo>
                  <a:cubicBezTo>
                    <a:pt x="576580" y="707390"/>
                    <a:pt x="598170" y="715010"/>
                    <a:pt x="598170" y="715010"/>
                  </a:cubicBezTo>
                  <a:cubicBezTo>
                    <a:pt x="598170" y="715010"/>
                    <a:pt x="601980" y="715010"/>
                    <a:pt x="607060" y="715010"/>
                  </a:cubicBezTo>
                  <a:cubicBezTo>
                    <a:pt x="582930" y="699770"/>
                    <a:pt x="574040" y="683260"/>
                    <a:pt x="574040" y="681990"/>
                  </a:cubicBezTo>
                  <a:cubicBezTo>
                    <a:pt x="571500" y="676910"/>
                    <a:pt x="572770" y="670560"/>
                    <a:pt x="576580" y="666750"/>
                  </a:cubicBezTo>
                  <a:cubicBezTo>
                    <a:pt x="581660" y="661670"/>
                    <a:pt x="593090" y="655320"/>
                    <a:pt x="627380" y="652780"/>
                  </a:cubicBezTo>
                  <a:cubicBezTo>
                    <a:pt x="635000" y="652780"/>
                    <a:pt x="641350" y="652780"/>
                    <a:pt x="647700" y="652780"/>
                  </a:cubicBezTo>
                  <a:cubicBezTo>
                    <a:pt x="647700" y="652780"/>
                    <a:pt x="671830" y="652780"/>
                    <a:pt x="673100" y="652780"/>
                  </a:cubicBezTo>
                  <a:cubicBezTo>
                    <a:pt x="670560" y="645160"/>
                    <a:pt x="665480" y="635000"/>
                    <a:pt x="662940" y="632460"/>
                  </a:cubicBezTo>
                  <a:cubicBezTo>
                    <a:pt x="660400" y="631190"/>
                    <a:pt x="659130" y="629920"/>
                    <a:pt x="656590" y="628650"/>
                  </a:cubicBezTo>
                  <a:cubicBezTo>
                    <a:pt x="652780" y="627380"/>
                    <a:pt x="648970" y="624840"/>
                    <a:pt x="638810" y="619760"/>
                  </a:cubicBezTo>
                  <a:cubicBezTo>
                    <a:pt x="603250" y="599440"/>
                    <a:pt x="603250" y="591820"/>
                    <a:pt x="601980" y="586740"/>
                  </a:cubicBezTo>
                  <a:cubicBezTo>
                    <a:pt x="601980" y="582930"/>
                    <a:pt x="604520" y="575310"/>
                    <a:pt x="607060" y="571500"/>
                  </a:cubicBezTo>
                  <a:cubicBezTo>
                    <a:pt x="610870" y="563880"/>
                    <a:pt x="615950" y="553720"/>
                    <a:pt x="624840" y="553720"/>
                  </a:cubicBezTo>
                  <a:cubicBezTo>
                    <a:pt x="627380" y="553720"/>
                    <a:pt x="635000" y="546100"/>
                    <a:pt x="641350" y="539750"/>
                  </a:cubicBezTo>
                  <a:cubicBezTo>
                    <a:pt x="643890" y="537210"/>
                    <a:pt x="647700" y="535940"/>
                    <a:pt x="651510" y="535940"/>
                  </a:cubicBezTo>
                  <a:cubicBezTo>
                    <a:pt x="655320" y="535940"/>
                    <a:pt x="651510" y="535940"/>
                    <a:pt x="652780" y="535940"/>
                  </a:cubicBezTo>
                  <a:cubicBezTo>
                    <a:pt x="656590" y="535940"/>
                    <a:pt x="661670" y="538480"/>
                    <a:pt x="662940" y="542290"/>
                  </a:cubicBezTo>
                  <a:lnTo>
                    <a:pt x="668020" y="549910"/>
                  </a:lnTo>
                  <a:lnTo>
                    <a:pt x="683260" y="549910"/>
                  </a:lnTo>
                  <a:cubicBezTo>
                    <a:pt x="683260" y="548640"/>
                    <a:pt x="683260" y="543560"/>
                    <a:pt x="683260" y="537210"/>
                  </a:cubicBezTo>
                  <a:lnTo>
                    <a:pt x="673100" y="523240"/>
                  </a:lnTo>
                  <a:cubicBezTo>
                    <a:pt x="671830" y="520700"/>
                    <a:pt x="670560" y="518160"/>
                    <a:pt x="670560" y="515620"/>
                  </a:cubicBezTo>
                  <a:close/>
                  <a:moveTo>
                    <a:pt x="615950" y="755650"/>
                  </a:moveTo>
                  <a:lnTo>
                    <a:pt x="593090" y="755650"/>
                  </a:lnTo>
                  <a:cubicBezTo>
                    <a:pt x="593090" y="755650"/>
                    <a:pt x="571500" y="755650"/>
                    <a:pt x="571500" y="755650"/>
                  </a:cubicBezTo>
                  <a:cubicBezTo>
                    <a:pt x="568960" y="760730"/>
                    <a:pt x="565150" y="764540"/>
                    <a:pt x="562610" y="767080"/>
                  </a:cubicBezTo>
                  <a:cubicBezTo>
                    <a:pt x="560070" y="772160"/>
                    <a:pt x="553720" y="783590"/>
                    <a:pt x="539750" y="783590"/>
                  </a:cubicBezTo>
                  <a:cubicBezTo>
                    <a:pt x="525780" y="783590"/>
                    <a:pt x="529590" y="782320"/>
                    <a:pt x="524510" y="778510"/>
                  </a:cubicBezTo>
                  <a:cubicBezTo>
                    <a:pt x="513080" y="772160"/>
                    <a:pt x="504190" y="765810"/>
                    <a:pt x="500380" y="762000"/>
                  </a:cubicBezTo>
                  <a:lnTo>
                    <a:pt x="477520" y="756920"/>
                  </a:lnTo>
                  <a:cubicBezTo>
                    <a:pt x="472440" y="756920"/>
                    <a:pt x="467360" y="754380"/>
                    <a:pt x="462280" y="754380"/>
                  </a:cubicBezTo>
                  <a:cubicBezTo>
                    <a:pt x="464820" y="758190"/>
                    <a:pt x="464820" y="762000"/>
                    <a:pt x="464820" y="765810"/>
                  </a:cubicBezTo>
                  <a:cubicBezTo>
                    <a:pt x="464820" y="769620"/>
                    <a:pt x="462280" y="774700"/>
                    <a:pt x="459740" y="777240"/>
                  </a:cubicBezTo>
                  <a:cubicBezTo>
                    <a:pt x="462280" y="777240"/>
                    <a:pt x="464820" y="779780"/>
                    <a:pt x="468630" y="781050"/>
                  </a:cubicBezTo>
                  <a:cubicBezTo>
                    <a:pt x="471170" y="781050"/>
                    <a:pt x="472440" y="783590"/>
                    <a:pt x="474980" y="783590"/>
                  </a:cubicBezTo>
                  <a:cubicBezTo>
                    <a:pt x="481330" y="786130"/>
                    <a:pt x="494030" y="792480"/>
                    <a:pt x="492760" y="805180"/>
                  </a:cubicBezTo>
                  <a:cubicBezTo>
                    <a:pt x="492760" y="806450"/>
                    <a:pt x="496570" y="810260"/>
                    <a:pt x="496570" y="811530"/>
                  </a:cubicBezTo>
                  <a:cubicBezTo>
                    <a:pt x="502920" y="814070"/>
                    <a:pt x="510540" y="816610"/>
                    <a:pt x="510540" y="816610"/>
                  </a:cubicBezTo>
                  <a:cubicBezTo>
                    <a:pt x="513080" y="812800"/>
                    <a:pt x="518160" y="802640"/>
                    <a:pt x="534670" y="802640"/>
                  </a:cubicBezTo>
                  <a:cubicBezTo>
                    <a:pt x="551180" y="802640"/>
                    <a:pt x="534670" y="802640"/>
                    <a:pt x="534670" y="802640"/>
                  </a:cubicBezTo>
                  <a:lnTo>
                    <a:pt x="541020" y="802640"/>
                  </a:lnTo>
                  <a:cubicBezTo>
                    <a:pt x="547370" y="805180"/>
                    <a:pt x="553720" y="806450"/>
                    <a:pt x="558800" y="807720"/>
                  </a:cubicBezTo>
                  <a:cubicBezTo>
                    <a:pt x="561340" y="805180"/>
                    <a:pt x="565150" y="802640"/>
                    <a:pt x="571500" y="802640"/>
                  </a:cubicBezTo>
                  <a:cubicBezTo>
                    <a:pt x="577850" y="802640"/>
                    <a:pt x="579120" y="802640"/>
                    <a:pt x="582930" y="806450"/>
                  </a:cubicBezTo>
                  <a:cubicBezTo>
                    <a:pt x="582930" y="801370"/>
                    <a:pt x="584200" y="796290"/>
                    <a:pt x="586740" y="791210"/>
                  </a:cubicBezTo>
                  <a:cubicBezTo>
                    <a:pt x="588010" y="786130"/>
                    <a:pt x="590550" y="775970"/>
                    <a:pt x="600710" y="769620"/>
                  </a:cubicBezTo>
                  <a:lnTo>
                    <a:pt x="608330" y="765810"/>
                  </a:lnTo>
                  <a:cubicBezTo>
                    <a:pt x="612140" y="764540"/>
                    <a:pt x="619760" y="760730"/>
                    <a:pt x="626110" y="758190"/>
                  </a:cubicBezTo>
                  <a:cubicBezTo>
                    <a:pt x="626110" y="758190"/>
                    <a:pt x="626110" y="758190"/>
                    <a:pt x="626110" y="756920"/>
                  </a:cubicBezTo>
                  <a:lnTo>
                    <a:pt x="617220" y="756920"/>
                  </a:lnTo>
                  <a:close/>
                  <a:moveTo>
                    <a:pt x="464820" y="66040"/>
                  </a:moveTo>
                  <a:cubicBezTo>
                    <a:pt x="452120" y="69850"/>
                    <a:pt x="435610" y="69850"/>
                    <a:pt x="430530" y="80010"/>
                  </a:cubicBezTo>
                  <a:cubicBezTo>
                    <a:pt x="441960" y="80010"/>
                    <a:pt x="435610" y="97790"/>
                    <a:pt x="450850" y="93980"/>
                  </a:cubicBezTo>
                  <a:cubicBezTo>
                    <a:pt x="434340" y="67310"/>
                    <a:pt x="486410" y="76200"/>
                    <a:pt x="464820" y="66040"/>
                  </a:cubicBezTo>
                  <a:close/>
                  <a:moveTo>
                    <a:pt x="412750" y="317500"/>
                  </a:moveTo>
                  <a:cubicBezTo>
                    <a:pt x="403860" y="317500"/>
                    <a:pt x="397510" y="313690"/>
                    <a:pt x="392430" y="312420"/>
                  </a:cubicBezTo>
                  <a:cubicBezTo>
                    <a:pt x="388620" y="311150"/>
                    <a:pt x="386080" y="309880"/>
                    <a:pt x="384810" y="309880"/>
                  </a:cubicBezTo>
                  <a:cubicBezTo>
                    <a:pt x="377190" y="309880"/>
                    <a:pt x="372110" y="312420"/>
                    <a:pt x="369570" y="313690"/>
                  </a:cubicBezTo>
                  <a:cubicBezTo>
                    <a:pt x="361950" y="320040"/>
                    <a:pt x="353060" y="325120"/>
                    <a:pt x="344170" y="325120"/>
                  </a:cubicBezTo>
                  <a:cubicBezTo>
                    <a:pt x="335280" y="325120"/>
                    <a:pt x="331470" y="322580"/>
                    <a:pt x="327660" y="316230"/>
                  </a:cubicBezTo>
                  <a:lnTo>
                    <a:pt x="316230" y="298450"/>
                  </a:lnTo>
                  <a:cubicBezTo>
                    <a:pt x="314960" y="295910"/>
                    <a:pt x="313690" y="292100"/>
                    <a:pt x="313690" y="288290"/>
                  </a:cubicBezTo>
                  <a:cubicBezTo>
                    <a:pt x="312420" y="284480"/>
                    <a:pt x="311150" y="279400"/>
                    <a:pt x="313690" y="274320"/>
                  </a:cubicBezTo>
                  <a:cubicBezTo>
                    <a:pt x="313690" y="274320"/>
                    <a:pt x="313690" y="274320"/>
                    <a:pt x="313690" y="274320"/>
                  </a:cubicBezTo>
                  <a:cubicBezTo>
                    <a:pt x="309880" y="271780"/>
                    <a:pt x="308610" y="266700"/>
                    <a:pt x="308610" y="262890"/>
                  </a:cubicBezTo>
                  <a:lnTo>
                    <a:pt x="308610" y="248920"/>
                  </a:lnTo>
                  <a:cubicBezTo>
                    <a:pt x="308610" y="245110"/>
                    <a:pt x="311150" y="242570"/>
                    <a:pt x="313690" y="240030"/>
                  </a:cubicBezTo>
                  <a:cubicBezTo>
                    <a:pt x="311150" y="240030"/>
                    <a:pt x="309880" y="237490"/>
                    <a:pt x="308610" y="236220"/>
                  </a:cubicBezTo>
                  <a:cubicBezTo>
                    <a:pt x="307340" y="233680"/>
                    <a:pt x="304800" y="231140"/>
                    <a:pt x="302260" y="226060"/>
                  </a:cubicBezTo>
                  <a:cubicBezTo>
                    <a:pt x="292100" y="209550"/>
                    <a:pt x="302260" y="199390"/>
                    <a:pt x="307340" y="194310"/>
                  </a:cubicBezTo>
                  <a:lnTo>
                    <a:pt x="307340" y="189230"/>
                  </a:lnTo>
                  <a:cubicBezTo>
                    <a:pt x="309880" y="177800"/>
                    <a:pt x="314960" y="168910"/>
                    <a:pt x="318770" y="161290"/>
                  </a:cubicBezTo>
                  <a:cubicBezTo>
                    <a:pt x="314960" y="157480"/>
                    <a:pt x="314960" y="152400"/>
                    <a:pt x="316230" y="147320"/>
                  </a:cubicBezTo>
                  <a:cubicBezTo>
                    <a:pt x="320040" y="135890"/>
                    <a:pt x="325120" y="127000"/>
                    <a:pt x="330200" y="120650"/>
                  </a:cubicBezTo>
                  <a:cubicBezTo>
                    <a:pt x="331470" y="118110"/>
                    <a:pt x="334010" y="116840"/>
                    <a:pt x="336550" y="115570"/>
                  </a:cubicBezTo>
                  <a:cubicBezTo>
                    <a:pt x="339090" y="107950"/>
                    <a:pt x="344170" y="101600"/>
                    <a:pt x="347980" y="95250"/>
                  </a:cubicBezTo>
                  <a:cubicBezTo>
                    <a:pt x="353060" y="87630"/>
                    <a:pt x="358140" y="81280"/>
                    <a:pt x="356870" y="76200"/>
                  </a:cubicBezTo>
                  <a:cubicBezTo>
                    <a:pt x="356870" y="73660"/>
                    <a:pt x="356870" y="71120"/>
                    <a:pt x="356870" y="69850"/>
                  </a:cubicBezTo>
                  <a:lnTo>
                    <a:pt x="356870" y="69850"/>
                  </a:lnTo>
                  <a:cubicBezTo>
                    <a:pt x="354330" y="64770"/>
                    <a:pt x="353060" y="59690"/>
                    <a:pt x="353060" y="53340"/>
                  </a:cubicBezTo>
                  <a:cubicBezTo>
                    <a:pt x="353060" y="46990"/>
                    <a:pt x="353060" y="45720"/>
                    <a:pt x="354330" y="39370"/>
                  </a:cubicBezTo>
                  <a:cubicBezTo>
                    <a:pt x="354330" y="35560"/>
                    <a:pt x="354330" y="30480"/>
                    <a:pt x="355600" y="26670"/>
                  </a:cubicBezTo>
                  <a:cubicBezTo>
                    <a:pt x="351790" y="22860"/>
                    <a:pt x="347980" y="19050"/>
                    <a:pt x="347980" y="19050"/>
                  </a:cubicBezTo>
                  <a:cubicBezTo>
                    <a:pt x="344170" y="16510"/>
                    <a:pt x="336550" y="8890"/>
                    <a:pt x="332740" y="0"/>
                  </a:cubicBezTo>
                  <a:cubicBezTo>
                    <a:pt x="332740" y="0"/>
                    <a:pt x="328930" y="0"/>
                    <a:pt x="328930" y="0"/>
                  </a:cubicBezTo>
                  <a:cubicBezTo>
                    <a:pt x="326390" y="1270"/>
                    <a:pt x="323850" y="2540"/>
                    <a:pt x="321310" y="5080"/>
                  </a:cubicBezTo>
                  <a:cubicBezTo>
                    <a:pt x="318770" y="5080"/>
                    <a:pt x="317500" y="6350"/>
                    <a:pt x="314960" y="6350"/>
                  </a:cubicBezTo>
                  <a:cubicBezTo>
                    <a:pt x="312420" y="6350"/>
                    <a:pt x="313690" y="6350"/>
                    <a:pt x="312420" y="6350"/>
                  </a:cubicBezTo>
                  <a:cubicBezTo>
                    <a:pt x="309880" y="6350"/>
                    <a:pt x="308610" y="6350"/>
                    <a:pt x="304800" y="6350"/>
                  </a:cubicBezTo>
                  <a:cubicBezTo>
                    <a:pt x="300990" y="6350"/>
                    <a:pt x="299720" y="6350"/>
                    <a:pt x="299720" y="6350"/>
                  </a:cubicBezTo>
                  <a:cubicBezTo>
                    <a:pt x="297180" y="6350"/>
                    <a:pt x="295910" y="6350"/>
                    <a:pt x="293370" y="5080"/>
                  </a:cubicBezTo>
                  <a:cubicBezTo>
                    <a:pt x="290830" y="6350"/>
                    <a:pt x="288290" y="7620"/>
                    <a:pt x="285750" y="8890"/>
                  </a:cubicBezTo>
                  <a:cubicBezTo>
                    <a:pt x="285750" y="15240"/>
                    <a:pt x="281940" y="19050"/>
                    <a:pt x="274320" y="19050"/>
                  </a:cubicBezTo>
                  <a:lnTo>
                    <a:pt x="274320" y="19050"/>
                  </a:lnTo>
                  <a:cubicBezTo>
                    <a:pt x="274320" y="19050"/>
                    <a:pt x="274320" y="24130"/>
                    <a:pt x="273050" y="26670"/>
                  </a:cubicBezTo>
                  <a:lnTo>
                    <a:pt x="273050" y="33020"/>
                  </a:lnTo>
                  <a:cubicBezTo>
                    <a:pt x="271780" y="35560"/>
                    <a:pt x="269240" y="40640"/>
                    <a:pt x="266700" y="41910"/>
                  </a:cubicBezTo>
                  <a:lnTo>
                    <a:pt x="259080" y="48260"/>
                  </a:lnTo>
                  <a:cubicBezTo>
                    <a:pt x="256540" y="49530"/>
                    <a:pt x="255270" y="50800"/>
                    <a:pt x="252730" y="52070"/>
                  </a:cubicBezTo>
                  <a:cubicBezTo>
                    <a:pt x="252730" y="54610"/>
                    <a:pt x="250190" y="57150"/>
                    <a:pt x="248920" y="58420"/>
                  </a:cubicBezTo>
                  <a:cubicBezTo>
                    <a:pt x="245110" y="62230"/>
                    <a:pt x="242570" y="64770"/>
                    <a:pt x="241300" y="66040"/>
                  </a:cubicBezTo>
                  <a:cubicBezTo>
                    <a:pt x="238760" y="71120"/>
                    <a:pt x="236220" y="85090"/>
                    <a:pt x="236220" y="87630"/>
                  </a:cubicBezTo>
                  <a:cubicBezTo>
                    <a:pt x="223520" y="121920"/>
                    <a:pt x="214630" y="124460"/>
                    <a:pt x="207010" y="124460"/>
                  </a:cubicBezTo>
                  <a:lnTo>
                    <a:pt x="207010" y="124460"/>
                  </a:lnTo>
                  <a:cubicBezTo>
                    <a:pt x="204470" y="124460"/>
                    <a:pt x="199390" y="127000"/>
                    <a:pt x="191770" y="129540"/>
                  </a:cubicBezTo>
                  <a:lnTo>
                    <a:pt x="170180" y="135890"/>
                  </a:lnTo>
                  <a:cubicBezTo>
                    <a:pt x="170180" y="135890"/>
                    <a:pt x="158750" y="137160"/>
                    <a:pt x="149860" y="137160"/>
                  </a:cubicBezTo>
                  <a:cubicBezTo>
                    <a:pt x="140970" y="137160"/>
                    <a:pt x="137160" y="137160"/>
                    <a:pt x="133350" y="134620"/>
                  </a:cubicBezTo>
                  <a:cubicBezTo>
                    <a:pt x="129540" y="134620"/>
                    <a:pt x="123190" y="135890"/>
                    <a:pt x="120650" y="137160"/>
                  </a:cubicBezTo>
                  <a:lnTo>
                    <a:pt x="91440" y="146050"/>
                  </a:lnTo>
                  <a:cubicBezTo>
                    <a:pt x="90170" y="146050"/>
                    <a:pt x="88900" y="146050"/>
                    <a:pt x="87630" y="146050"/>
                  </a:cubicBezTo>
                  <a:cubicBezTo>
                    <a:pt x="86360" y="146050"/>
                    <a:pt x="87630" y="146050"/>
                    <a:pt x="86360" y="146050"/>
                  </a:cubicBezTo>
                  <a:cubicBezTo>
                    <a:pt x="86360" y="146050"/>
                    <a:pt x="80010" y="146050"/>
                    <a:pt x="73660" y="146050"/>
                  </a:cubicBezTo>
                  <a:cubicBezTo>
                    <a:pt x="67310" y="146050"/>
                    <a:pt x="66040" y="146050"/>
                    <a:pt x="64770" y="146050"/>
                  </a:cubicBezTo>
                  <a:cubicBezTo>
                    <a:pt x="63500" y="146050"/>
                    <a:pt x="64770" y="146050"/>
                    <a:pt x="64770" y="146050"/>
                  </a:cubicBezTo>
                  <a:cubicBezTo>
                    <a:pt x="58420" y="151130"/>
                    <a:pt x="46990" y="165100"/>
                    <a:pt x="45720" y="170180"/>
                  </a:cubicBezTo>
                  <a:cubicBezTo>
                    <a:pt x="44450" y="177800"/>
                    <a:pt x="39370" y="184150"/>
                    <a:pt x="34290" y="190500"/>
                  </a:cubicBezTo>
                  <a:cubicBezTo>
                    <a:pt x="31750" y="194310"/>
                    <a:pt x="29210" y="198120"/>
                    <a:pt x="27940" y="200660"/>
                  </a:cubicBezTo>
                  <a:cubicBezTo>
                    <a:pt x="25400" y="213360"/>
                    <a:pt x="20320" y="227330"/>
                    <a:pt x="17780" y="234950"/>
                  </a:cubicBezTo>
                  <a:cubicBezTo>
                    <a:pt x="17780" y="234950"/>
                    <a:pt x="17780" y="234950"/>
                    <a:pt x="17780" y="234950"/>
                  </a:cubicBezTo>
                  <a:cubicBezTo>
                    <a:pt x="17780" y="234950"/>
                    <a:pt x="19050" y="234950"/>
                    <a:pt x="20320" y="234950"/>
                  </a:cubicBezTo>
                  <a:cubicBezTo>
                    <a:pt x="21590" y="234950"/>
                    <a:pt x="27940" y="238760"/>
                    <a:pt x="29210" y="240030"/>
                  </a:cubicBezTo>
                  <a:cubicBezTo>
                    <a:pt x="29210" y="240030"/>
                    <a:pt x="30480" y="240030"/>
                    <a:pt x="31750" y="240030"/>
                  </a:cubicBezTo>
                  <a:cubicBezTo>
                    <a:pt x="34290" y="240030"/>
                    <a:pt x="36830" y="240030"/>
                    <a:pt x="38100" y="241300"/>
                  </a:cubicBezTo>
                  <a:lnTo>
                    <a:pt x="44450" y="245110"/>
                  </a:lnTo>
                  <a:cubicBezTo>
                    <a:pt x="48260" y="247650"/>
                    <a:pt x="50800" y="251460"/>
                    <a:pt x="52070" y="255270"/>
                  </a:cubicBezTo>
                  <a:cubicBezTo>
                    <a:pt x="54610" y="252730"/>
                    <a:pt x="58420" y="251460"/>
                    <a:pt x="60960" y="251460"/>
                  </a:cubicBezTo>
                  <a:cubicBezTo>
                    <a:pt x="63500" y="251460"/>
                    <a:pt x="63500" y="251460"/>
                    <a:pt x="63500" y="251460"/>
                  </a:cubicBezTo>
                  <a:cubicBezTo>
                    <a:pt x="72390" y="252730"/>
                    <a:pt x="82550" y="255270"/>
                    <a:pt x="82550" y="255270"/>
                  </a:cubicBezTo>
                  <a:cubicBezTo>
                    <a:pt x="88900" y="256540"/>
                    <a:pt x="93980" y="262890"/>
                    <a:pt x="93980" y="269240"/>
                  </a:cubicBezTo>
                  <a:lnTo>
                    <a:pt x="93980" y="294640"/>
                  </a:lnTo>
                  <a:cubicBezTo>
                    <a:pt x="93980" y="297180"/>
                    <a:pt x="93980" y="299720"/>
                    <a:pt x="91440" y="302260"/>
                  </a:cubicBezTo>
                  <a:lnTo>
                    <a:pt x="85090" y="313690"/>
                  </a:lnTo>
                  <a:cubicBezTo>
                    <a:pt x="85090" y="313690"/>
                    <a:pt x="85090" y="314960"/>
                    <a:pt x="82550" y="316230"/>
                  </a:cubicBezTo>
                  <a:cubicBezTo>
                    <a:pt x="82550" y="316230"/>
                    <a:pt x="82550" y="318770"/>
                    <a:pt x="81280" y="320040"/>
                  </a:cubicBezTo>
                  <a:cubicBezTo>
                    <a:pt x="78740" y="323850"/>
                    <a:pt x="73660" y="326390"/>
                    <a:pt x="68580" y="326390"/>
                  </a:cubicBezTo>
                  <a:cubicBezTo>
                    <a:pt x="63500" y="326390"/>
                    <a:pt x="64770" y="326390"/>
                    <a:pt x="62230" y="325120"/>
                  </a:cubicBezTo>
                  <a:lnTo>
                    <a:pt x="59690" y="325120"/>
                  </a:lnTo>
                  <a:cubicBezTo>
                    <a:pt x="57150" y="322580"/>
                    <a:pt x="54610" y="320040"/>
                    <a:pt x="53340" y="317500"/>
                  </a:cubicBezTo>
                  <a:cubicBezTo>
                    <a:pt x="53340" y="317500"/>
                    <a:pt x="52070" y="317500"/>
                    <a:pt x="50800" y="317500"/>
                  </a:cubicBezTo>
                  <a:cubicBezTo>
                    <a:pt x="48260" y="317500"/>
                    <a:pt x="46990" y="317500"/>
                    <a:pt x="44450" y="316230"/>
                  </a:cubicBezTo>
                  <a:lnTo>
                    <a:pt x="36830" y="312420"/>
                  </a:lnTo>
                  <a:lnTo>
                    <a:pt x="2540" y="302260"/>
                  </a:lnTo>
                  <a:cubicBezTo>
                    <a:pt x="2540" y="306070"/>
                    <a:pt x="5080" y="311150"/>
                    <a:pt x="5080" y="314960"/>
                  </a:cubicBezTo>
                  <a:cubicBezTo>
                    <a:pt x="5080" y="318770"/>
                    <a:pt x="6350" y="327660"/>
                    <a:pt x="7620" y="336550"/>
                  </a:cubicBezTo>
                  <a:cubicBezTo>
                    <a:pt x="7620" y="336550"/>
                    <a:pt x="7620" y="349250"/>
                    <a:pt x="7620" y="349250"/>
                  </a:cubicBezTo>
                  <a:cubicBezTo>
                    <a:pt x="7620" y="353060"/>
                    <a:pt x="7620" y="356870"/>
                    <a:pt x="3810" y="359410"/>
                  </a:cubicBezTo>
                  <a:cubicBezTo>
                    <a:pt x="6350" y="361950"/>
                    <a:pt x="7620" y="367030"/>
                    <a:pt x="6350" y="370840"/>
                  </a:cubicBezTo>
                  <a:cubicBezTo>
                    <a:pt x="6350" y="375920"/>
                    <a:pt x="3810" y="382270"/>
                    <a:pt x="2540" y="386080"/>
                  </a:cubicBezTo>
                  <a:cubicBezTo>
                    <a:pt x="2540" y="388620"/>
                    <a:pt x="0" y="393700"/>
                    <a:pt x="1270" y="398780"/>
                  </a:cubicBezTo>
                  <a:cubicBezTo>
                    <a:pt x="1270" y="402590"/>
                    <a:pt x="2540" y="408940"/>
                    <a:pt x="1270" y="408940"/>
                  </a:cubicBezTo>
                  <a:cubicBezTo>
                    <a:pt x="0" y="408940"/>
                    <a:pt x="1270" y="408940"/>
                    <a:pt x="1270" y="408940"/>
                  </a:cubicBezTo>
                  <a:cubicBezTo>
                    <a:pt x="2540" y="408940"/>
                    <a:pt x="6350" y="412750"/>
                    <a:pt x="22860" y="433070"/>
                  </a:cubicBezTo>
                  <a:cubicBezTo>
                    <a:pt x="26670" y="436880"/>
                    <a:pt x="38100" y="449580"/>
                    <a:pt x="35560" y="463550"/>
                  </a:cubicBezTo>
                  <a:cubicBezTo>
                    <a:pt x="35560" y="471170"/>
                    <a:pt x="33020" y="483870"/>
                    <a:pt x="33020" y="485140"/>
                  </a:cubicBezTo>
                  <a:cubicBezTo>
                    <a:pt x="33020" y="490220"/>
                    <a:pt x="29210" y="495300"/>
                    <a:pt x="22860" y="497840"/>
                  </a:cubicBezTo>
                  <a:cubicBezTo>
                    <a:pt x="22860" y="497840"/>
                    <a:pt x="12700" y="501650"/>
                    <a:pt x="11430" y="501650"/>
                  </a:cubicBezTo>
                  <a:lnTo>
                    <a:pt x="11430" y="501650"/>
                  </a:lnTo>
                  <a:cubicBezTo>
                    <a:pt x="11430" y="501650"/>
                    <a:pt x="10160" y="505460"/>
                    <a:pt x="8890" y="515620"/>
                  </a:cubicBezTo>
                  <a:cubicBezTo>
                    <a:pt x="8890" y="528320"/>
                    <a:pt x="2540" y="538480"/>
                    <a:pt x="0" y="543560"/>
                  </a:cubicBezTo>
                  <a:lnTo>
                    <a:pt x="0" y="556260"/>
                  </a:lnTo>
                  <a:cubicBezTo>
                    <a:pt x="0" y="556260"/>
                    <a:pt x="3810" y="562610"/>
                    <a:pt x="3810" y="562610"/>
                  </a:cubicBezTo>
                  <a:cubicBezTo>
                    <a:pt x="12700" y="565150"/>
                    <a:pt x="17780" y="567690"/>
                    <a:pt x="20320" y="570230"/>
                  </a:cubicBezTo>
                  <a:cubicBezTo>
                    <a:pt x="22860" y="570230"/>
                    <a:pt x="27940" y="570230"/>
                    <a:pt x="27940" y="570230"/>
                  </a:cubicBezTo>
                  <a:cubicBezTo>
                    <a:pt x="34290" y="570230"/>
                    <a:pt x="39370" y="574040"/>
                    <a:pt x="41910" y="580390"/>
                  </a:cubicBezTo>
                  <a:lnTo>
                    <a:pt x="45720" y="590550"/>
                  </a:lnTo>
                  <a:lnTo>
                    <a:pt x="45720" y="590550"/>
                  </a:lnTo>
                  <a:cubicBezTo>
                    <a:pt x="45720" y="590550"/>
                    <a:pt x="55880" y="590550"/>
                    <a:pt x="55880" y="590550"/>
                  </a:cubicBezTo>
                  <a:cubicBezTo>
                    <a:pt x="59690" y="590550"/>
                    <a:pt x="67310" y="595630"/>
                    <a:pt x="71120" y="598170"/>
                  </a:cubicBezTo>
                  <a:cubicBezTo>
                    <a:pt x="77470" y="605790"/>
                    <a:pt x="87630" y="624840"/>
                    <a:pt x="83820" y="645160"/>
                  </a:cubicBezTo>
                  <a:cubicBezTo>
                    <a:pt x="82550" y="654050"/>
                    <a:pt x="80010" y="659130"/>
                    <a:pt x="77470" y="662940"/>
                  </a:cubicBezTo>
                  <a:cubicBezTo>
                    <a:pt x="76200" y="665480"/>
                    <a:pt x="76200" y="665480"/>
                    <a:pt x="76200" y="670560"/>
                  </a:cubicBezTo>
                  <a:cubicBezTo>
                    <a:pt x="76200" y="676910"/>
                    <a:pt x="80010" y="697230"/>
                    <a:pt x="82550" y="709930"/>
                  </a:cubicBezTo>
                  <a:cubicBezTo>
                    <a:pt x="86360" y="727710"/>
                    <a:pt x="87630" y="734060"/>
                    <a:pt x="86360" y="737870"/>
                  </a:cubicBezTo>
                  <a:cubicBezTo>
                    <a:pt x="120650" y="740410"/>
                    <a:pt x="153670" y="748030"/>
                    <a:pt x="181610" y="755650"/>
                  </a:cubicBezTo>
                  <a:cubicBezTo>
                    <a:pt x="184150" y="753110"/>
                    <a:pt x="186690" y="750570"/>
                    <a:pt x="190500" y="750570"/>
                  </a:cubicBezTo>
                  <a:cubicBezTo>
                    <a:pt x="190500" y="750570"/>
                    <a:pt x="229870" y="745490"/>
                    <a:pt x="236220" y="745490"/>
                  </a:cubicBezTo>
                  <a:cubicBezTo>
                    <a:pt x="242570" y="745490"/>
                    <a:pt x="247650" y="748030"/>
                    <a:pt x="254000" y="750570"/>
                  </a:cubicBezTo>
                  <a:cubicBezTo>
                    <a:pt x="256540" y="750570"/>
                    <a:pt x="259080" y="753110"/>
                    <a:pt x="257810" y="753110"/>
                  </a:cubicBezTo>
                  <a:cubicBezTo>
                    <a:pt x="260350" y="753110"/>
                    <a:pt x="266700" y="750570"/>
                    <a:pt x="274320" y="746760"/>
                  </a:cubicBezTo>
                  <a:cubicBezTo>
                    <a:pt x="267970" y="740410"/>
                    <a:pt x="267970" y="735330"/>
                    <a:pt x="267970" y="732790"/>
                  </a:cubicBezTo>
                  <a:cubicBezTo>
                    <a:pt x="267970" y="730250"/>
                    <a:pt x="267970" y="730250"/>
                    <a:pt x="267970" y="727710"/>
                  </a:cubicBezTo>
                  <a:cubicBezTo>
                    <a:pt x="257810" y="725170"/>
                    <a:pt x="240030" y="720090"/>
                    <a:pt x="240030" y="718820"/>
                  </a:cubicBezTo>
                  <a:cubicBezTo>
                    <a:pt x="240030" y="718820"/>
                    <a:pt x="240030" y="718820"/>
                    <a:pt x="240030" y="718820"/>
                  </a:cubicBezTo>
                  <a:cubicBezTo>
                    <a:pt x="241300" y="723900"/>
                    <a:pt x="242570" y="728980"/>
                    <a:pt x="238760" y="735330"/>
                  </a:cubicBezTo>
                  <a:cubicBezTo>
                    <a:pt x="236220" y="739140"/>
                    <a:pt x="228600" y="744220"/>
                    <a:pt x="223520" y="744220"/>
                  </a:cubicBezTo>
                  <a:cubicBezTo>
                    <a:pt x="218440" y="744220"/>
                    <a:pt x="213360" y="742950"/>
                    <a:pt x="207010" y="739140"/>
                  </a:cubicBezTo>
                  <a:cubicBezTo>
                    <a:pt x="196850" y="732790"/>
                    <a:pt x="190500" y="722630"/>
                    <a:pt x="187960" y="713740"/>
                  </a:cubicBezTo>
                  <a:cubicBezTo>
                    <a:pt x="184150" y="709930"/>
                    <a:pt x="175260" y="703580"/>
                    <a:pt x="177800" y="692150"/>
                  </a:cubicBezTo>
                  <a:cubicBezTo>
                    <a:pt x="180340" y="680720"/>
                    <a:pt x="193040" y="676910"/>
                    <a:pt x="196850" y="674370"/>
                  </a:cubicBezTo>
                  <a:cubicBezTo>
                    <a:pt x="212090" y="669290"/>
                    <a:pt x="215900" y="662940"/>
                    <a:pt x="217170" y="662940"/>
                  </a:cubicBezTo>
                  <a:lnTo>
                    <a:pt x="217170" y="662940"/>
                  </a:lnTo>
                  <a:cubicBezTo>
                    <a:pt x="217170" y="659130"/>
                    <a:pt x="214630" y="650240"/>
                    <a:pt x="212090" y="643890"/>
                  </a:cubicBezTo>
                  <a:cubicBezTo>
                    <a:pt x="195580" y="608330"/>
                    <a:pt x="200660" y="601980"/>
                    <a:pt x="204470" y="596900"/>
                  </a:cubicBezTo>
                  <a:cubicBezTo>
                    <a:pt x="209550" y="590550"/>
                    <a:pt x="219710" y="586740"/>
                    <a:pt x="233680" y="586740"/>
                  </a:cubicBezTo>
                  <a:cubicBezTo>
                    <a:pt x="247650" y="586740"/>
                    <a:pt x="260350" y="591820"/>
                    <a:pt x="261620" y="601980"/>
                  </a:cubicBezTo>
                  <a:cubicBezTo>
                    <a:pt x="261620" y="603250"/>
                    <a:pt x="261620" y="604520"/>
                    <a:pt x="262890" y="607060"/>
                  </a:cubicBezTo>
                  <a:cubicBezTo>
                    <a:pt x="265430" y="613410"/>
                    <a:pt x="267970" y="622300"/>
                    <a:pt x="267970" y="631190"/>
                  </a:cubicBezTo>
                  <a:cubicBezTo>
                    <a:pt x="267970" y="640080"/>
                    <a:pt x="267970" y="636270"/>
                    <a:pt x="267970" y="638810"/>
                  </a:cubicBezTo>
                  <a:cubicBezTo>
                    <a:pt x="267970" y="641350"/>
                    <a:pt x="267970" y="642620"/>
                    <a:pt x="271780" y="648970"/>
                  </a:cubicBezTo>
                  <a:cubicBezTo>
                    <a:pt x="279400" y="660400"/>
                    <a:pt x="287020" y="665480"/>
                    <a:pt x="285750" y="665480"/>
                  </a:cubicBezTo>
                  <a:cubicBezTo>
                    <a:pt x="294640" y="665480"/>
                    <a:pt x="312420" y="669290"/>
                    <a:pt x="318770" y="681990"/>
                  </a:cubicBezTo>
                  <a:cubicBezTo>
                    <a:pt x="320040" y="684530"/>
                    <a:pt x="326390" y="688340"/>
                    <a:pt x="326390" y="688340"/>
                  </a:cubicBezTo>
                  <a:cubicBezTo>
                    <a:pt x="351790" y="688340"/>
                    <a:pt x="368300" y="695960"/>
                    <a:pt x="372110" y="709930"/>
                  </a:cubicBezTo>
                  <a:cubicBezTo>
                    <a:pt x="372110" y="712470"/>
                    <a:pt x="374650" y="716280"/>
                    <a:pt x="375920" y="718820"/>
                  </a:cubicBezTo>
                  <a:cubicBezTo>
                    <a:pt x="375920" y="709930"/>
                    <a:pt x="375920" y="699770"/>
                    <a:pt x="375920" y="699770"/>
                  </a:cubicBezTo>
                  <a:cubicBezTo>
                    <a:pt x="375920" y="695960"/>
                    <a:pt x="377190" y="693420"/>
                    <a:pt x="379730" y="690880"/>
                  </a:cubicBezTo>
                  <a:cubicBezTo>
                    <a:pt x="383540" y="687070"/>
                    <a:pt x="387350" y="681990"/>
                    <a:pt x="387350" y="680720"/>
                  </a:cubicBezTo>
                  <a:cubicBezTo>
                    <a:pt x="387350" y="675640"/>
                    <a:pt x="388620" y="669290"/>
                    <a:pt x="391160" y="662940"/>
                  </a:cubicBezTo>
                  <a:cubicBezTo>
                    <a:pt x="391160" y="659130"/>
                    <a:pt x="394970" y="651510"/>
                    <a:pt x="396240" y="651510"/>
                  </a:cubicBezTo>
                  <a:cubicBezTo>
                    <a:pt x="393700" y="648970"/>
                    <a:pt x="389890" y="642620"/>
                    <a:pt x="384810" y="636270"/>
                  </a:cubicBezTo>
                  <a:cubicBezTo>
                    <a:pt x="378460" y="626110"/>
                    <a:pt x="368300" y="613410"/>
                    <a:pt x="363220" y="608330"/>
                  </a:cubicBezTo>
                  <a:cubicBezTo>
                    <a:pt x="354330" y="600710"/>
                    <a:pt x="330200" y="585470"/>
                    <a:pt x="323850" y="584200"/>
                  </a:cubicBezTo>
                  <a:cubicBezTo>
                    <a:pt x="320040" y="584200"/>
                    <a:pt x="316230" y="584200"/>
                    <a:pt x="311150" y="584200"/>
                  </a:cubicBezTo>
                  <a:cubicBezTo>
                    <a:pt x="302260" y="584200"/>
                    <a:pt x="295910" y="584200"/>
                    <a:pt x="290830" y="580390"/>
                  </a:cubicBezTo>
                  <a:cubicBezTo>
                    <a:pt x="284480" y="576580"/>
                    <a:pt x="281940" y="571500"/>
                    <a:pt x="279400" y="565150"/>
                  </a:cubicBezTo>
                  <a:cubicBezTo>
                    <a:pt x="276860" y="561340"/>
                    <a:pt x="275590" y="556260"/>
                    <a:pt x="270510" y="553720"/>
                  </a:cubicBezTo>
                  <a:cubicBezTo>
                    <a:pt x="259080" y="546100"/>
                    <a:pt x="250190" y="539750"/>
                    <a:pt x="250190" y="529590"/>
                  </a:cubicBezTo>
                  <a:cubicBezTo>
                    <a:pt x="250190" y="524510"/>
                    <a:pt x="254000" y="516890"/>
                    <a:pt x="257810" y="514350"/>
                  </a:cubicBezTo>
                  <a:lnTo>
                    <a:pt x="261620" y="510540"/>
                  </a:lnTo>
                  <a:cubicBezTo>
                    <a:pt x="261620" y="510540"/>
                    <a:pt x="261620" y="509270"/>
                    <a:pt x="261620" y="508000"/>
                  </a:cubicBezTo>
                  <a:cubicBezTo>
                    <a:pt x="255270" y="492760"/>
                    <a:pt x="266700" y="476250"/>
                    <a:pt x="269240" y="473710"/>
                  </a:cubicBezTo>
                  <a:cubicBezTo>
                    <a:pt x="271780" y="469900"/>
                    <a:pt x="275590" y="468630"/>
                    <a:pt x="280670" y="468630"/>
                  </a:cubicBezTo>
                  <a:cubicBezTo>
                    <a:pt x="285750" y="468630"/>
                    <a:pt x="285750" y="468630"/>
                    <a:pt x="288290" y="471170"/>
                  </a:cubicBezTo>
                  <a:cubicBezTo>
                    <a:pt x="290830" y="472440"/>
                    <a:pt x="293370" y="474980"/>
                    <a:pt x="295910" y="476250"/>
                  </a:cubicBezTo>
                  <a:cubicBezTo>
                    <a:pt x="297180" y="473710"/>
                    <a:pt x="298450" y="472440"/>
                    <a:pt x="299720" y="471170"/>
                  </a:cubicBezTo>
                  <a:cubicBezTo>
                    <a:pt x="303530" y="466090"/>
                    <a:pt x="306070" y="463550"/>
                    <a:pt x="306070" y="457200"/>
                  </a:cubicBezTo>
                  <a:cubicBezTo>
                    <a:pt x="306070" y="452120"/>
                    <a:pt x="306070" y="447040"/>
                    <a:pt x="306070" y="443230"/>
                  </a:cubicBezTo>
                  <a:cubicBezTo>
                    <a:pt x="306070" y="433070"/>
                    <a:pt x="306070" y="426720"/>
                    <a:pt x="304800" y="420370"/>
                  </a:cubicBezTo>
                  <a:cubicBezTo>
                    <a:pt x="303530" y="415290"/>
                    <a:pt x="302260" y="410210"/>
                    <a:pt x="300990" y="403860"/>
                  </a:cubicBezTo>
                  <a:cubicBezTo>
                    <a:pt x="300990" y="401320"/>
                    <a:pt x="300990" y="400050"/>
                    <a:pt x="300990" y="397510"/>
                  </a:cubicBezTo>
                  <a:cubicBezTo>
                    <a:pt x="300990" y="394970"/>
                    <a:pt x="302260" y="393700"/>
                    <a:pt x="303530" y="391160"/>
                  </a:cubicBezTo>
                  <a:cubicBezTo>
                    <a:pt x="299720" y="387350"/>
                    <a:pt x="299720" y="382270"/>
                    <a:pt x="300990" y="377190"/>
                  </a:cubicBezTo>
                  <a:cubicBezTo>
                    <a:pt x="307340" y="361950"/>
                    <a:pt x="317500" y="342900"/>
                    <a:pt x="335280" y="342900"/>
                  </a:cubicBezTo>
                  <a:cubicBezTo>
                    <a:pt x="353060" y="342900"/>
                    <a:pt x="341630" y="342900"/>
                    <a:pt x="344170" y="344170"/>
                  </a:cubicBezTo>
                  <a:cubicBezTo>
                    <a:pt x="344170" y="344170"/>
                    <a:pt x="347980" y="346710"/>
                    <a:pt x="349250" y="346710"/>
                  </a:cubicBezTo>
                  <a:cubicBezTo>
                    <a:pt x="351790" y="346710"/>
                    <a:pt x="353060" y="349250"/>
                    <a:pt x="354330" y="351790"/>
                  </a:cubicBezTo>
                  <a:cubicBezTo>
                    <a:pt x="354330" y="351790"/>
                    <a:pt x="356870" y="351790"/>
                    <a:pt x="358140" y="353060"/>
                  </a:cubicBezTo>
                  <a:cubicBezTo>
                    <a:pt x="359410" y="353060"/>
                    <a:pt x="361950" y="354330"/>
                    <a:pt x="363220" y="355600"/>
                  </a:cubicBezTo>
                  <a:cubicBezTo>
                    <a:pt x="365760" y="358140"/>
                    <a:pt x="368300" y="360680"/>
                    <a:pt x="370840" y="361950"/>
                  </a:cubicBezTo>
                  <a:cubicBezTo>
                    <a:pt x="373380" y="361950"/>
                    <a:pt x="374650" y="361950"/>
                    <a:pt x="375920" y="364490"/>
                  </a:cubicBezTo>
                  <a:cubicBezTo>
                    <a:pt x="377190" y="364490"/>
                    <a:pt x="379730" y="364490"/>
                    <a:pt x="382270" y="364490"/>
                  </a:cubicBezTo>
                  <a:cubicBezTo>
                    <a:pt x="384810" y="364490"/>
                    <a:pt x="396240" y="364490"/>
                    <a:pt x="396240" y="364490"/>
                  </a:cubicBezTo>
                  <a:cubicBezTo>
                    <a:pt x="398780" y="360680"/>
                    <a:pt x="400050" y="358140"/>
                    <a:pt x="401320" y="358140"/>
                  </a:cubicBezTo>
                  <a:cubicBezTo>
                    <a:pt x="402590" y="358140"/>
                    <a:pt x="401320" y="358140"/>
                    <a:pt x="401320" y="358140"/>
                  </a:cubicBezTo>
                  <a:cubicBezTo>
                    <a:pt x="401320" y="353060"/>
                    <a:pt x="403860" y="349250"/>
                    <a:pt x="406400" y="344170"/>
                  </a:cubicBezTo>
                  <a:cubicBezTo>
                    <a:pt x="407670" y="341630"/>
                    <a:pt x="412750" y="332740"/>
                    <a:pt x="412750" y="328930"/>
                  </a:cubicBezTo>
                  <a:lnTo>
                    <a:pt x="412750" y="322580"/>
                  </a:lnTo>
                  <a:cubicBezTo>
                    <a:pt x="410210" y="321310"/>
                    <a:pt x="410210" y="318770"/>
                    <a:pt x="410210" y="31877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40" name="Volný tvar: obrazec 39">
              <a:extLst>
                <a:ext uri="{FF2B5EF4-FFF2-40B4-BE49-F238E27FC236}">
                  <a16:creationId xmlns:a16="http://schemas.microsoft.com/office/drawing/2014/main" id="{0885FEF0-2978-3466-3C7F-9F7CC1ECB785}"/>
                </a:ext>
              </a:extLst>
            </p:cNvPr>
            <p:cNvSpPr/>
            <p:nvPr/>
          </p:nvSpPr>
          <p:spPr>
            <a:xfrm>
              <a:off x="6284569" y="2786099"/>
              <a:ext cx="497060" cy="619065"/>
            </a:xfrm>
            <a:custGeom>
              <a:avLst/>
              <a:gdLst>
                <a:gd name="connsiteX0" fmla="*/ 335280 w 558800"/>
                <a:gd name="connsiteY0" fmla="*/ 695960 h 695959"/>
                <a:gd name="connsiteX1" fmla="*/ 335280 w 558800"/>
                <a:gd name="connsiteY1" fmla="*/ 680720 h 695959"/>
                <a:gd name="connsiteX2" fmla="*/ 349250 w 558800"/>
                <a:gd name="connsiteY2" fmla="*/ 657860 h 695959"/>
                <a:gd name="connsiteX3" fmla="*/ 359410 w 558800"/>
                <a:gd name="connsiteY3" fmla="*/ 612139 h 695959"/>
                <a:gd name="connsiteX4" fmla="*/ 347980 w 558800"/>
                <a:gd name="connsiteY4" fmla="*/ 598170 h 695959"/>
                <a:gd name="connsiteX5" fmla="*/ 317500 w 558800"/>
                <a:gd name="connsiteY5" fmla="*/ 570230 h 695959"/>
                <a:gd name="connsiteX6" fmla="*/ 308610 w 558800"/>
                <a:gd name="connsiteY6" fmla="*/ 561339 h 695959"/>
                <a:gd name="connsiteX7" fmla="*/ 304800 w 558800"/>
                <a:gd name="connsiteY7" fmla="*/ 561339 h 695959"/>
                <a:gd name="connsiteX8" fmla="*/ 295910 w 558800"/>
                <a:gd name="connsiteY8" fmla="*/ 563880 h 695959"/>
                <a:gd name="connsiteX9" fmla="*/ 266700 w 558800"/>
                <a:gd name="connsiteY9" fmla="*/ 570230 h 695959"/>
                <a:gd name="connsiteX10" fmla="*/ 255270 w 558800"/>
                <a:gd name="connsiteY10" fmla="*/ 553720 h 695959"/>
                <a:gd name="connsiteX11" fmla="*/ 241300 w 558800"/>
                <a:gd name="connsiteY11" fmla="*/ 524510 h 695959"/>
                <a:gd name="connsiteX12" fmla="*/ 228600 w 558800"/>
                <a:gd name="connsiteY12" fmla="*/ 515620 h 695959"/>
                <a:gd name="connsiteX13" fmla="*/ 226060 w 558800"/>
                <a:gd name="connsiteY13" fmla="*/ 515620 h 695959"/>
                <a:gd name="connsiteX14" fmla="*/ 207010 w 558800"/>
                <a:gd name="connsiteY14" fmla="*/ 530860 h 695959"/>
                <a:gd name="connsiteX15" fmla="*/ 207010 w 558800"/>
                <a:gd name="connsiteY15" fmla="*/ 528320 h 695959"/>
                <a:gd name="connsiteX16" fmla="*/ 203200 w 558800"/>
                <a:gd name="connsiteY16" fmla="*/ 523239 h 695959"/>
                <a:gd name="connsiteX17" fmla="*/ 195580 w 558800"/>
                <a:gd name="connsiteY17" fmla="*/ 515620 h 695959"/>
                <a:gd name="connsiteX18" fmla="*/ 185420 w 558800"/>
                <a:gd name="connsiteY18" fmla="*/ 511810 h 695959"/>
                <a:gd name="connsiteX19" fmla="*/ 185420 w 558800"/>
                <a:gd name="connsiteY19" fmla="*/ 511810 h 695959"/>
                <a:gd name="connsiteX20" fmla="*/ 175260 w 558800"/>
                <a:gd name="connsiteY20" fmla="*/ 518160 h 695959"/>
                <a:gd name="connsiteX21" fmla="*/ 166370 w 558800"/>
                <a:gd name="connsiteY21" fmla="*/ 529589 h 695959"/>
                <a:gd name="connsiteX22" fmla="*/ 166370 w 558800"/>
                <a:gd name="connsiteY22" fmla="*/ 529589 h 695959"/>
                <a:gd name="connsiteX23" fmla="*/ 166370 w 558800"/>
                <a:gd name="connsiteY23" fmla="*/ 529589 h 695959"/>
                <a:gd name="connsiteX24" fmla="*/ 162560 w 558800"/>
                <a:gd name="connsiteY24" fmla="*/ 523239 h 695959"/>
                <a:gd name="connsiteX25" fmla="*/ 149860 w 558800"/>
                <a:gd name="connsiteY25" fmla="*/ 516889 h 695959"/>
                <a:gd name="connsiteX26" fmla="*/ 130810 w 558800"/>
                <a:gd name="connsiteY26" fmla="*/ 519430 h 695959"/>
                <a:gd name="connsiteX27" fmla="*/ 119380 w 558800"/>
                <a:gd name="connsiteY27" fmla="*/ 534670 h 695959"/>
                <a:gd name="connsiteX28" fmla="*/ 119380 w 558800"/>
                <a:gd name="connsiteY28" fmla="*/ 542289 h 695959"/>
                <a:gd name="connsiteX29" fmla="*/ 101600 w 558800"/>
                <a:gd name="connsiteY29" fmla="*/ 542289 h 695959"/>
                <a:gd name="connsiteX30" fmla="*/ 91440 w 558800"/>
                <a:gd name="connsiteY30" fmla="*/ 547370 h 695959"/>
                <a:gd name="connsiteX31" fmla="*/ 78740 w 558800"/>
                <a:gd name="connsiteY31" fmla="*/ 560070 h 695959"/>
                <a:gd name="connsiteX32" fmla="*/ 63500 w 558800"/>
                <a:gd name="connsiteY32" fmla="*/ 575310 h 695959"/>
                <a:gd name="connsiteX33" fmla="*/ 59690 w 558800"/>
                <a:gd name="connsiteY33" fmla="*/ 581660 h 695959"/>
                <a:gd name="connsiteX34" fmla="*/ 52070 w 558800"/>
                <a:gd name="connsiteY34" fmla="*/ 584200 h 695959"/>
                <a:gd name="connsiteX35" fmla="*/ 41910 w 558800"/>
                <a:gd name="connsiteY35" fmla="*/ 576580 h 695959"/>
                <a:gd name="connsiteX36" fmla="*/ 52070 w 558800"/>
                <a:gd name="connsiteY36" fmla="*/ 575310 h 695959"/>
                <a:gd name="connsiteX37" fmla="*/ 60960 w 558800"/>
                <a:gd name="connsiteY37" fmla="*/ 568960 h 695959"/>
                <a:gd name="connsiteX38" fmla="*/ 66040 w 558800"/>
                <a:gd name="connsiteY38" fmla="*/ 566420 h 695959"/>
                <a:gd name="connsiteX39" fmla="*/ 87630 w 558800"/>
                <a:gd name="connsiteY39" fmla="*/ 548639 h 695959"/>
                <a:gd name="connsiteX40" fmla="*/ 88900 w 558800"/>
                <a:gd name="connsiteY40" fmla="*/ 534670 h 695959"/>
                <a:gd name="connsiteX41" fmla="*/ 77470 w 558800"/>
                <a:gd name="connsiteY41" fmla="*/ 525780 h 695959"/>
                <a:gd name="connsiteX42" fmla="*/ 68580 w 558800"/>
                <a:gd name="connsiteY42" fmla="*/ 525780 h 695959"/>
                <a:gd name="connsiteX43" fmla="*/ 50800 w 558800"/>
                <a:gd name="connsiteY43" fmla="*/ 527050 h 695959"/>
                <a:gd name="connsiteX44" fmla="*/ 34290 w 558800"/>
                <a:gd name="connsiteY44" fmla="*/ 528320 h 695959"/>
                <a:gd name="connsiteX45" fmla="*/ 6350 w 558800"/>
                <a:gd name="connsiteY45" fmla="*/ 520700 h 695959"/>
                <a:gd name="connsiteX46" fmla="*/ 0 w 558800"/>
                <a:gd name="connsiteY46" fmla="*/ 519430 h 695959"/>
                <a:gd name="connsiteX47" fmla="*/ 0 w 558800"/>
                <a:gd name="connsiteY47" fmla="*/ 513080 h 695959"/>
                <a:gd name="connsiteX48" fmla="*/ 12700 w 558800"/>
                <a:gd name="connsiteY48" fmla="*/ 513080 h 695959"/>
                <a:gd name="connsiteX49" fmla="*/ 24130 w 558800"/>
                <a:gd name="connsiteY49" fmla="*/ 508000 h 695959"/>
                <a:gd name="connsiteX50" fmla="*/ 25400 w 558800"/>
                <a:gd name="connsiteY50" fmla="*/ 505460 h 695959"/>
                <a:gd name="connsiteX51" fmla="*/ 27940 w 558800"/>
                <a:gd name="connsiteY51" fmla="*/ 505460 h 695959"/>
                <a:gd name="connsiteX52" fmla="*/ 39370 w 558800"/>
                <a:gd name="connsiteY52" fmla="*/ 505460 h 695959"/>
                <a:gd name="connsiteX53" fmla="*/ 49530 w 558800"/>
                <a:gd name="connsiteY53" fmla="*/ 504189 h 695959"/>
                <a:gd name="connsiteX54" fmla="*/ 54610 w 558800"/>
                <a:gd name="connsiteY54" fmla="*/ 504189 h 695959"/>
                <a:gd name="connsiteX55" fmla="*/ 54610 w 558800"/>
                <a:gd name="connsiteY55" fmla="*/ 504189 h 695959"/>
                <a:gd name="connsiteX56" fmla="*/ 68580 w 558800"/>
                <a:gd name="connsiteY56" fmla="*/ 496570 h 695959"/>
                <a:gd name="connsiteX57" fmla="*/ 72390 w 558800"/>
                <a:gd name="connsiteY57" fmla="*/ 477520 h 695959"/>
                <a:gd name="connsiteX58" fmla="*/ 62230 w 558800"/>
                <a:gd name="connsiteY58" fmla="*/ 463550 h 695959"/>
                <a:gd name="connsiteX59" fmla="*/ 68580 w 558800"/>
                <a:gd name="connsiteY59" fmla="*/ 457200 h 695959"/>
                <a:gd name="connsiteX60" fmla="*/ 80010 w 558800"/>
                <a:gd name="connsiteY60" fmla="*/ 438150 h 695959"/>
                <a:gd name="connsiteX61" fmla="*/ 85090 w 558800"/>
                <a:gd name="connsiteY61" fmla="*/ 427989 h 695959"/>
                <a:gd name="connsiteX62" fmla="*/ 85090 w 558800"/>
                <a:gd name="connsiteY62" fmla="*/ 427989 h 695959"/>
                <a:gd name="connsiteX63" fmla="*/ 110490 w 558800"/>
                <a:gd name="connsiteY63" fmla="*/ 396239 h 695959"/>
                <a:gd name="connsiteX64" fmla="*/ 121920 w 558800"/>
                <a:gd name="connsiteY64" fmla="*/ 383539 h 695959"/>
                <a:gd name="connsiteX65" fmla="*/ 124460 w 558800"/>
                <a:gd name="connsiteY65" fmla="*/ 383539 h 695959"/>
                <a:gd name="connsiteX66" fmla="*/ 133350 w 558800"/>
                <a:gd name="connsiteY66" fmla="*/ 375920 h 695959"/>
                <a:gd name="connsiteX67" fmla="*/ 143510 w 558800"/>
                <a:gd name="connsiteY67" fmla="*/ 354330 h 695959"/>
                <a:gd name="connsiteX68" fmla="*/ 143510 w 558800"/>
                <a:gd name="connsiteY68" fmla="*/ 340360 h 695959"/>
                <a:gd name="connsiteX69" fmla="*/ 156210 w 558800"/>
                <a:gd name="connsiteY69" fmla="*/ 314960 h 695959"/>
                <a:gd name="connsiteX70" fmla="*/ 170180 w 558800"/>
                <a:gd name="connsiteY70" fmla="*/ 288289 h 695959"/>
                <a:gd name="connsiteX71" fmla="*/ 171450 w 558800"/>
                <a:gd name="connsiteY71" fmla="*/ 283210 h 695959"/>
                <a:gd name="connsiteX72" fmla="*/ 171450 w 558800"/>
                <a:gd name="connsiteY72" fmla="*/ 273050 h 695959"/>
                <a:gd name="connsiteX73" fmla="*/ 175260 w 558800"/>
                <a:gd name="connsiteY73" fmla="*/ 241300 h 695959"/>
                <a:gd name="connsiteX74" fmla="*/ 182880 w 558800"/>
                <a:gd name="connsiteY74" fmla="*/ 215900 h 695959"/>
                <a:gd name="connsiteX75" fmla="*/ 191770 w 558800"/>
                <a:gd name="connsiteY75" fmla="*/ 187960 h 695959"/>
                <a:gd name="connsiteX76" fmla="*/ 191770 w 558800"/>
                <a:gd name="connsiteY76" fmla="*/ 172720 h 695959"/>
                <a:gd name="connsiteX77" fmla="*/ 199390 w 558800"/>
                <a:gd name="connsiteY77" fmla="*/ 173989 h 695959"/>
                <a:gd name="connsiteX78" fmla="*/ 207010 w 558800"/>
                <a:gd name="connsiteY78" fmla="*/ 172720 h 695959"/>
                <a:gd name="connsiteX79" fmla="*/ 217170 w 558800"/>
                <a:gd name="connsiteY79" fmla="*/ 168910 h 695959"/>
                <a:gd name="connsiteX80" fmla="*/ 217170 w 558800"/>
                <a:gd name="connsiteY80" fmla="*/ 168910 h 695959"/>
                <a:gd name="connsiteX81" fmla="*/ 219710 w 558800"/>
                <a:gd name="connsiteY81" fmla="*/ 173989 h 695959"/>
                <a:gd name="connsiteX82" fmla="*/ 227330 w 558800"/>
                <a:gd name="connsiteY82" fmla="*/ 186689 h 695959"/>
                <a:gd name="connsiteX83" fmla="*/ 231140 w 558800"/>
                <a:gd name="connsiteY83" fmla="*/ 195580 h 695959"/>
                <a:gd name="connsiteX84" fmla="*/ 238760 w 558800"/>
                <a:gd name="connsiteY84" fmla="*/ 205739 h 695959"/>
                <a:gd name="connsiteX85" fmla="*/ 236220 w 558800"/>
                <a:gd name="connsiteY85" fmla="*/ 209550 h 695959"/>
                <a:gd name="connsiteX86" fmla="*/ 218440 w 558800"/>
                <a:gd name="connsiteY86" fmla="*/ 215900 h 695959"/>
                <a:gd name="connsiteX87" fmla="*/ 207010 w 558800"/>
                <a:gd name="connsiteY87" fmla="*/ 229870 h 695959"/>
                <a:gd name="connsiteX88" fmla="*/ 210820 w 558800"/>
                <a:gd name="connsiteY88" fmla="*/ 240030 h 695959"/>
                <a:gd name="connsiteX89" fmla="*/ 220980 w 558800"/>
                <a:gd name="connsiteY89" fmla="*/ 264160 h 695959"/>
                <a:gd name="connsiteX90" fmla="*/ 223520 w 558800"/>
                <a:gd name="connsiteY90" fmla="*/ 267970 h 695959"/>
                <a:gd name="connsiteX91" fmla="*/ 228600 w 558800"/>
                <a:gd name="connsiteY91" fmla="*/ 273050 h 695959"/>
                <a:gd name="connsiteX92" fmla="*/ 228600 w 558800"/>
                <a:gd name="connsiteY92" fmla="*/ 273050 h 695959"/>
                <a:gd name="connsiteX93" fmla="*/ 231140 w 558800"/>
                <a:gd name="connsiteY93" fmla="*/ 288289 h 695959"/>
                <a:gd name="connsiteX94" fmla="*/ 245110 w 558800"/>
                <a:gd name="connsiteY94" fmla="*/ 300989 h 695959"/>
                <a:gd name="connsiteX95" fmla="*/ 257810 w 558800"/>
                <a:gd name="connsiteY95" fmla="*/ 300989 h 695959"/>
                <a:gd name="connsiteX96" fmla="*/ 266700 w 558800"/>
                <a:gd name="connsiteY96" fmla="*/ 298450 h 695959"/>
                <a:gd name="connsiteX97" fmla="*/ 276860 w 558800"/>
                <a:gd name="connsiteY97" fmla="*/ 290830 h 695959"/>
                <a:gd name="connsiteX98" fmla="*/ 281940 w 558800"/>
                <a:gd name="connsiteY98" fmla="*/ 290830 h 695959"/>
                <a:gd name="connsiteX99" fmla="*/ 290830 w 558800"/>
                <a:gd name="connsiteY99" fmla="*/ 287020 h 695959"/>
                <a:gd name="connsiteX100" fmla="*/ 297180 w 558800"/>
                <a:gd name="connsiteY100" fmla="*/ 280670 h 695959"/>
                <a:gd name="connsiteX101" fmla="*/ 332740 w 558800"/>
                <a:gd name="connsiteY101" fmla="*/ 228600 h 695959"/>
                <a:gd name="connsiteX102" fmla="*/ 332740 w 558800"/>
                <a:gd name="connsiteY102" fmla="*/ 219710 h 695959"/>
                <a:gd name="connsiteX103" fmla="*/ 332740 w 558800"/>
                <a:gd name="connsiteY103" fmla="*/ 217170 h 695959"/>
                <a:gd name="connsiteX104" fmla="*/ 334010 w 558800"/>
                <a:gd name="connsiteY104" fmla="*/ 210820 h 695959"/>
                <a:gd name="connsiteX105" fmla="*/ 325120 w 558800"/>
                <a:gd name="connsiteY105" fmla="*/ 171450 h 695959"/>
                <a:gd name="connsiteX106" fmla="*/ 304800 w 558800"/>
                <a:gd name="connsiteY106" fmla="*/ 158750 h 695959"/>
                <a:gd name="connsiteX107" fmla="*/ 300990 w 558800"/>
                <a:gd name="connsiteY107" fmla="*/ 158750 h 695959"/>
                <a:gd name="connsiteX108" fmla="*/ 297180 w 558800"/>
                <a:gd name="connsiteY108" fmla="*/ 130810 h 695959"/>
                <a:gd name="connsiteX109" fmla="*/ 300990 w 558800"/>
                <a:gd name="connsiteY109" fmla="*/ 115570 h 695959"/>
                <a:gd name="connsiteX110" fmla="*/ 330200 w 558800"/>
                <a:gd name="connsiteY110" fmla="*/ 52070 h 695959"/>
                <a:gd name="connsiteX111" fmla="*/ 360680 w 558800"/>
                <a:gd name="connsiteY111" fmla="*/ 45720 h 695959"/>
                <a:gd name="connsiteX112" fmla="*/ 374650 w 558800"/>
                <a:gd name="connsiteY112" fmla="*/ 45720 h 695959"/>
                <a:gd name="connsiteX113" fmla="*/ 411480 w 558800"/>
                <a:gd name="connsiteY113" fmla="*/ 48260 h 695959"/>
                <a:gd name="connsiteX114" fmla="*/ 425450 w 558800"/>
                <a:gd name="connsiteY114" fmla="*/ 49530 h 695959"/>
                <a:gd name="connsiteX115" fmla="*/ 478790 w 558800"/>
                <a:gd name="connsiteY115" fmla="*/ 33020 h 695959"/>
                <a:gd name="connsiteX116" fmla="*/ 501650 w 558800"/>
                <a:gd name="connsiteY116" fmla="*/ 26670 h 695959"/>
                <a:gd name="connsiteX117" fmla="*/ 510540 w 558800"/>
                <a:gd name="connsiteY117" fmla="*/ 27939 h 695959"/>
                <a:gd name="connsiteX118" fmla="*/ 516890 w 558800"/>
                <a:gd name="connsiteY118" fmla="*/ 38100 h 695959"/>
                <a:gd name="connsiteX119" fmla="*/ 528320 w 558800"/>
                <a:gd name="connsiteY119" fmla="*/ 52070 h 695959"/>
                <a:gd name="connsiteX120" fmla="*/ 539750 w 558800"/>
                <a:gd name="connsiteY120" fmla="*/ 57150 h 695959"/>
                <a:gd name="connsiteX121" fmla="*/ 549910 w 558800"/>
                <a:gd name="connsiteY121" fmla="*/ 55880 h 695959"/>
                <a:gd name="connsiteX122" fmla="*/ 558800 w 558800"/>
                <a:gd name="connsiteY122" fmla="*/ 50800 h 695959"/>
                <a:gd name="connsiteX123" fmla="*/ 556260 w 558800"/>
                <a:gd name="connsiteY123" fmla="*/ 67310 h 695959"/>
                <a:gd name="connsiteX124" fmla="*/ 552450 w 558800"/>
                <a:gd name="connsiteY124" fmla="*/ 142239 h 695959"/>
                <a:gd name="connsiteX125" fmla="*/ 552450 w 558800"/>
                <a:gd name="connsiteY125" fmla="*/ 154939 h 695959"/>
                <a:gd name="connsiteX126" fmla="*/ 537210 w 558800"/>
                <a:gd name="connsiteY126" fmla="*/ 190500 h 695959"/>
                <a:gd name="connsiteX127" fmla="*/ 533400 w 558800"/>
                <a:gd name="connsiteY127" fmla="*/ 213360 h 695959"/>
                <a:gd name="connsiteX128" fmla="*/ 499110 w 558800"/>
                <a:gd name="connsiteY128" fmla="*/ 213360 h 695959"/>
                <a:gd name="connsiteX129" fmla="*/ 482600 w 558800"/>
                <a:gd name="connsiteY129" fmla="*/ 217170 h 695959"/>
                <a:gd name="connsiteX130" fmla="*/ 469900 w 558800"/>
                <a:gd name="connsiteY130" fmla="*/ 252730 h 695959"/>
                <a:gd name="connsiteX131" fmla="*/ 494030 w 558800"/>
                <a:gd name="connsiteY131" fmla="*/ 285750 h 695959"/>
                <a:gd name="connsiteX132" fmla="*/ 502920 w 558800"/>
                <a:gd name="connsiteY132" fmla="*/ 288289 h 695959"/>
                <a:gd name="connsiteX133" fmla="*/ 504190 w 558800"/>
                <a:gd name="connsiteY133" fmla="*/ 288289 h 695959"/>
                <a:gd name="connsiteX134" fmla="*/ 524510 w 558800"/>
                <a:gd name="connsiteY134" fmla="*/ 288289 h 695959"/>
                <a:gd name="connsiteX135" fmla="*/ 530860 w 558800"/>
                <a:gd name="connsiteY135" fmla="*/ 288289 h 695959"/>
                <a:gd name="connsiteX136" fmla="*/ 532130 w 558800"/>
                <a:gd name="connsiteY136" fmla="*/ 317500 h 695959"/>
                <a:gd name="connsiteX137" fmla="*/ 504190 w 558800"/>
                <a:gd name="connsiteY137" fmla="*/ 346710 h 695959"/>
                <a:gd name="connsiteX138" fmla="*/ 483870 w 558800"/>
                <a:gd name="connsiteY138" fmla="*/ 356870 h 695959"/>
                <a:gd name="connsiteX139" fmla="*/ 448310 w 558800"/>
                <a:gd name="connsiteY139" fmla="*/ 383539 h 695959"/>
                <a:gd name="connsiteX140" fmla="*/ 434340 w 558800"/>
                <a:gd name="connsiteY140" fmla="*/ 384810 h 695959"/>
                <a:gd name="connsiteX141" fmla="*/ 382270 w 558800"/>
                <a:gd name="connsiteY141" fmla="*/ 394970 h 695959"/>
                <a:gd name="connsiteX142" fmla="*/ 350520 w 558800"/>
                <a:gd name="connsiteY142" fmla="*/ 427989 h 695959"/>
                <a:gd name="connsiteX143" fmla="*/ 353060 w 558800"/>
                <a:gd name="connsiteY143" fmla="*/ 443230 h 695959"/>
                <a:gd name="connsiteX144" fmla="*/ 356870 w 558800"/>
                <a:gd name="connsiteY144" fmla="*/ 449580 h 695959"/>
                <a:gd name="connsiteX145" fmla="*/ 381000 w 558800"/>
                <a:gd name="connsiteY145" fmla="*/ 494030 h 695959"/>
                <a:gd name="connsiteX146" fmla="*/ 384810 w 558800"/>
                <a:gd name="connsiteY146" fmla="*/ 518160 h 695959"/>
                <a:gd name="connsiteX147" fmla="*/ 389890 w 558800"/>
                <a:gd name="connsiteY147" fmla="*/ 542289 h 695959"/>
                <a:gd name="connsiteX148" fmla="*/ 389890 w 558800"/>
                <a:gd name="connsiteY148" fmla="*/ 565150 h 695959"/>
                <a:gd name="connsiteX149" fmla="*/ 384810 w 558800"/>
                <a:gd name="connsiteY149" fmla="*/ 570230 h 695959"/>
                <a:gd name="connsiteX150" fmla="*/ 374650 w 558800"/>
                <a:gd name="connsiteY150" fmla="*/ 586739 h 695959"/>
                <a:gd name="connsiteX151" fmla="*/ 378460 w 558800"/>
                <a:gd name="connsiteY151" fmla="*/ 599439 h 695959"/>
                <a:gd name="connsiteX152" fmla="*/ 386080 w 558800"/>
                <a:gd name="connsiteY152" fmla="*/ 604520 h 695959"/>
                <a:gd name="connsiteX153" fmla="*/ 378460 w 558800"/>
                <a:gd name="connsiteY153" fmla="*/ 609600 h 695959"/>
                <a:gd name="connsiteX154" fmla="*/ 372110 w 558800"/>
                <a:gd name="connsiteY154" fmla="*/ 613410 h 695959"/>
                <a:gd name="connsiteX155" fmla="*/ 354330 w 558800"/>
                <a:gd name="connsiteY155" fmla="*/ 657860 h 695959"/>
                <a:gd name="connsiteX156" fmla="*/ 367030 w 558800"/>
                <a:gd name="connsiteY156" fmla="*/ 673100 h 695959"/>
                <a:gd name="connsiteX157" fmla="*/ 367030 w 558800"/>
                <a:gd name="connsiteY157" fmla="*/ 675639 h 695959"/>
                <a:gd name="connsiteX158" fmla="*/ 361950 w 558800"/>
                <a:gd name="connsiteY158" fmla="*/ 692150 h 695959"/>
                <a:gd name="connsiteX159" fmla="*/ 334010 w 558800"/>
                <a:gd name="connsiteY159" fmla="*/ 692150 h 695959"/>
                <a:gd name="connsiteX160" fmla="*/ 557530 w 558800"/>
                <a:gd name="connsiteY160" fmla="*/ 40639 h 695959"/>
                <a:gd name="connsiteX161" fmla="*/ 549910 w 558800"/>
                <a:gd name="connsiteY161" fmla="*/ 16510 h 695959"/>
                <a:gd name="connsiteX162" fmla="*/ 558800 w 558800"/>
                <a:gd name="connsiteY162" fmla="*/ 0 h 695959"/>
                <a:gd name="connsiteX163" fmla="*/ 558800 w 558800"/>
                <a:gd name="connsiteY163" fmla="*/ 13970 h 695959"/>
                <a:gd name="connsiteX164" fmla="*/ 556260 w 558800"/>
                <a:gd name="connsiteY164" fmla="*/ 40639 h 69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558800" h="695959">
                  <a:moveTo>
                    <a:pt x="335280" y="695960"/>
                  </a:moveTo>
                  <a:cubicBezTo>
                    <a:pt x="335280" y="694689"/>
                    <a:pt x="335280" y="689610"/>
                    <a:pt x="335280" y="680720"/>
                  </a:cubicBezTo>
                  <a:cubicBezTo>
                    <a:pt x="335280" y="679450"/>
                    <a:pt x="345440" y="664210"/>
                    <a:pt x="349250" y="657860"/>
                  </a:cubicBezTo>
                  <a:cubicBezTo>
                    <a:pt x="354330" y="650239"/>
                    <a:pt x="358140" y="641350"/>
                    <a:pt x="359410" y="612139"/>
                  </a:cubicBezTo>
                  <a:cubicBezTo>
                    <a:pt x="359410" y="604520"/>
                    <a:pt x="354330" y="599439"/>
                    <a:pt x="347980" y="598170"/>
                  </a:cubicBezTo>
                  <a:cubicBezTo>
                    <a:pt x="341630" y="595630"/>
                    <a:pt x="321310" y="580389"/>
                    <a:pt x="317500" y="570230"/>
                  </a:cubicBezTo>
                  <a:cubicBezTo>
                    <a:pt x="316230" y="566420"/>
                    <a:pt x="312420" y="562610"/>
                    <a:pt x="308610" y="561339"/>
                  </a:cubicBezTo>
                  <a:cubicBezTo>
                    <a:pt x="308610" y="561339"/>
                    <a:pt x="306070" y="561339"/>
                    <a:pt x="304800" y="561339"/>
                  </a:cubicBezTo>
                  <a:cubicBezTo>
                    <a:pt x="302260" y="561339"/>
                    <a:pt x="298450" y="561339"/>
                    <a:pt x="295910" y="563880"/>
                  </a:cubicBezTo>
                  <a:cubicBezTo>
                    <a:pt x="293370" y="563880"/>
                    <a:pt x="271780" y="570230"/>
                    <a:pt x="266700" y="570230"/>
                  </a:cubicBezTo>
                  <a:cubicBezTo>
                    <a:pt x="266700" y="570230"/>
                    <a:pt x="256540" y="557530"/>
                    <a:pt x="255270" y="553720"/>
                  </a:cubicBezTo>
                  <a:cubicBezTo>
                    <a:pt x="251460" y="547370"/>
                    <a:pt x="241300" y="524510"/>
                    <a:pt x="241300" y="524510"/>
                  </a:cubicBezTo>
                  <a:cubicBezTo>
                    <a:pt x="238760" y="519430"/>
                    <a:pt x="233680" y="515620"/>
                    <a:pt x="228600" y="515620"/>
                  </a:cubicBezTo>
                  <a:cubicBezTo>
                    <a:pt x="223520" y="515620"/>
                    <a:pt x="226060" y="515620"/>
                    <a:pt x="226060" y="515620"/>
                  </a:cubicBezTo>
                  <a:cubicBezTo>
                    <a:pt x="219710" y="516889"/>
                    <a:pt x="210820" y="521970"/>
                    <a:pt x="207010" y="530860"/>
                  </a:cubicBezTo>
                  <a:lnTo>
                    <a:pt x="207010" y="528320"/>
                  </a:lnTo>
                  <a:cubicBezTo>
                    <a:pt x="205740" y="525780"/>
                    <a:pt x="204470" y="524510"/>
                    <a:pt x="203200" y="523239"/>
                  </a:cubicBezTo>
                  <a:lnTo>
                    <a:pt x="195580" y="515620"/>
                  </a:lnTo>
                  <a:cubicBezTo>
                    <a:pt x="193040" y="513080"/>
                    <a:pt x="189230" y="511810"/>
                    <a:pt x="185420" y="511810"/>
                  </a:cubicBezTo>
                  <a:cubicBezTo>
                    <a:pt x="181610" y="511810"/>
                    <a:pt x="185420" y="511810"/>
                    <a:pt x="185420" y="511810"/>
                  </a:cubicBezTo>
                  <a:cubicBezTo>
                    <a:pt x="181610" y="511810"/>
                    <a:pt x="177800" y="514350"/>
                    <a:pt x="175260" y="518160"/>
                  </a:cubicBezTo>
                  <a:lnTo>
                    <a:pt x="166370" y="529589"/>
                  </a:lnTo>
                  <a:cubicBezTo>
                    <a:pt x="166370" y="529589"/>
                    <a:pt x="166370" y="529589"/>
                    <a:pt x="166370" y="529589"/>
                  </a:cubicBezTo>
                  <a:cubicBezTo>
                    <a:pt x="166370" y="529589"/>
                    <a:pt x="166370" y="529589"/>
                    <a:pt x="166370" y="529589"/>
                  </a:cubicBezTo>
                  <a:cubicBezTo>
                    <a:pt x="166370" y="529589"/>
                    <a:pt x="165100" y="525780"/>
                    <a:pt x="162560" y="523239"/>
                  </a:cubicBezTo>
                  <a:cubicBezTo>
                    <a:pt x="160020" y="519430"/>
                    <a:pt x="154940" y="516889"/>
                    <a:pt x="149860" y="516889"/>
                  </a:cubicBezTo>
                  <a:cubicBezTo>
                    <a:pt x="144780" y="516889"/>
                    <a:pt x="130810" y="519430"/>
                    <a:pt x="130810" y="519430"/>
                  </a:cubicBezTo>
                  <a:cubicBezTo>
                    <a:pt x="123190" y="519430"/>
                    <a:pt x="118110" y="527050"/>
                    <a:pt x="119380" y="534670"/>
                  </a:cubicBezTo>
                  <a:lnTo>
                    <a:pt x="119380" y="542289"/>
                  </a:lnTo>
                  <a:cubicBezTo>
                    <a:pt x="119380" y="542289"/>
                    <a:pt x="101600" y="542289"/>
                    <a:pt x="101600" y="542289"/>
                  </a:cubicBezTo>
                  <a:cubicBezTo>
                    <a:pt x="97790" y="542289"/>
                    <a:pt x="93980" y="543560"/>
                    <a:pt x="91440" y="547370"/>
                  </a:cubicBezTo>
                  <a:lnTo>
                    <a:pt x="78740" y="560070"/>
                  </a:lnTo>
                  <a:cubicBezTo>
                    <a:pt x="74930" y="562610"/>
                    <a:pt x="66040" y="571500"/>
                    <a:pt x="63500" y="575310"/>
                  </a:cubicBezTo>
                  <a:cubicBezTo>
                    <a:pt x="62230" y="577850"/>
                    <a:pt x="60960" y="579120"/>
                    <a:pt x="59690" y="581660"/>
                  </a:cubicBezTo>
                  <a:lnTo>
                    <a:pt x="52070" y="584200"/>
                  </a:lnTo>
                  <a:cubicBezTo>
                    <a:pt x="46990" y="581660"/>
                    <a:pt x="43180" y="579120"/>
                    <a:pt x="41910" y="576580"/>
                  </a:cubicBezTo>
                  <a:cubicBezTo>
                    <a:pt x="45720" y="576580"/>
                    <a:pt x="48260" y="576580"/>
                    <a:pt x="52070" y="575310"/>
                  </a:cubicBezTo>
                  <a:cubicBezTo>
                    <a:pt x="55880" y="575310"/>
                    <a:pt x="58420" y="571500"/>
                    <a:pt x="60960" y="568960"/>
                  </a:cubicBezTo>
                  <a:cubicBezTo>
                    <a:pt x="62230" y="568960"/>
                    <a:pt x="64770" y="566420"/>
                    <a:pt x="66040" y="566420"/>
                  </a:cubicBezTo>
                  <a:cubicBezTo>
                    <a:pt x="73660" y="561339"/>
                    <a:pt x="81280" y="556260"/>
                    <a:pt x="87630" y="548639"/>
                  </a:cubicBezTo>
                  <a:cubicBezTo>
                    <a:pt x="90170" y="544830"/>
                    <a:pt x="91440" y="539750"/>
                    <a:pt x="88900" y="534670"/>
                  </a:cubicBezTo>
                  <a:cubicBezTo>
                    <a:pt x="86360" y="529589"/>
                    <a:pt x="82550" y="527050"/>
                    <a:pt x="77470" y="525780"/>
                  </a:cubicBezTo>
                  <a:cubicBezTo>
                    <a:pt x="74930" y="525780"/>
                    <a:pt x="71120" y="525780"/>
                    <a:pt x="68580" y="525780"/>
                  </a:cubicBezTo>
                  <a:cubicBezTo>
                    <a:pt x="62230" y="525780"/>
                    <a:pt x="57150" y="525780"/>
                    <a:pt x="50800" y="527050"/>
                  </a:cubicBezTo>
                  <a:cubicBezTo>
                    <a:pt x="45720" y="527050"/>
                    <a:pt x="40640" y="528320"/>
                    <a:pt x="34290" y="528320"/>
                  </a:cubicBezTo>
                  <a:cubicBezTo>
                    <a:pt x="24130" y="528320"/>
                    <a:pt x="16510" y="525780"/>
                    <a:pt x="6350" y="520700"/>
                  </a:cubicBezTo>
                  <a:cubicBezTo>
                    <a:pt x="3810" y="520700"/>
                    <a:pt x="2540" y="519430"/>
                    <a:pt x="0" y="519430"/>
                  </a:cubicBezTo>
                  <a:cubicBezTo>
                    <a:pt x="0" y="519430"/>
                    <a:pt x="0" y="515620"/>
                    <a:pt x="0" y="513080"/>
                  </a:cubicBezTo>
                  <a:lnTo>
                    <a:pt x="12700" y="513080"/>
                  </a:lnTo>
                  <a:cubicBezTo>
                    <a:pt x="16510" y="513080"/>
                    <a:pt x="20320" y="511810"/>
                    <a:pt x="24130" y="508000"/>
                  </a:cubicBezTo>
                  <a:cubicBezTo>
                    <a:pt x="24130" y="508000"/>
                    <a:pt x="24130" y="506730"/>
                    <a:pt x="25400" y="505460"/>
                  </a:cubicBezTo>
                  <a:cubicBezTo>
                    <a:pt x="25400" y="505460"/>
                    <a:pt x="26670" y="505460"/>
                    <a:pt x="27940" y="505460"/>
                  </a:cubicBezTo>
                  <a:cubicBezTo>
                    <a:pt x="31750" y="505460"/>
                    <a:pt x="35560" y="505460"/>
                    <a:pt x="39370" y="505460"/>
                  </a:cubicBezTo>
                  <a:cubicBezTo>
                    <a:pt x="43180" y="505460"/>
                    <a:pt x="46990" y="505460"/>
                    <a:pt x="49530" y="504189"/>
                  </a:cubicBezTo>
                  <a:cubicBezTo>
                    <a:pt x="50800" y="504189"/>
                    <a:pt x="52070" y="504189"/>
                    <a:pt x="54610" y="504189"/>
                  </a:cubicBezTo>
                  <a:lnTo>
                    <a:pt x="54610" y="504189"/>
                  </a:lnTo>
                  <a:cubicBezTo>
                    <a:pt x="59690" y="504189"/>
                    <a:pt x="66040" y="501650"/>
                    <a:pt x="68580" y="496570"/>
                  </a:cubicBezTo>
                  <a:cubicBezTo>
                    <a:pt x="71120" y="491489"/>
                    <a:pt x="74930" y="485139"/>
                    <a:pt x="72390" y="477520"/>
                  </a:cubicBezTo>
                  <a:cubicBezTo>
                    <a:pt x="72390" y="474980"/>
                    <a:pt x="69850" y="472439"/>
                    <a:pt x="62230" y="463550"/>
                  </a:cubicBezTo>
                  <a:lnTo>
                    <a:pt x="68580" y="457200"/>
                  </a:lnTo>
                  <a:cubicBezTo>
                    <a:pt x="72390" y="453389"/>
                    <a:pt x="77470" y="445770"/>
                    <a:pt x="80010" y="438150"/>
                  </a:cubicBezTo>
                  <a:cubicBezTo>
                    <a:pt x="80010" y="436880"/>
                    <a:pt x="82550" y="431800"/>
                    <a:pt x="85090" y="427989"/>
                  </a:cubicBezTo>
                  <a:lnTo>
                    <a:pt x="85090" y="427989"/>
                  </a:lnTo>
                  <a:cubicBezTo>
                    <a:pt x="85090" y="427989"/>
                    <a:pt x="93980" y="415289"/>
                    <a:pt x="110490" y="396239"/>
                  </a:cubicBezTo>
                  <a:cubicBezTo>
                    <a:pt x="116840" y="388620"/>
                    <a:pt x="120650" y="384810"/>
                    <a:pt x="121920" y="383539"/>
                  </a:cubicBezTo>
                  <a:cubicBezTo>
                    <a:pt x="121920" y="383539"/>
                    <a:pt x="123190" y="383539"/>
                    <a:pt x="124460" y="383539"/>
                  </a:cubicBezTo>
                  <a:cubicBezTo>
                    <a:pt x="128270" y="383539"/>
                    <a:pt x="132080" y="379730"/>
                    <a:pt x="133350" y="375920"/>
                  </a:cubicBezTo>
                  <a:lnTo>
                    <a:pt x="143510" y="354330"/>
                  </a:lnTo>
                  <a:cubicBezTo>
                    <a:pt x="146050" y="349250"/>
                    <a:pt x="144780" y="344170"/>
                    <a:pt x="143510" y="340360"/>
                  </a:cubicBezTo>
                  <a:cubicBezTo>
                    <a:pt x="148590" y="331470"/>
                    <a:pt x="152400" y="323850"/>
                    <a:pt x="156210" y="314960"/>
                  </a:cubicBezTo>
                  <a:cubicBezTo>
                    <a:pt x="161290" y="306070"/>
                    <a:pt x="165100" y="295910"/>
                    <a:pt x="170180" y="288289"/>
                  </a:cubicBezTo>
                  <a:cubicBezTo>
                    <a:pt x="170180" y="287020"/>
                    <a:pt x="171450" y="284480"/>
                    <a:pt x="171450" y="283210"/>
                  </a:cubicBezTo>
                  <a:lnTo>
                    <a:pt x="171450" y="273050"/>
                  </a:lnTo>
                  <a:cubicBezTo>
                    <a:pt x="175260" y="260350"/>
                    <a:pt x="175260" y="255270"/>
                    <a:pt x="175260" y="241300"/>
                  </a:cubicBezTo>
                  <a:cubicBezTo>
                    <a:pt x="175260" y="227330"/>
                    <a:pt x="180340" y="224789"/>
                    <a:pt x="182880" y="215900"/>
                  </a:cubicBezTo>
                  <a:cubicBezTo>
                    <a:pt x="186690" y="205739"/>
                    <a:pt x="190500" y="195580"/>
                    <a:pt x="191770" y="187960"/>
                  </a:cubicBezTo>
                  <a:cubicBezTo>
                    <a:pt x="191770" y="184150"/>
                    <a:pt x="191770" y="179070"/>
                    <a:pt x="191770" y="172720"/>
                  </a:cubicBezTo>
                  <a:cubicBezTo>
                    <a:pt x="194310" y="172720"/>
                    <a:pt x="196850" y="173989"/>
                    <a:pt x="199390" y="173989"/>
                  </a:cubicBezTo>
                  <a:cubicBezTo>
                    <a:pt x="201930" y="173989"/>
                    <a:pt x="205740" y="173989"/>
                    <a:pt x="207010" y="172720"/>
                  </a:cubicBezTo>
                  <a:cubicBezTo>
                    <a:pt x="209550" y="172720"/>
                    <a:pt x="213360" y="170180"/>
                    <a:pt x="217170" y="168910"/>
                  </a:cubicBezTo>
                  <a:cubicBezTo>
                    <a:pt x="217170" y="168910"/>
                    <a:pt x="217170" y="168910"/>
                    <a:pt x="217170" y="168910"/>
                  </a:cubicBezTo>
                  <a:cubicBezTo>
                    <a:pt x="217170" y="170180"/>
                    <a:pt x="218440" y="172720"/>
                    <a:pt x="219710" y="173989"/>
                  </a:cubicBezTo>
                  <a:cubicBezTo>
                    <a:pt x="222250" y="179070"/>
                    <a:pt x="224790" y="182880"/>
                    <a:pt x="227330" y="186689"/>
                  </a:cubicBezTo>
                  <a:cubicBezTo>
                    <a:pt x="229870" y="190500"/>
                    <a:pt x="231140" y="193039"/>
                    <a:pt x="231140" y="195580"/>
                  </a:cubicBezTo>
                  <a:cubicBezTo>
                    <a:pt x="231140" y="199389"/>
                    <a:pt x="234950" y="203200"/>
                    <a:pt x="238760" y="205739"/>
                  </a:cubicBezTo>
                  <a:lnTo>
                    <a:pt x="236220" y="209550"/>
                  </a:lnTo>
                  <a:cubicBezTo>
                    <a:pt x="231140" y="210820"/>
                    <a:pt x="223520" y="214630"/>
                    <a:pt x="218440" y="215900"/>
                  </a:cubicBezTo>
                  <a:cubicBezTo>
                    <a:pt x="212090" y="217170"/>
                    <a:pt x="208280" y="223520"/>
                    <a:pt x="207010" y="229870"/>
                  </a:cubicBezTo>
                  <a:cubicBezTo>
                    <a:pt x="207010" y="233680"/>
                    <a:pt x="208280" y="237489"/>
                    <a:pt x="210820" y="240030"/>
                  </a:cubicBezTo>
                  <a:cubicBezTo>
                    <a:pt x="210820" y="251460"/>
                    <a:pt x="217170" y="259080"/>
                    <a:pt x="220980" y="264160"/>
                  </a:cubicBezTo>
                  <a:cubicBezTo>
                    <a:pt x="220980" y="265430"/>
                    <a:pt x="223520" y="266700"/>
                    <a:pt x="223520" y="267970"/>
                  </a:cubicBezTo>
                  <a:cubicBezTo>
                    <a:pt x="223520" y="270510"/>
                    <a:pt x="226060" y="271780"/>
                    <a:pt x="228600" y="273050"/>
                  </a:cubicBezTo>
                  <a:cubicBezTo>
                    <a:pt x="228600" y="273050"/>
                    <a:pt x="228600" y="273050"/>
                    <a:pt x="228600" y="273050"/>
                  </a:cubicBezTo>
                  <a:cubicBezTo>
                    <a:pt x="228600" y="273050"/>
                    <a:pt x="228600" y="281939"/>
                    <a:pt x="231140" y="288289"/>
                  </a:cubicBezTo>
                  <a:cubicBezTo>
                    <a:pt x="231140" y="294639"/>
                    <a:pt x="237490" y="299720"/>
                    <a:pt x="245110" y="300989"/>
                  </a:cubicBezTo>
                  <a:cubicBezTo>
                    <a:pt x="245110" y="300989"/>
                    <a:pt x="257810" y="300989"/>
                    <a:pt x="257810" y="300989"/>
                  </a:cubicBezTo>
                  <a:cubicBezTo>
                    <a:pt x="260350" y="300989"/>
                    <a:pt x="264160" y="300989"/>
                    <a:pt x="266700" y="298450"/>
                  </a:cubicBezTo>
                  <a:cubicBezTo>
                    <a:pt x="270510" y="295910"/>
                    <a:pt x="273050" y="293370"/>
                    <a:pt x="276860" y="290830"/>
                  </a:cubicBezTo>
                  <a:cubicBezTo>
                    <a:pt x="278130" y="290830"/>
                    <a:pt x="280670" y="290830"/>
                    <a:pt x="281940" y="290830"/>
                  </a:cubicBezTo>
                  <a:cubicBezTo>
                    <a:pt x="285750" y="290830"/>
                    <a:pt x="288290" y="290830"/>
                    <a:pt x="290830" y="287020"/>
                  </a:cubicBezTo>
                  <a:cubicBezTo>
                    <a:pt x="293370" y="284480"/>
                    <a:pt x="295910" y="283210"/>
                    <a:pt x="297180" y="280670"/>
                  </a:cubicBezTo>
                  <a:cubicBezTo>
                    <a:pt x="308610" y="269239"/>
                    <a:pt x="327660" y="250189"/>
                    <a:pt x="332740" y="228600"/>
                  </a:cubicBezTo>
                  <a:cubicBezTo>
                    <a:pt x="332740" y="227330"/>
                    <a:pt x="332740" y="222250"/>
                    <a:pt x="332740" y="219710"/>
                  </a:cubicBezTo>
                  <a:cubicBezTo>
                    <a:pt x="332740" y="219710"/>
                    <a:pt x="332740" y="218439"/>
                    <a:pt x="332740" y="217170"/>
                  </a:cubicBezTo>
                  <a:cubicBezTo>
                    <a:pt x="332740" y="215900"/>
                    <a:pt x="334010" y="213360"/>
                    <a:pt x="334010" y="210820"/>
                  </a:cubicBezTo>
                  <a:cubicBezTo>
                    <a:pt x="334010" y="195580"/>
                    <a:pt x="331470" y="181610"/>
                    <a:pt x="325120" y="171450"/>
                  </a:cubicBezTo>
                  <a:cubicBezTo>
                    <a:pt x="318770" y="161289"/>
                    <a:pt x="311150" y="158750"/>
                    <a:pt x="304800" y="158750"/>
                  </a:cubicBezTo>
                  <a:cubicBezTo>
                    <a:pt x="298450" y="158750"/>
                    <a:pt x="302260" y="158750"/>
                    <a:pt x="300990" y="158750"/>
                  </a:cubicBezTo>
                  <a:cubicBezTo>
                    <a:pt x="300990" y="149860"/>
                    <a:pt x="298450" y="134620"/>
                    <a:pt x="297180" y="130810"/>
                  </a:cubicBezTo>
                  <a:cubicBezTo>
                    <a:pt x="297180" y="128270"/>
                    <a:pt x="299720" y="118110"/>
                    <a:pt x="300990" y="115570"/>
                  </a:cubicBezTo>
                  <a:cubicBezTo>
                    <a:pt x="303530" y="107950"/>
                    <a:pt x="314960" y="83820"/>
                    <a:pt x="330200" y="52070"/>
                  </a:cubicBezTo>
                  <a:cubicBezTo>
                    <a:pt x="331470" y="52070"/>
                    <a:pt x="346710" y="48260"/>
                    <a:pt x="360680" y="45720"/>
                  </a:cubicBezTo>
                  <a:lnTo>
                    <a:pt x="374650" y="45720"/>
                  </a:lnTo>
                  <a:cubicBezTo>
                    <a:pt x="400050" y="45720"/>
                    <a:pt x="408940" y="46989"/>
                    <a:pt x="411480" y="48260"/>
                  </a:cubicBezTo>
                  <a:cubicBezTo>
                    <a:pt x="416560" y="48260"/>
                    <a:pt x="421640" y="49530"/>
                    <a:pt x="425450" y="49530"/>
                  </a:cubicBezTo>
                  <a:cubicBezTo>
                    <a:pt x="438150" y="49530"/>
                    <a:pt x="452120" y="45720"/>
                    <a:pt x="478790" y="33020"/>
                  </a:cubicBezTo>
                  <a:cubicBezTo>
                    <a:pt x="487680" y="29210"/>
                    <a:pt x="495300" y="26670"/>
                    <a:pt x="501650" y="26670"/>
                  </a:cubicBezTo>
                  <a:cubicBezTo>
                    <a:pt x="508000" y="26670"/>
                    <a:pt x="509270" y="26670"/>
                    <a:pt x="510540" y="27939"/>
                  </a:cubicBezTo>
                  <a:lnTo>
                    <a:pt x="516890" y="38100"/>
                  </a:lnTo>
                  <a:lnTo>
                    <a:pt x="528320" y="52070"/>
                  </a:lnTo>
                  <a:cubicBezTo>
                    <a:pt x="530860" y="55880"/>
                    <a:pt x="534670" y="57150"/>
                    <a:pt x="539750" y="57150"/>
                  </a:cubicBezTo>
                  <a:cubicBezTo>
                    <a:pt x="544830" y="57150"/>
                    <a:pt x="549910" y="55880"/>
                    <a:pt x="549910" y="55880"/>
                  </a:cubicBezTo>
                  <a:cubicBezTo>
                    <a:pt x="553720" y="55880"/>
                    <a:pt x="556260" y="53339"/>
                    <a:pt x="558800" y="50800"/>
                  </a:cubicBezTo>
                  <a:cubicBezTo>
                    <a:pt x="558800" y="50800"/>
                    <a:pt x="556260" y="66039"/>
                    <a:pt x="556260" y="67310"/>
                  </a:cubicBezTo>
                  <a:cubicBezTo>
                    <a:pt x="556260" y="76200"/>
                    <a:pt x="552450" y="129539"/>
                    <a:pt x="552450" y="142239"/>
                  </a:cubicBezTo>
                  <a:cubicBezTo>
                    <a:pt x="552450" y="154939"/>
                    <a:pt x="552450" y="151130"/>
                    <a:pt x="552450" y="154939"/>
                  </a:cubicBezTo>
                  <a:cubicBezTo>
                    <a:pt x="542290" y="167639"/>
                    <a:pt x="538480" y="186689"/>
                    <a:pt x="537210" y="190500"/>
                  </a:cubicBezTo>
                  <a:cubicBezTo>
                    <a:pt x="537210" y="199389"/>
                    <a:pt x="534670" y="208280"/>
                    <a:pt x="533400" y="213360"/>
                  </a:cubicBezTo>
                  <a:cubicBezTo>
                    <a:pt x="533400" y="213360"/>
                    <a:pt x="504190" y="213360"/>
                    <a:pt x="499110" y="213360"/>
                  </a:cubicBezTo>
                  <a:cubicBezTo>
                    <a:pt x="491490" y="213360"/>
                    <a:pt x="486410" y="213360"/>
                    <a:pt x="482600" y="217170"/>
                  </a:cubicBezTo>
                  <a:cubicBezTo>
                    <a:pt x="476250" y="222250"/>
                    <a:pt x="473710" y="229870"/>
                    <a:pt x="469900" y="252730"/>
                  </a:cubicBezTo>
                  <a:cubicBezTo>
                    <a:pt x="469900" y="256539"/>
                    <a:pt x="467360" y="267970"/>
                    <a:pt x="494030" y="285750"/>
                  </a:cubicBezTo>
                  <a:cubicBezTo>
                    <a:pt x="496570" y="287020"/>
                    <a:pt x="499110" y="288289"/>
                    <a:pt x="502920" y="288289"/>
                  </a:cubicBezTo>
                  <a:cubicBezTo>
                    <a:pt x="506730" y="288289"/>
                    <a:pt x="502920" y="288289"/>
                    <a:pt x="504190" y="288289"/>
                  </a:cubicBezTo>
                  <a:cubicBezTo>
                    <a:pt x="504190" y="288289"/>
                    <a:pt x="515620" y="288289"/>
                    <a:pt x="524510" y="288289"/>
                  </a:cubicBezTo>
                  <a:cubicBezTo>
                    <a:pt x="533400" y="288289"/>
                    <a:pt x="529590" y="288289"/>
                    <a:pt x="530860" y="288289"/>
                  </a:cubicBezTo>
                  <a:cubicBezTo>
                    <a:pt x="530860" y="294639"/>
                    <a:pt x="533400" y="309880"/>
                    <a:pt x="532130" y="317500"/>
                  </a:cubicBezTo>
                  <a:cubicBezTo>
                    <a:pt x="532130" y="321310"/>
                    <a:pt x="518160" y="337820"/>
                    <a:pt x="504190" y="346710"/>
                  </a:cubicBezTo>
                  <a:cubicBezTo>
                    <a:pt x="499110" y="350520"/>
                    <a:pt x="491490" y="354330"/>
                    <a:pt x="483870" y="356870"/>
                  </a:cubicBezTo>
                  <a:cubicBezTo>
                    <a:pt x="466090" y="364489"/>
                    <a:pt x="452120" y="372110"/>
                    <a:pt x="448310" y="383539"/>
                  </a:cubicBezTo>
                  <a:cubicBezTo>
                    <a:pt x="448310" y="383539"/>
                    <a:pt x="439420" y="383539"/>
                    <a:pt x="434340" y="384810"/>
                  </a:cubicBezTo>
                  <a:cubicBezTo>
                    <a:pt x="403860" y="387350"/>
                    <a:pt x="389890" y="391160"/>
                    <a:pt x="382270" y="394970"/>
                  </a:cubicBezTo>
                  <a:cubicBezTo>
                    <a:pt x="361950" y="407670"/>
                    <a:pt x="353060" y="416560"/>
                    <a:pt x="350520" y="427989"/>
                  </a:cubicBezTo>
                  <a:cubicBezTo>
                    <a:pt x="350520" y="431800"/>
                    <a:pt x="350520" y="440689"/>
                    <a:pt x="353060" y="443230"/>
                  </a:cubicBezTo>
                  <a:lnTo>
                    <a:pt x="356870" y="449580"/>
                  </a:lnTo>
                  <a:cubicBezTo>
                    <a:pt x="364490" y="459739"/>
                    <a:pt x="378460" y="477520"/>
                    <a:pt x="381000" y="494030"/>
                  </a:cubicBezTo>
                  <a:cubicBezTo>
                    <a:pt x="382270" y="504189"/>
                    <a:pt x="383540" y="510539"/>
                    <a:pt x="384810" y="518160"/>
                  </a:cubicBezTo>
                  <a:cubicBezTo>
                    <a:pt x="386080" y="527050"/>
                    <a:pt x="387350" y="534670"/>
                    <a:pt x="389890" y="542289"/>
                  </a:cubicBezTo>
                  <a:cubicBezTo>
                    <a:pt x="392430" y="553720"/>
                    <a:pt x="389890" y="562610"/>
                    <a:pt x="389890" y="565150"/>
                  </a:cubicBezTo>
                  <a:cubicBezTo>
                    <a:pt x="388620" y="567689"/>
                    <a:pt x="386080" y="568960"/>
                    <a:pt x="384810" y="570230"/>
                  </a:cubicBezTo>
                  <a:cubicBezTo>
                    <a:pt x="381000" y="574039"/>
                    <a:pt x="375920" y="579120"/>
                    <a:pt x="374650" y="586739"/>
                  </a:cubicBezTo>
                  <a:cubicBezTo>
                    <a:pt x="374650" y="590550"/>
                    <a:pt x="374650" y="596900"/>
                    <a:pt x="378460" y="599439"/>
                  </a:cubicBezTo>
                  <a:cubicBezTo>
                    <a:pt x="379730" y="600710"/>
                    <a:pt x="383540" y="603250"/>
                    <a:pt x="386080" y="604520"/>
                  </a:cubicBezTo>
                  <a:cubicBezTo>
                    <a:pt x="384810" y="605789"/>
                    <a:pt x="382270" y="607060"/>
                    <a:pt x="378460" y="609600"/>
                  </a:cubicBezTo>
                  <a:lnTo>
                    <a:pt x="372110" y="613410"/>
                  </a:lnTo>
                  <a:cubicBezTo>
                    <a:pt x="358140" y="622300"/>
                    <a:pt x="351790" y="643889"/>
                    <a:pt x="354330" y="657860"/>
                  </a:cubicBezTo>
                  <a:cubicBezTo>
                    <a:pt x="355600" y="665480"/>
                    <a:pt x="360680" y="671830"/>
                    <a:pt x="367030" y="673100"/>
                  </a:cubicBezTo>
                  <a:cubicBezTo>
                    <a:pt x="367030" y="673100"/>
                    <a:pt x="367030" y="674370"/>
                    <a:pt x="367030" y="675639"/>
                  </a:cubicBezTo>
                  <a:cubicBezTo>
                    <a:pt x="364490" y="681989"/>
                    <a:pt x="363220" y="687070"/>
                    <a:pt x="361950" y="692150"/>
                  </a:cubicBezTo>
                  <a:lnTo>
                    <a:pt x="334010" y="692150"/>
                  </a:lnTo>
                  <a:close/>
                  <a:moveTo>
                    <a:pt x="557530" y="40639"/>
                  </a:moveTo>
                  <a:cubicBezTo>
                    <a:pt x="556260" y="36830"/>
                    <a:pt x="551180" y="21589"/>
                    <a:pt x="549910" y="16510"/>
                  </a:cubicBezTo>
                  <a:cubicBezTo>
                    <a:pt x="549910" y="16510"/>
                    <a:pt x="558800" y="1270"/>
                    <a:pt x="558800" y="0"/>
                  </a:cubicBezTo>
                  <a:cubicBezTo>
                    <a:pt x="558800" y="7620"/>
                    <a:pt x="558800" y="11430"/>
                    <a:pt x="558800" y="13970"/>
                  </a:cubicBezTo>
                  <a:cubicBezTo>
                    <a:pt x="558800" y="17780"/>
                    <a:pt x="557530" y="30480"/>
                    <a:pt x="556260" y="40639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41" name="Volný tvar: obrazec 40">
              <a:extLst>
                <a:ext uri="{FF2B5EF4-FFF2-40B4-BE49-F238E27FC236}">
                  <a16:creationId xmlns:a16="http://schemas.microsoft.com/office/drawing/2014/main" id="{DF5FD427-3BD2-7CFD-F68E-17E6B1039A66}"/>
                </a:ext>
              </a:extLst>
            </p:cNvPr>
            <p:cNvSpPr/>
            <p:nvPr/>
          </p:nvSpPr>
          <p:spPr>
            <a:xfrm>
              <a:off x="6155785" y="3276381"/>
              <a:ext cx="501579" cy="403296"/>
            </a:xfrm>
            <a:custGeom>
              <a:avLst/>
              <a:gdLst>
                <a:gd name="connsiteX0" fmla="*/ 443230 w 563880"/>
                <a:gd name="connsiteY0" fmla="*/ 453390 h 453390"/>
                <a:gd name="connsiteX1" fmla="*/ 438150 w 563880"/>
                <a:gd name="connsiteY1" fmla="*/ 440690 h 453390"/>
                <a:gd name="connsiteX2" fmla="*/ 403860 w 563880"/>
                <a:gd name="connsiteY2" fmla="*/ 412750 h 453390"/>
                <a:gd name="connsiteX3" fmla="*/ 396240 w 563880"/>
                <a:gd name="connsiteY3" fmla="*/ 410210 h 453390"/>
                <a:gd name="connsiteX4" fmla="*/ 396240 w 563880"/>
                <a:gd name="connsiteY4" fmla="*/ 410210 h 453390"/>
                <a:gd name="connsiteX5" fmla="*/ 379730 w 563880"/>
                <a:gd name="connsiteY5" fmla="*/ 410210 h 453390"/>
                <a:gd name="connsiteX6" fmla="*/ 379730 w 563880"/>
                <a:gd name="connsiteY6" fmla="*/ 410210 h 453390"/>
                <a:gd name="connsiteX7" fmla="*/ 379730 w 563880"/>
                <a:gd name="connsiteY7" fmla="*/ 403860 h 453390"/>
                <a:gd name="connsiteX8" fmla="*/ 377190 w 563880"/>
                <a:gd name="connsiteY8" fmla="*/ 381000 h 453390"/>
                <a:gd name="connsiteX9" fmla="*/ 365760 w 563880"/>
                <a:gd name="connsiteY9" fmla="*/ 375920 h 453390"/>
                <a:gd name="connsiteX10" fmla="*/ 365760 w 563880"/>
                <a:gd name="connsiteY10" fmla="*/ 375920 h 453390"/>
                <a:gd name="connsiteX11" fmla="*/ 363220 w 563880"/>
                <a:gd name="connsiteY11" fmla="*/ 372110 h 453390"/>
                <a:gd name="connsiteX12" fmla="*/ 355600 w 563880"/>
                <a:gd name="connsiteY12" fmla="*/ 356870 h 453390"/>
                <a:gd name="connsiteX13" fmla="*/ 351790 w 563880"/>
                <a:gd name="connsiteY13" fmla="*/ 351790 h 453390"/>
                <a:gd name="connsiteX14" fmla="*/ 354330 w 563880"/>
                <a:gd name="connsiteY14" fmla="*/ 340360 h 453390"/>
                <a:gd name="connsiteX15" fmla="*/ 354330 w 563880"/>
                <a:gd name="connsiteY15" fmla="*/ 334010 h 453390"/>
                <a:gd name="connsiteX16" fmla="*/ 356870 w 563880"/>
                <a:gd name="connsiteY16" fmla="*/ 312420 h 453390"/>
                <a:gd name="connsiteX17" fmla="*/ 340360 w 563880"/>
                <a:gd name="connsiteY17" fmla="*/ 285750 h 453390"/>
                <a:gd name="connsiteX18" fmla="*/ 334010 w 563880"/>
                <a:gd name="connsiteY18" fmla="*/ 285750 h 453390"/>
                <a:gd name="connsiteX19" fmla="*/ 313690 w 563880"/>
                <a:gd name="connsiteY19" fmla="*/ 309880 h 453390"/>
                <a:gd name="connsiteX20" fmla="*/ 311150 w 563880"/>
                <a:gd name="connsiteY20" fmla="*/ 318770 h 453390"/>
                <a:gd name="connsiteX21" fmla="*/ 307340 w 563880"/>
                <a:gd name="connsiteY21" fmla="*/ 322580 h 453390"/>
                <a:gd name="connsiteX22" fmla="*/ 297180 w 563880"/>
                <a:gd name="connsiteY22" fmla="*/ 339090 h 453390"/>
                <a:gd name="connsiteX23" fmla="*/ 293370 w 563880"/>
                <a:gd name="connsiteY23" fmla="*/ 344170 h 453390"/>
                <a:gd name="connsiteX24" fmla="*/ 257810 w 563880"/>
                <a:gd name="connsiteY24" fmla="*/ 349250 h 453390"/>
                <a:gd name="connsiteX25" fmla="*/ 243840 w 563880"/>
                <a:gd name="connsiteY25" fmla="*/ 346710 h 453390"/>
                <a:gd name="connsiteX26" fmla="*/ 247650 w 563880"/>
                <a:gd name="connsiteY26" fmla="*/ 339090 h 453390"/>
                <a:gd name="connsiteX27" fmla="*/ 256540 w 563880"/>
                <a:gd name="connsiteY27" fmla="*/ 316230 h 453390"/>
                <a:gd name="connsiteX28" fmla="*/ 238760 w 563880"/>
                <a:gd name="connsiteY28" fmla="*/ 297180 h 453390"/>
                <a:gd name="connsiteX29" fmla="*/ 241300 w 563880"/>
                <a:gd name="connsiteY29" fmla="*/ 281940 h 453390"/>
                <a:gd name="connsiteX30" fmla="*/ 240030 w 563880"/>
                <a:gd name="connsiteY30" fmla="*/ 271780 h 453390"/>
                <a:gd name="connsiteX31" fmla="*/ 232410 w 563880"/>
                <a:gd name="connsiteY31" fmla="*/ 257810 h 453390"/>
                <a:gd name="connsiteX32" fmla="*/ 223520 w 563880"/>
                <a:gd name="connsiteY32" fmla="*/ 251460 h 453390"/>
                <a:gd name="connsiteX33" fmla="*/ 194310 w 563880"/>
                <a:gd name="connsiteY33" fmla="*/ 245110 h 453390"/>
                <a:gd name="connsiteX34" fmla="*/ 190500 w 563880"/>
                <a:gd name="connsiteY34" fmla="*/ 245110 h 453390"/>
                <a:gd name="connsiteX35" fmla="*/ 186690 w 563880"/>
                <a:gd name="connsiteY35" fmla="*/ 245110 h 453390"/>
                <a:gd name="connsiteX36" fmla="*/ 165100 w 563880"/>
                <a:gd name="connsiteY36" fmla="*/ 251460 h 453390"/>
                <a:gd name="connsiteX37" fmla="*/ 154940 w 563880"/>
                <a:gd name="connsiteY37" fmla="*/ 214630 h 453390"/>
                <a:gd name="connsiteX38" fmla="*/ 140970 w 563880"/>
                <a:gd name="connsiteY38" fmla="*/ 204470 h 453390"/>
                <a:gd name="connsiteX39" fmla="*/ 116840 w 563880"/>
                <a:gd name="connsiteY39" fmla="*/ 204470 h 453390"/>
                <a:gd name="connsiteX40" fmla="*/ 109220 w 563880"/>
                <a:gd name="connsiteY40" fmla="*/ 203200 h 453390"/>
                <a:gd name="connsiteX41" fmla="*/ 106680 w 563880"/>
                <a:gd name="connsiteY41" fmla="*/ 189230 h 453390"/>
                <a:gd name="connsiteX42" fmla="*/ 104140 w 563880"/>
                <a:gd name="connsiteY42" fmla="*/ 172720 h 453390"/>
                <a:gd name="connsiteX43" fmla="*/ 76200 w 563880"/>
                <a:gd name="connsiteY43" fmla="*/ 143510 h 453390"/>
                <a:gd name="connsiteX44" fmla="*/ 50800 w 563880"/>
                <a:gd name="connsiteY44" fmla="*/ 139700 h 453390"/>
                <a:gd name="connsiteX45" fmla="*/ 41910 w 563880"/>
                <a:gd name="connsiteY45" fmla="*/ 142240 h 453390"/>
                <a:gd name="connsiteX46" fmla="*/ 25400 w 563880"/>
                <a:gd name="connsiteY46" fmla="*/ 156210 h 453390"/>
                <a:gd name="connsiteX47" fmla="*/ 12700 w 563880"/>
                <a:gd name="connsiteY47" fmla="*/ 151130 h 453390"/>
                <a:gd name="connsiteX48" fmla="*/ 7620 w 563880"/>
                <a:gd name="connsiteY48" fmla="*/ 143510 h 453390"/>
                <a:gd name="connsiteX49" fmla="*/ 0 w 563880"/>
                <a:gd name="connsiteY49" fmla="*/ 130810 h 453390"/>
                <a:gd name="connsiteX50" fmla="*/ 0 w 563880"/>
                <a:gd name="connsiteY50" fmla="*/ 113030 h 453390"/>
                <a:gd name="connsiteX51" fmla="*/ 0 w 563880"/>
                <a:gd name="connsiteY51" fmla="*/ 83820 h 453390"/>
                <a:gd name="connsiteX52" fmla="*/ 0 w 563880"/>
                <a:gd name="connsiteY52" fmla="*/ 81280 h 453390"/>
                <a:gd name="connsiteX53" fmla="*/ 11430 w 563880"/>
                <a:gd name="connsiteY53" fmla="*/ 73660 h 453390"/>
                <a:gd name="connsiteX54" fmla="*/ 27940 w 563880"/>
                <a:gd name="connsiteY54" fmla="*/ 63500 h 453390"/>
                <a:gd name="connsiteX55" fmla="*/ 36830 w 563880"/>
                <a:gd name="connsiteY55" fmla="*/ 55880 h 453390"/>
                <a:gd name="connsiteX56" fmla="*/ 39370 w 563880"/>
                <a:gd name="connsiteY56" fmla="*/ 54610 h 453390"/>
                <a:gd name="connsiteX57" fmla="*/ 95250 w 563880"/>
                <a:gd name="connsiteY57" fmla="*/ 21590 h 453390"/>
                <a:gd name="connsiteX58" fmla="*/ 102870 w 563880"/>
                <a:gd name="connsiteY58" fmla="*/ 35560 h 453390"/>
                <a:gd name="connsiteX59" fmla="*/ 118110 w 563880"/>
                <a:gd name="connsiteY59" fmla="*/ 50800 h 453390"/>
                <a:gd name="connsiteX60" fmla="*/ 129540 w 563880"/>
                <a:gd name="connsiteY60" fmla="*/ 55880 h 453390"/>
                <a:gd name="connsiteX61" fmla="*/ 132080 w 563880"/>
                <a:gd name="connsiteY61" fmla="*/ 55880 h 453390"/>
                <a:gd name="connsiteX62" fmla="*/ 142240 w 563880"/>
                <a:gd name="connsiteY62" fmla="*/ 45720 h 453390"/>
                <a:gd name="connsiteX63" fmla="*/ 144780 w 563880"/>
                <a:gd name="connsiteY63" fmla="*/ 40640 h 453390"/>
                <a:gd name="connsiteX64" fmla="*/ 161290 w 563880"/>
                <a:gd name="connsiteY64" fmla="*/ 44450 h 453390"/>
                <a:gd name="connsiteX65" fmla="*/ 184150 w 563880"/>
                <a:gd name="connsiteY65" fmla="*/ 60960 h 453390"/>
                <a:gd name="connsiteX66" fmla="*/ 191770 w 563880"/>
                <a:gd name="connsiteY66" fmla="*/ 62230 h 453390"/>
                <a:gd name="connsiteX67" fmla="*/ 195580 w 563880"/>
                <a:gd name="connsiteY67" fmla="*/ 62230 h 453390"/>
                <a:gd name="connsiteX68" fmla="*/ 218440 w 563880"/>
                <a:gd name="connsiteY68" fmla="*/ 55880 h 453390"/>
                <a:gd name="connsiteX69" fmla="*/ 228600 w 563880"/>
                <a:gd name="connsiteY69" fmla="*/ 41910 h 453390"/>
                <a:gd name="connsiteX70" fmla="*/ 241300 w 563880"/>
                <a:gd name="connsiteY70" fmla="*/ 29210 h 453390"/>
                <a:gd name="connsiteX71" fmla="*/ 250190 w 563880"/>
                <a:gd name="connsiteY71" fmla="*/ 19050 h 453390"/>
                <a:gd name="connsiteX72" fmla="*/ 276860 w 563880"/>
                <a:gd name="connsiteY72" fmla="*/ 19050 h 453390"/>
                <a:gd name="connsiteX73" fmla="*/ 287020 w 563880"/>
                <a:gd name="connsiteY73" fmla="*/ 12700 h 453390"/>
                <a:gd name="connsiteX74" fmla="*/ 290830 w 563880"/>
                <a:gd name="connsiteY74" fmla="*/ 2540 h 453390"/>
                <a:gd name="connsiteX75" fmla="*/ 290830 w 563880"/>
                <a:gd name="connsiteY75" fmla="*/ 2540 h 453390"/>
                <a:gd name="connsiteX76" fmla="*/ 290830 w 563880"/>
                <a:gd name="connsiteY76" fmla="*/ 2540 h 453390"/>
                <a:gd name="connsiteX77" fmla="*/ 308610 w 563880"/>
                <a:gd name="connsiteY77" fmla="*/ 8890 h 453390"/>
                <a:gd name="connsiteX78" fmla="*/ 312420 w 563880"/>
                <a:gd name="connsiteY78" fmla="*/ 8890 h 453390"/>
                <a:gd name="connsiteX79" fmla="*/ 323850 w 563880"/>
                <a:gd name="connsiteY79" fmla="*/ 2540 h 453390"/>
                <a:gd name="connsiteX80" fmla="*/ 323850 w 563880"/>
                <a:gd name="connsiteY80" fmla="*/ 0 h 453390"/>
                <a:gd name="connsiteX81" fmla="*/ 332740 w 563880"/>
                <a:gd name="connsiteY81" fmla="*/ 7620 h 453390"/>
                <a:gd name="connsiteX82" fmla="*/ 340360 w 563880"/>
                <a:gd name="connsiteY82" fmla="*/ 11430 h 453390"/>
                <a:gd name="connsiteX83" fmla="*/ 346710 w 563880"/>
                <a:gd name="connsiteY83" fmla="*/ 11430 h 453390"/>
                <a:gd name="connsiteX84" fmla="*/ 353060 w 563880"/>
                <a:gd name="connsiteY84" fmla="*/ 11430 h 453390"/>
                <a:gd name="connsiteX85" fmla="*/ 367030 w 563880"/>
                <a:gd name="connsiteY85" fmla="*/ 2540 h 453390"/>
                <a:gd name="connsiteX86" fmla="*/ 373380 w 563880"/>
                <a:gd name="connsiteY86" fmla="*/ 15240 h 453390"/>
                <a:gd name="connsiteX87" fmla="*/ 403860 w 563880"/>
                <a:gd name="connsiteY87" fmla="*/ 46990 h 453390"/>
                <a:gd name="connsiteX88" fmla="*/ 410210 w 563880"/>
                <a:gd name="connsiteY88" fmla="*/ 46990 h 453390"/>
                <a:gd name="connsiteX89" fmla="*/ 441960 w 563880"/>
                <a:gd name="connsiteY89" fmla="*/ 40640 h 453390"/>
                <a:gd name="connsiteX90" fmla="*/ 474980 w 563880"/>
                <a:gd name="connsiteY90" fmla="*/ 68580 h 453390"/>
                <a:gd name="connsiteX91" fmla="*/ 469900 w 563880"/>
                <a:gd name="connsiteY91" fmla="*/ 90170 h 453390"/>
                <a:gd name="connsiteX92" fmla="*/ 450850 w 563880"/>
                <a:gd name="connsiteY92" fmla="*/ 129540 h 453390"/>
                <a:gd name="connsiteX93" fmla="*/ 454660 w 563880"/>
                <a:gd name="connsiteY93" fmla="*/ 161290 h 453390"/>
                <a:gd name="connsiteX94" fmla="*/ 461010 w 563880"/>
                <a:gd name="connsiteY94" fmla="*/ 168910 h 453390"/>
                <a:gd name="connsiteX95" fmla="*/ 471170 w 563880"/>
                <a:gd name="connsiteY95" fmla="*/ 172720 h 453390"/>
                <a:gd name="connsiteX96" fmla="*/ 514350 w 563880"/>
                <a:gd name="connsiteY96" fmla="*/ 172720 h 453390"/>
                <a:gd name="connsiteX97" fmla="*/ 538480 w 563880"/>
                <a:gd name="connsiteY97" fmla="*/ 199390 h 453390"/>
                <a:gd name="connsiteX98" fmla="*/ 538480 w 563880"/>
                <a:gd name="connsiteY98" fmla="*/ 200660 h 453390"/>
                <a:gd name="connsiteX99" fmla="*/ 561340 w 563880"/>
                <a:gd name="connsiteY99" fmla="*/ 228600 h 453390"/>
                <a:gd name="connsiteX100" fmla="*/ 561340 w 563880"/>
                <a:gd name="connsiteY100" fmla="*/ 241300 h 453390"/>
                <a:gd name="connsiteX101" fmla="*/ 561340 w 563880"/>
                <a:gd name="connsiteY101" fmla="*/ 248920 h 453390"/>
                <a:gd name="connsiteX102" fmla="*/ 563880 w 563880"/>
                <a:gd name="connsiteY102" fmla="*/ 256540 h 453390"/>
                <a:gd name="connsiteX103" fmla="*/ 537210 w 563880"/>
                <a:gd name="connsiteY103" fmla="*/ 284480 h 453390"/>
                <a:gd name="connsiteX104" fmla="*/ 533400 w 563880"/>
                <a:gd name="connsiteY104" fmla="*/ 294640 h 453390"/>
                <a:gd name="connsiteX105" fmla="*/ 532130 w 563880"/>
                <a:gd name="connsiteY105" fmla="*/ 294640 h 453390"/>
                <a:gd name="connsiteX106" fmla="*/ 518160 w 563880"/>
                <a:gd name="connsiteY106" fmla="*/ 293370 h 453390"/>
                <a:gd name="connsiteX107" fmla="*/ 513080 w 563880"/>
                <a:gd name="connsiteY107" fmla="*/ 293370 h 453390"/>
                <a:gd name="connsiteX108" fmla="*/ 487680 w 563880"/>
                <a:gd name="connsiteY108" fmla="*/ 326390 h 453390"/>
                <a:gd name="connsiteX109" fmla="*/ 485140 w 563880"/>
                <a:gd name="connsiteY109" fmla="*/ 334010 h 453390"/>
                <a:gd name="connsiteX110" fmla="*/ 473710 w 563880"/>
                <a:gd name="connsiteY110" fmla="*/ 361950 h 453390"/>
                <a:gd name="connsiteX111" fmla="*/ 467360 w 563880"/>
                <a:gd name="connsiteY111" fmla="*/ 378460 h 453390"/>
                <a:gd name="connsiteX112" fmla="*/ 480060 w 563880"/>
                <a:gd name="connsiteY112" fmla="*/ 434340 h 453390"/>
                <a:gd name="connsiteX113" fmla="*/ 480060 w 563880"/>
                <a:gd name="connsiteY113" fmla="*/ 434340 h 453390"/>
                <a:gd name="connsiteX114" fmla="*/ 477520 w 563880"/>
                <a:gd name="connsiteY114" fmla="*/ 439420 h 453390"/>
                <a:gd name="connsiteX115" fmla="*/ 468630 w 563880"/>
                <a:gd name="connsiteY115" fmla="*/ 439420 h 453390"/>
                <a:gd name="connsiteX116" fmla="*/ 455930 w 563880"/>
                <a:gd name="connsiteY116" fmla="*/ 447040 h 453390"/>
                <a:gd name="connsiteX117" fmla="*/ 453390 w 563880"/>
                <a:gd name="connsiteY117" fmla="*/ 452120 h 453390"/>
                <a:gd name="connsiteX118" fmla="*/ 443230 w 563880"/>
                <a:gd name="connsiteY118" fmla="*/ 452120 h 453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63880" h="453390">
                  <a:moveTo>
                    <a:pt x="443230" y="453390"/>
                  </a:moveTo>
                  <a:cubicBezTo>
                    <a:pt x="443230" y="449580"/>
                    <a:pt x="440690" y="444500"/>
                    <a:pt x="438150" y="440690"/>
                  </a:cubicBezTo>
                  <a:cubicBezTo>
                    <a:pt x="433070" y="430530"/>
                    <a:pt x="414020" y="419100"/>
                    <a:pt x="403860" y="412750"/>
                  </a:cubicBezTo>
                  <a:cubicBezTo>
                    <a:pt x="401320" y="411480"/>
                    <a:pt x="398780" y="410210"/>
                    <a:pt x="396240" y="410210"/>
                  </a:cubicBezTo>
                  <a:cubicBezTo>
                    <a:pt x="393700" y="410210"/>
                    <a:pt x="396240" y="410210"/>
                    <a:pt x="396240" y="410210"/>
                  </a:cubicBezTo>
                  <a:cubicBezTo>
                    <a:pt x="396240" y="410210"/>
                    <a:pt x="387350" y="410210"/>
                    <a:pt x="379730" y="410210"/>
                  </a:cubicBezTo>
                  <a:lnTo>
                    <a:pt x="379730" y="410210"/>
                  </a:lnTo>
                  <a:cubicBezTo>
                    <a:pt x="379730" y="407670"/>
                    <a:pt x="379730" y="405130"/>
                    <a:pt x="379730" y="403860"/>
                  </a:cubicBezTo>
                  <a:cubicBezTo>
                    <a:pt x="381000" y="392430"/>
                    <a:pt x="382270" y="387350"/>
                    <a:pt x="377190" y="381000"/>
                  </a:cubicBezTo>
                  <a:cubicBezTo>
                    <a:pt x="374650" y="378460"/>
                    <a:pt x="370840" y="375920"/>
                    <a:pt x="365760" y="375920"/>
                  </a:cubicBezTo>
                  <a:lnTo>
                    <a:pt x="365760" y="375920"/>
                  </a:lnTo>
                  <a:cubicBezTo>
                    <a:pt x="365760" y="375920"/>
                    <a:pt x="365760" y="373380"/>
                    <a:pt x="363220" y="372110"/>
                  </a:cubicBezTo>
                  <a:cubicBezTo>
                    <a:pt x="361950" y="367030"/>
                    <a:pt x="358140" y="360680"/>
                    <a:pt x="355600" y="356870"/>
                  </a:cubicBezTo>
                  <a:cubicBezTo>
                    <a:pt x="355600" y="355600"/>
                    <a:pt x="353060" y="354330"/>
                    <a:pt x="351790" y="351790"/>
                  </a:cubicBezTo>
                  <a:cubicBezTo>
                    <a:pt x="354330" y="344170"/>
                    <a:pt x="354330" y="341630"/>
                    <a:pt x="354330" y="340360"/>
                  </a:cubicBezTo>
                  <a:cubicBezTo>
                    <a:pt x="354330" y="340360"/>
                    <a:pt x="354330" y="336550"/>
                    <a:pt x="354330" y="334010"/>
                  </a:cubicBezTo>
                  <a:cubicBezTo>
                    <a:pt x="354330" y="327660"/>
                    <a:pt x="356870" y="318770"/>
                    <a:pt x="356870" y="312420"/>
                  </a:cubicBezTo>
                  <a:cubicBezTo>
                    <a:pt x="356870" y="298450"/>
                    <a:pt x="351790" y="289560"/>
                    <a:pt x="340360" y="285750"/>
                  </a:cubicBezTo>
                  <a:cubicBezTo>
                    <a:pt x="339090" y="285750"/>
                    <a:pt x="336550" y="285750"/>
                    <a:pt x="334010" y="285750"/>
                  </a:cubicBezTo>
                  <a:cubicBezTo>
                    <a:pt x="320040" y="285750"/>
                    <a:pt x="316230" y="299720"/>
                    <a:pt x="313690" y="309880"/>
                  </a:cubicBezTo>
                  <a:cubicBezTo>
                    <a:pt x="313690" y="312420"/>
                    <a:pt x="311150" y="317500"/>
                    <a:pt x="311150" y="318770"/>
                  </a:cubicBezTo>
                  <a:cubicBezTo>
                    <a:pt x="311150" y="320040"/>
                    <a:pt x="308610" y="321310"/>
                    <a:pt x="307340" y="322580"/>
                  </a:cubicBezTo>
                  <a:cubicBezTo>
                    <a:pt x="303530" y="326390"/>
                    <a:pt x="299720" y="331470"/>
                    <a:pt x="297180" y="339090"/>
                  </a:cubicBezTo>
                  <a:cubicBezTo>
                    <a:pt x="297180" y="340360"/>
                    <a:pt x="295910" y="341630"/>
                    <a:pt x="293370" y="344170"/>
                  </a:cubicBezTo>
                  <a:cubicBezTo>
                    <a:pt x="287020" y="345440"/>
                    <a:pt x="270510" y="349250"/>
                    <a:pt x="257810" y="349250"/>
                  </a:cubicBezTo>
                  <a:cubicBezTo>
                    <a:pt x="245110" y="349250"/>
                    <a:pt x="243840" y="346710"/>
                    <a:pt x="243840" y="346710"/>
                  </a:cubicBezTo>
                  <a:cubicBezTo>
                    <a:pt x="243840" y="346710"/>
                    <a:pt x="247650" y="339090"/>
                    <a:pt x="247650" y="339090"/>
                  </a:cubicBezTo>
                  <a:cubicBezTo>
                    <a:pt x="254000" y="332740"/>
                    <a:pt x="259080" y="326390"/>
                    <a:pt x="256540" y="316230"/>
                  </a:cubicBezTo>
                  <a:cubicBezTo>
                    <a:pt x="255270" y="304800"/>
                    <a:pt x="245110" y="299720"/>
                    <a:pt x="238760" y="297180"/>
                  </a:cubicBezTo>
                  <a:lnTo>
                    <a:pt x="241300" y="281940"/>
                  </a:lnTo>
                  <a:cubicBezTo>
                    <a:pt x="241300" y="278130"/>
                    <a:pt x="241300" y="274320"/>
                    <a:pt x="240030" y="271780"/>
                  </a:cubicBezTo>
                  <a:lnTo>
                    <a:pt x="232410" y="257810"/>
                  </a:lnTo>
                  <a:cubicBezTo>
                    <a:pt x="229870" y="254000"/>
                    <a:pt x="227330" y="251460"/>
                    <a:pt x="223520" y="251460"/>
                  </a:cubicBezTo>
                  <a:lnTo>
                    <a:pt x="194310" y="245110"/>
                  </a:lnTo>
                  <a:cubicBezTo>
                    <a:pt x="194310" y="245110"/>
                    <a:pt x="191770" y="245110"/>
                    <a:pt x="190500" y="245110"/>
                  </a:cubicBezTo>
                  <a:cubicBezTo>
                    <a:pt x="189230" y="245110"/>
                    <a:pt x="187960" y="245110"/>
                    <a:pt x="186690" y="245110"/>
                  </a:cubicBezTo>
                  <a:lnTo>
                    <a:pt x="165100" y="251460"/>
                  </a:lnTo>
                  <a:lnTo>
                    <a:pt x="154940" y="214630"/>
                  </a:lnTo>
                  <a:cubicBezTo>
                    <a:pt x="153670" y="208280"/>
                    <a:pt x="147320" y="204470"/>
                    <a:pt x="140970" y="204470"/>
                  </a:cubicBezTo>
                  <a:cubicBezTo>
                    <a:pt x="134620" y="204470"/>
                    <a:pt x="116840" y="204470"/>
                    <a:pt x="116840" y="204470"/>
                  </a:cubicBezTo>
                  <a:cubicBezTo>
                    <a:pt x="115570" y="204470"/>
                    <a:pt x="111760" y="204470"/>
                    <a:pt x="109220" y="203200"/>
                  </a:cubicBezTo>
                  <a:cubicBezTo>
                    <a:pt x="109220" y="199390"/>
                    <a:pt x="109220" y="194310"/>
                    <a:pt x="106680" y="189230"/>
                  </a:cubicBezTo>
                  <a:cubicBezTo>
                    <a:pt x="106680" y="182880"/>
                    <a:pt x="104140" y="176530"/>
                    <a:pt x="104140" y="172720"/>
                  </a:cubicBezTo>
                  <a:cubicBezTo>
                    <a:pt x="104140" y="157480"/>
                    <a:pt x="86360" y="147320"/>
                    <a:pt x="76200" y="143510"/>
                  </a:cubicBezTo>
                  <a:cubicBezTo>
                    <a:pt x="76200" y="143510"/>
                    <a:pt x="52070" y="139700"/>
                    <a:pt x="50800" y="139700"/>
                  </a:cubicBezTo>
                  <a:cubicBezTo>
                    <a:pt x="46990" y="139700"/>
                    <a:pt x="44450" y="139700"/>
                    <a:pt x="41910" y="142240"/>
                  </a:cubicBezTo>
                  <a:lnTo>
                    <a:pt x="25400" y="156210"/>
                  </a:lnTo>
                  <a:cubicBezTo>
                    <a:pt x="20320" y="156210"/>
                    <a:pt x="15240" y="153670"/>
                    <a:pt x="12700" y="151130"/>
                  </a:cubicBezTo>
                  <a:cubicBezTo>
                    <a:pt x="10160" y="148590"/>
                    <a:pt x="8890" y="147320"/>
                    <a:pt x="7620" y="143510"/>
                  </a:cubicBezTo>
                  <a:cubicBezTo>
                    <a:pt x="6350" y="139700"/>
                    <a:pt x="3810" y="135890"/>
                    <a:pt x="0" y="130810"/>
                  </a:cubicBezTo>
                  <a:cubicBezTo>
                    <a:pt x="0" y="128270"/>
                    <a:pt x="0" y="119380"/>
                    <a:pt x="0" y="113030"/>
                  </a:cubicBezTo>
                  <a:cubicBezTo>
                    <a:pt x="0" y="102870"/>
                    <a:pt x="1270" y="92710"/>
                    <a:pt x="0" y="83820"/>
                  </a:cubicBezTo>
                  <a:cubicBezTo>
                    <a:pt x="0" y="83820"/>
                    <a:pt x="0" y="81280"/>
                    <a:pt x="0" y="81280"/>
                  </a:cubicBezTo>
                  <a:cubicBezTo>
                    <a:pt x="3810" y="78740"/>
                    <a:pt x="7620" y="76200"/>
                    <a:pt x="11430" y="73660"/>
                  </a:cubicBezTo>
                  <a:cubicBezTo>
                    <a:pt x="16510" y="69850"/>
                    <a:pt x="21590" y="66040"/>
                    <a:pt x="27940" y="63500"/>
                  </a:cubicBezTo>
                  <a:cubicBezTo>
                    <a:pt x="31750" y="63500"/>
                    <a:pt x="35560" y="59690"/>
                    <a:pt x="36830" y="55880"/>
                  </a:cubicBezTo>
                  <a:cubicBezTo>
                    <a:pt x="36830" y="55880"/>
                    <a:pt x="39370" y="55880"/>
                    <a:pt x="39370" y="54610"/>
                  </a:cubicBezTo>
                  <a:cubicBezTo>
                    <a:pt x="55880" y="40640"/>
                    <a:pt x="74930" y="30480"/>
                    <a:pt x="95250" y="21590"/>
                  </a:cubicBezTo>
                  <a:cubicBezTo>
                    <a:pt x="97790" y="29210"/>
                    <a:pt x="100330" y="33020"/>
                    <a:pt x="102870" y="35560"/>
                  </a:cubicBezTo>
                  <a:cubicBezTo>
                    <a:pt x="107950" y="39370"/>
                    <a:pt x="118110" y="50800"/>
                    <a:pt x="118110" y="50800"/>
                  </a:cubicBezTo>
                  <a:cubicBezTo>
                    <a:pt x="120650" y="54610"/>
                    <a:pt x="124460" y="55880"/>
                    <a:pt x="129540" y="55880"/>
                  </a:cubicBezTo>
                  <a:cubicBezTo>
                    <a:pt x="134620" y="55880"/>
                    <a:pt x="132080" y="55880"/>
                    <a:pt x="132080" y="55880"/>
                  </a:cubicBezTo>
                  <a:cubicBezTo>
                    <a:pt x="137160" y="55880"/>
                    <a:pt x="140970" y="50800"/>
                    <a:pt x="142240" y="45720"/>
                  </a:cubicBezTo>
                  <a:cubicBezTo>
                    <a:pt x="142240" y="44450"/>
                    <a:pt x="143510" y="41910"/>
                    <a:pt x="144780" y="40640"/>
                  </a:cubicBezTo>
                  <a:cubicBezTo>
                    <a:pt x="148590" y="40640"/>
                    <a:pt x="158750" y="43180"/>
                    <a:pt x="161290" y="44450"/>
                  </a:cubicBezTo>
                  <a:cubicBezTo>
                    <a:pt x="161290" y="44450"/>
                    <a:pt x="165100" y="50800"/>
                    <a:pt x="184150" y="60960"/>
                  </a:cubicBezTo>
                  <a:cubicBezTo>
                    <a:pt x="186690" y="60960"/>
                    <a:pt x="189230" y="62230"/>
                    <a:pt x="191770" y="62230"/>
                  </a:cubicBezTo>
                  <a:cubicBezTo>
                    <a:pt x="194310" y="62230"/>
                    <a:pt x="194310" y="62230"/>
                    <a:pt x="195580" y="62230"/>
                  </a:cubicBezTo>
                  <a:lnTo>
                    <a:pt x="218440" y="55880"/>
                  </a:lnTo>
                  <a:cubicBezTo>
                    <a:pt x="224790" y="54610"/>
                    <a:pt x="228600" y="48260"/>
                    <a:pt x="228600" y="41910"/>
                  </a:cubicBezTo>
                  <a:cubicBezTo>
                    <a:pt x="231140" y="38100"/>
                    <a:pt x="241300" y="29210"/>
                    <a:pt x="241300" y="29210"/>
                  </a:cubicBezTo>
                  <a:lnTo>
                    <a:pt x="250190" y="19050"/>
                  </a:lnTo>
                  <a:lnTo>
                    <a:pt x="276860" y="19050"/>
                  </a:lnTo>
                  <a:cubicBezTo>
                    <a:pt x="280670" y="17780"/>
                    <a:pt x="284480" y="15240"/>
                    <a:pt x="287020" y="12700"/>
                  </a:cubicBezTo>
                  <a:cubicBezTo>
                    <a:pt x="289560" y="10160"/>
                    <a:pt x="290830" y="6350"/>
                    <a:pt x="290830" y="2540"/>
                  </a:cubicBezTo>
                  <a:lnTo>
                    <a:pt x="290830" y="2540"/>
                  </a:lnTo>
                  <a:cubicBezTo>
                    <a:pt x="290830" y="2540"/>
                    <a:pt x="290830" y="2540"/>
                    <a:pt x="290830" y="2540"/>
                  </a:cubicBezTo>
                  <a:cubicBezTo>
                    <a:pt x="290830" y="2540"/>
                    <a:pt x="295910" y="5080"/>
                    <a:pt x="308610" y="8890"/>
                  </a:cubicBezTo>
                  <a:cubicBezTo>
                    <a:pt x="308610" y="8890"/>
                    <a:pt x="311150" y="8890"/>
                    <a:pt x="312420" y="8890"/>
                  </a:cubicBezTo>
                  <a:cubicBezTo>
                    <a:pt x="317500" y="8890"/>
                    <a:pt x="321310" y="6350"/>
                    <a:pt x="323850" y="2540"/>
                  </a:cubicBezTo>
                  <a:lnTo>
                    <a:pt x="323850" y="0"/>
                  </a:lnTo>
                  <a:cubicBezTo>
                    <a:pt x="327660" y="3810"/>
                    <a:pt x="330200" y="6350"/>
                    <a:pt x="332740" y="7620"/>
                  </a:cubicBezTo>
                  <a:lnTo>
                    <a:pt x="340360" y="11430"/>
                  </a:lnTo>
                  <a:cubicBezTo>
                    <a:pt x="341630" y="11430"/>
                    <a:pt x="344170" y="11430"/>
                    <a:pt x="346710" y="11430"/>
                  </a:cubicBezTo>
                  <a:cubicBezTo>
                    <a:pt x="349250" y="11430"/>
                    <a:pt x="350520" y="11430"/>
                    <a:pt x="353060" y="11430"/>
                  </a:cubicBezTo>
                  <a:cubicBezTo>
                    <a:pt x="356870" y="10160"/>
                    <a:pt x="363220" y="6350"/>
                    <a:pt x="367030" y="2540"/>
                  </a:cubicBezTo>
                  <a:cubicBezTo>
                    <a:pt x="369570" y="7620"/>
                    <a:pt x="372110" y="12700"/>
                    <a:pt x="373380" y="15240"/>
                  </a:cubicBezTo>
                  <a:cubicBezTo>
                    <a:pt x="377190" y="22860"/>
                    <a:pt x="393700" y="43180"/>
                    <a:pt x="403860" y="46990"/>
                  </a:cubicBezTo>
                  <a:cubicBezTo>
                    <a:pt x="405130" y="46990"/>
                    <a:pt x="408940" y="46990"/>
                    <a:pt x="410210" y="46990"/>
                  </a:cubicBezTo>
                  <a:cubicBezTo>
                    <a:pt x="416560" y="46990"/>
                    <a:pt x="430530" y="44450"/>
                    <a:pt x="441960" y="40640"/>
                  </a:cubicBezTo>
                  <a:cubicBezTo>
                    <a:pt x="450850" y="52070"/>
                    <a:pt x="463550" y="62230"/>
                    <a:pt x="474980" y="68580"/>
                  </a:cubicBezTo>
                  <a:cubicBezTo>
                    <a:pt x="474980" y="83820"/>
                    <a:pt x="471170" y="87630"/>
                    <a:pt x="469900" y="90170"/>
                  </a:cubicBezTo>
                  <a:cubicBezTo>
                    <a:pt x="467360" y="92710"/>
                    <a:pt x="450850" y="118110"/>
                    <a:pt x="450850" y="129540"/>
                  </a:cubicBezTo>
                  <a:cubicBezTo>
                    <a:pt x="450850" y="151130"/>
                    <a:pt x="452120" y="156210"/>
                    <a:pt x="454660" y="161290"/>
                  </a:cubicBezTo>
                  <a:cubicBezTo>
                    <a:pt x="457200" y="165100"/>
                    <a:pt x="461010" y="168910"/>
                    <a:pt x="461010" y="168910"/>
                  </a:cubicBezTo>
                  <a:cubicBezTo>
                    <a:pt x="463550" y="171450"/>
                    <a:pt x="467360" y="172720"/>
                    <a:pt x="471170" y="172720"/>
                  </a:cubicBezTo>
                  <a:lnTo>
                    <a:pt x="514350" y="172720"/>
                  </a:lnTo>
                  <a:cubicBezTo>
                    <a:pt x="519430" y="180340"/>
                    <a:pt x="529590" y="191770"/>
                    <a:pt x="538480" y="199390"/>
                  </a:cubicBezTo>
                  <a:cubicBezTo>
                    <a:pt x="538480" y="199390"/>
                    <a:pt x="538480" y="199390"/>
                    <a:pt x="538480" y="200660"/>
                  </a:cubicBezTo>
                  <a:cubicBezTo>
                    <a:pt x="538480" y="217170"/>
                    <a:pt x="553720" y="224790"/>
                    <a:pt x="561340" y="228600"/>
                  </a:cubicBezTo>
                  <a:cubicBezTo>
                    <a:pt x="562610" y="228600"/>
                    <a:pt x="561340" y="236220"/>
                    <a:pt x="561340" y="241300"/>
                  </a:cubicBezTo>
                  <a:cubicBezTo>
                    <a:pt x="561340" y="243840"/>
                    <a:pt x="561340" y="246380"/>
                    <a:pt x="561340" y="248920"/>
                  </a:cubicBezTo>
                  <a:cubicBezTo>
                    <a:pt x="561340" y="251460"/>
                    <a:pt x="563880" y="254000"/>
                    <a:pt x="563880" y="256540"/>
                  </a:cubicBezTo>
                  <a:cubicBezTo>
                    <a:pt x="551180" y="264160"/>
                    <a:pt x="538480" y="281940"/>
                    <a:pt x="537210" y="284480"/>
                  </a:cubicBezTo>
                  <a:cubicBezTo>
                    <a:pt x="537210" y="285750"/>
                    <a:pt x="534670" y="288290"/>
                    <a:pt x="533400" y="294640"/>
                  </a:cubicBezTo>
                  <a:lnTo>
                    <a:pt x="532130" y="294640"/>
                  </a:lnTo>
                  <a:cubicBezTo>
                    <a:pt x="525780" y="294640"/>
                    <a:pt x="520700" y="293370"/>
                    <a:pt x="518160" y="293370"/>
                  </a:cubicBezTo>
                  <a:cubicBezTo>
                    <a:pt x="515620" y="293370"/>
                    <a:pt x="513080" y="293370"/>
                    <a:pt x="513080" y="293370"/>
                  </a:cubicBezTo>
                  <a:cubicBezTo>
                    <a:pt x="500380" y="295910"/>
                    <a:pt x="496570" y="306070"/>
                    <a:pt x="487680" y="326390"/>
                  </a:cubicBezTo>
                  <a:lnTo>
                    <a:pt x="485140" y="334010"/>
                  </a:lnTo>
                  <a:cubicBezTo>
                    <a:pt x="480060" y="346710"/>
                    <a:pt x="476250" y="355600"/>
                    <a:pt x="473710" y="361950"/>
                  </a:cubicBezTo>
                  <a:cubicBezTo>
                    <a:pt x="471170" y="368300"/>
                    <a:pt x="469900" y="373380"/>
                    <a:pt x="467360" y="378460"/>
                  </a:cubicBezTo>
                  <a:cubicBezTo>
                    <a:pt x="458470" y="394970"/>
                    <a:pt x="464820" y="424180"/>
                    <a:pt x="480060" y="434340"/>
                  </a:cubicBezTo>
                  <a:lnTo>
                    <a:pt x="480060" y="434340"/>
                  </a:lnTo>
                  <a:cubicBezTo>
                    <a:pt x="480060" y="434340"/>
                    <a:pt x="478790" y="436880"/>
                    <a:pt x="477520" y="439420"/>
                  </a:cubicBezTo>
                  <a:lnTo>
                    <a:pt x="468630" y="439420"/>
                  </a:lnTo>
                  <a:cubicBezTo>
                    <a:pt x="463550" y="439420"/>
                    <a:pt x="458470" y="441960"/>
                    <a:pt x="455930" y="447040"/>
                  </a:cubicBezTo>
                  <a:lnTo>
                    <a:pt x="453390" y="452120"/>
                  </a:lnTo>
                  <a:lnTo>
                    <a:pt x="443230" y="452120"/>
                  </a:ln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42" name="Volný tvar: obrazec 41">
              <a:extLst>
                <a:ext uri="{FF2B5EF4-FFF2-40B4-BE49-F238E27FC236}">
                  <a16:creationId xmlns:a16="http://schemas.microsoft.com/office/drawing/2014/main" id="{348B134E-F3DC-21CC-52E4-A15C4D6B8CE6}"/>
                </a:ext>
              </a:extLst>
            </p:cNvPr>
            <p:cNvSpPr/>
            <p:nvPr/>
          </p:nvSpPr>
          <p:spPr>
            <a:xfrm>
              <a:off x="6642678" y="4092011"/>
              <a:ext cx="590823" cy="360368"/>
            </a:xfrm>
            <a:custGeom>
              <a:avLst/>
              <a:gdLst>
                <a:gd name="connsiteX0" fmla="*/ 444500 w 664210"/>
                <a:gd name="connsiteY0" fmla="*/ 401320 h 405130"/>
                <a:gd name="connsiteX1" fmla="*/ 438150 w 664210"/>
                <a:gd name="connsiteY1" fmla="*/ 392430 h 405130"/>
                <a:gd name="connsiteX2" fmla="*/ 438150 w 664210"/>
                <a:gd name="connsiteY2" fmla="*/ 386080 h 405130"/>
                <a:gd name="connsiteX3" fmla="*/ 431800 w 664210"/>
                <a:gd name="connsiteY3" fmla="*/ 369570 h 405130"/>
                <a:gd name="connsiteX4" fmla="*/ 439420 w 664210"/>
                <a:gd name="connsiteY4" fmla="*/ 377190 h 405130"/>
                <a:gd name="connsiteX5" fmla="*/ 444500 w 664210"/>
                <a:gd name="connsiteY5" fmla="*/ 384810 h 405130"/>
                <a:gd name="connsiteX6" fmla="*/ 444500 w 664210"/>
                <a:gd name="connsiteY6" fmla="*/ 396240 h 405130"/>
                <a:gd name="connsiteX7" fmla="*/ 444500 w 664210"/>
                <a:gd name="connsiteY7" fmla="*/ 405130 h 405130"/>
                <a:gd name="connsiteX8" fmla="*/ 444500 w 664210"/>
                <a:gd name="connsiteY8" fmla="*/ 402590 h 405130"/>
                <a:gd name="connsiteX9" fmla="*/ 158750 w 664210"/>
                <a:gd name="connsiteY9" fmla="*/ 384810 h 405130"/>
                <a:gd name="connsiteX10" fmla="*/ 146050 w 664210"/>
                <a:gd name="connsiteY10" fmla="*/ 383540 h 405130"/>
                <a:gd name="connsiteX11" fmla="*/ 146050 w 664210"/>
                <a:gd name="connsiteY11" fmla="*/ 383540 h 405130"/>
                <a:gd name="connsiteX12" fmla="*/ 143510 w 664210"/>
                <a:gd name="connsiteY12" fmla="*/ 363220 h 405130"/>
                <a:gd name="connsiteX13" fmla="*/ 137160 w 664210"/>
                <a:gd name="connsiteY13" fmla="*/ 353060 h 405130"/>
                <a:gd name="connsiteX14" fmla="*/ 123190 w 664210"/>
                <a:gd name="connsiteY14" fmla="*/ 335280 h 405130"/>
                <a:gd name="connsiteX15" fmla="*/ 118110 w 664210"/>
                <a:gd name="connsiteY15" fmla="*/ 328930 h 405130"/>
                <a:gd name="connsiteX16" fmla="*/ 118110 w 664210"/>
                <a:gd name="connsiteY16" fmla="*/ 318770 h 405130"/>
                <a:gd name="connsiteX17" fmla="*/ 125730 w 664210"/>
                <a:gd name="connsiteY17" fmla="*/ 307340 h 405130"/>
                <a:gd name="connsiteX18" fmla="*/ 127000 w 664210"/>
                <a:gd name="connsiteY18" fmla="*/ 295910 h 405130"/>
                <a:gd name="connsiteX19" fmla="*/ 119380 w 664210"/>
                <a:gd name="connsiteY19" fmla="*/ 287020 h 405130"/>
                <a:gd name="connsiteX20" fmla="*/ 111760 w 664210"/>
                <a:gd name="connsiteY20" fmla="*/ 273050 h 405130"/>
                <a:gd name="connsiteX21" fmla="*/ 105410 w 664210"/>
                <a:gd name="connsiteY21" fmla="*/ 267970 h 405130"/>
                <a:gd name="connsiteX22" fmla="*/ 93980 w 664210"/>
                <a:gd name="connsiteY22" fmla="*/ 261620 h 405130"/>
                <a:gd name="connsiteX23" fmla="*/ 63500 w 664210"/>
                <a:gd name="connsiteY23" fmla="*/ 254000 h 405130"/>
                <a:gd name="connsiteX24" fmla="*/ 63500 w 664210"/>
                <a:gd name="connsiteY24" fmla="*/ 254000 h 405130"/>
                <a:gd name="connsiteX25" fmla="*/ 33020 w 664210"/>
                <a:gd name="connsiteY25" fmla="*/ 267970 h 405130"/>
                <a:gd name="connsiteX26" fmla="*/ 26670 w 664210"/>
                <a:gd name="connsiteY26" fmla="*/ 273050 h 405130"/>
                <a:gd name="connsiteX27" fmla="*/ 12700 w 664210"/>
                <a:gd name="connsiteY27" fmla="*/ 283210 h 405130"/>
                <a:gd name="connsiteX28" fmla="*/ 6350 w 664210"/>
                <a:gd name="connsiteY28" fmla="*/ 271780 h 405130"/>
                <a:gd name="connsiteX29" fmla="*/ 2540 w 664210"/>
                <a:gd name="connsiteY29" fmla="*/ 265430 h 405130"/>
                <a:gd name="connsiteX30" fmla="*/ 2540 w 664210"/>
                <a:gd name="connsiteY30" fmla="*/ 265430 h 405130"/>
                <a:gd name="connsiteX31" fmla="*/ 5080 w 664210"/>
                <a:gd name="connsiteY31" fmla="*/ 257810 h 405130"/>
                <a:gd name="connsiteX32" fmla="*/ 10160 w 664210"/>
                <a:gd name="connsiteY32" fmla="*/ 237490 h 405130"/>
                <a:gd name="connsiteX33" fmla="*/ 10160 w 664210"/>
                <a:gd name="connsiteY33" fmla="*/ 237490 h 405130"/>
                <a:gd name="connsiteX34" fmla="*/ 20320 w 664210"/>
                <a:gd name="connsiteY34" fmla="*/ 227330 h 405130"/>
                <a:gd name="connsiteX35" fmla="*/ 35560 w 664210"/>
                <a:gd name="connsiteY35" fmla="*/ 215900 h 405130"/>
                <a:gd name="connsiteX36" fmla="*/ 55880 w 664210"/>
                <a:gd name="connsiteY36" fmla="*/ 199390 h 405130"/>
                <a:gd name="connsiteX37" fmla="*/ 59690 w 664210"/>
                <a:gd name="connsiteY37" fmla="*/ 168910 h 405130"/>
                <a:gd name="connsiteX38" fmla="*/ 59690 w 664210"/>
                <a:gd name="connsiteY38" fmla="*/ 162560 h 405130"/>
                <a:gd name="connsiteX39" fmla="*/ 115570 w 664210"/>
                <a:gd name="connsiteY39" fmla="*/ 116840 h 405130"/>
                <a:gd name="connsiteX40" fmla="*/ 147320 w 664210"/>
                <a:gd name="connsiteY40" fmla="*/ 82550 h 405130"/>
                <a:gd name="connsiteX41" fmla="*/ 152400 w 664210"/>
                <a:gd name="connsiteY41" fmla="*/ 68580 h 405130"/>
                <a:gd name="connsiteX42" fmla="*/ 143510 w 664210"/>
                <a:gd name="connsiteY42" fmla="*/ 57150 h 405130"/>
                <a:gd name="connsiteX43" fmla="*/ 132080 w 664210"/>
                <a:gd name="connsiteY43" fmla="*/ 52070 h 405130"/>
                <a:gd name="connsiteX44" fmla="*/ 137160 w 664210"/>
                <a:gd name="connsiteY44" fmla="*/ 41910 h 405130"/>
                <a:gd name="connsiteX45" fmla="*/ 140970 w 664210"/>
                <a:gd name="connsiteY45" fmla="*/ 41910 h 405130"/>
                <a:gd name="connsiteX46" fmla="*/ 152400 w 664210"/>
                <a:gd name="connsiteY46" fmla="*/ 41910 h 405130"/>
                <a:gd name="connsiteX47" fmla="*/ 153670 w 664210"/>
                <a:gd name="connsiteY47" fmla="*/ 44450 h 405130"/>
                <a:gd name="connsiteX48" fmla="*/ 172720 w 664210"/>
                <a:gd name="connsiteY48" fmla="*/ 59690 h 405130"/>
                <a:gd name="connsiteX49" fmla="*/ 199390 w 664210"/>
                <a:gd name="connsiteY49" fmla="*/ 46990 h 405130"/>
                <a:gd name="connsiteX50" fmla="*/ 214630 w 664210"/>
                <a:gd name="connsiteY50" fmla="*/ 38100 h 405130"/>
                <a:gd name="connsiteX51" fmla="*/ 227330 w 664210"/>
                <a:gd name="connsiteY51" fmla="*/ 26670 h 405130"/>
                <a:gd name="connsiteX52" fmla="*/ 245110 w 664210"/>
                <a:gd name="connsiteY52" fmla="*/ 31750 h 405130"/>
                <a:gd name="connsiteX53" fmla="*/ 248920 w 664210"/>
                <a:gd name="connsiteY53" fmla="*/ 31750 h 405130"/>
                <a:gd name="connsiteX54" fmla="*/ 256540 w 664210"/>
                <a:gd name="connsiteY54" fmla="*/ 29210 h 405130"/>
                <a:gd name="connsiteX55" fmla="*/ 261620 w 664210"/>
                <a:gd name="connsiteY55" fmla="*/ 24130 h 405130"/>
                <a:gd name="connsiteX56" fmla="*/ 273050 w 664210"/>
                <a:gd name="connsiteY56" fmla="*/ 26670 h 405130"/>
                <a:gd name="connsiteX57" fmla="*/ 285750 w 664210"/>
                <a:gd name="connsiteY57" fmla="*/ 26670 h 405130"/>
                <a:gd name="connsiteX58" fmla="*/ 308610 w 664210"/>
                <a:gd name="connsiteY58" fmla="*/ 22860 h 405130"/>
                <a:gd name="connsiteX59" fmla="*/ 323850 w 664210"/>
                <a:gd name="connsiteY59" fmla="*/ 15240 h 405130"/>
                <a:gd name="connsiteX60" fmla="*/ 339090 w 664210"/>
                <a:gd name="connsiteY60" fmla="*/ 17780 h 405130"/>
                <a:gd name="connsiteX61" fmla="*/ 347980 w 664210"/>
                <a:gd name="connsiteY61" fmla="*/ 22860 h 405130"/>
                <a:gd name="connsiteX62" fmla="*/ 354330 w 664210"/>
                <a:gd name="connsiteY62" fmla="*/ 24130 h 405130"/>
                <a:gd name="connsiteX63" fmla="*/ 372110 w 664210"/>
                <a:gd name="connsiteY63" fmla="*/ 22860 h 405130"/>
                <a:gd name="connsiteX64" fmla="*/ 378460 w 664210"/>
                <a:gd name="connsiteY64" fmla="*/ 20320 h 405130"/>
                <a:gd name="connsiteX65" fmla="*/ 396240 w 664210"/>
                <a:gd name="connsiteY65" fmla="*/ 1270 h 405130"/>
                <a:gd name="connsiteX66" fmla="*/ 401320 w 664210"/>
                <a:gd name="connsiteY66" fmla="*/ 3810 h 405130"/>
                <a:gd name="connsiteX67" fmla="*/ 426720 w 664210"/>
                <a:gd name="connsiteY67" fmla="*/ 11430 h 405130"/>
                <a:gd name="connsiteX68" fmla="*/ 433070 w 664210"/>
                <a:gd name="connsiteY68" fmla="*/ 11430 h 405130"/>
                <a:gd name="connsiteX69" fmla="*/ 443230 w 664210"/>
                <a:gd name="connsiteY69" fmla="*/ 5080 h 405130"/>
                <a:gd name="connsiteX70" fmla="*/ 443230 w 664210"/>
                <a:gd name="connsiteY70" fmla="*/ 5080 h 405130"/>
                <a:gd name="connsiteX71" fmla="*/ 453390 w 664210"/>
                <a:gd name="connsiteY71" fmla="*/ 1270 h 405130"/>
                <a:gd name="connsiteX72" fmla="*/ 461010 w 664210"/>
                <a:gd name="connsiteY72" fmla="*/ 0 h 405130"/>
                <a:gd name="connsiteX73" fmla="*/ 485140 w 664210"/>
                <a:gd name="connsiteY73" fmla="*/ 10160 h 405130"/>
                <a:gd name="connsiteX74" fmla="*/ 499110 w 664210"/>
                <a:gd name="connsiteY74" fmla="*/ 15240 h 405130"/>
                <a:gd name="connsiteX75" fmla="*/ 524510 w 664210"/>
                <a:gd name="connsiteY75" fmla="*/ 25400 h 405130"/>
                <a:gd name="connsiteX76" fmla="*/ 528320 w 664210"/>
                <a:gd name="connsiteY76" fmla="*/ 36830 h 405130"/>
                <a:gd name="connsiteX77" fmla="*/ 535940 w 664210"/>
                <a:gd name="connsiteY77" fmla="*/ 45720 h 405130"/>
                <a:gd name="connsiteX78" fmla="*/ 530860 w 664210"/>
                <a:gd name="connsiteY78" fmla="*/ 50800 h 405130"/>
                <a:gd name="connsiteX79" fmla="*/ 530860 w 664210"/>
                <a:gd name="connsiteY79" fmla="*/ 50800 h 405130"/>
                <a:gd name="connsiteX80" fmla="*/ 519430 w 664210"/>
                <a:gd name="connsiteY80" fmla="*/ 73660 h 405130"/>
                <a:gd name="connsiteX81" fmla="*/ 511810 w 664210"/>
                <a:gd name="connsiteY81" fmla="*/ 99060 h 405130"/>
                <a:gd name="connsiteX82" fmla="*/ 535940 w 664210"/>
                <a:gd name="connsiteY82" fmla="*/ 138430 h 405130"/>
                <a:gd name="connsiteX83" fmla="*/ 560070 w 664210"/>
                <a:gd name="connsiteY83" fmla="*/ 144780 h 405130"/>
                <a:gd name="connsiteX84" fmla="*/ 574040 w 664210"/>
                <a:gd name="connsiteY84" fmla="*/ 156210 h 405130"/>
                <a:gd name="connsiteX85" fmla="*/ 580390 w 664210"/>
                <a:gd name="connsiteY85" fmla="*/ 168910 h 405130"/>
                <a:gd name="connsiteX86" fmla="*/ 584200 w 664210"/>
                <a:gd name="connsiteY86" fmla="*/ 173990 h 405130"/>
                <a:gd name="connsiteX87" fmla="*/ 599440 w 664210"/>
                <a:gd name="connsiteY87" fmla="*/ 184150 h 405130"/>
                <a:gd name="connsiteX88" fmla="*/ 610870 w 664210"/>
                <a:gd name="connsiteY88" fmla="*/ 186690 h 405130"/>
                <a:gd name="connsiteX89" fmla="*/ 651510 w 664210"/>
                <a:gd name="connsiteY89" fmla="*/ 171450 h 405130"/>
                <a:gd name="connsiteX90" fmla="*/ 664210 w 664210"/>
                <a:gd name="connsiteY90" fmla="*/ 167640 h 405130"/>
                <a:gd name="connsiteX91" fmla="*/ 641350 w 664210"/>
                <a:gd name="connsiteY91" fmla="*/ 181610 h 405130"/>
                <a:gd name="connsiteX92" fmla="*/ 638810 w 664210"/>
                <a:gd name="connsiteY92" fmla="*/ 204470 h 405130"/>
                <a:gd name="connsiteX93" fmla="*/ 656590 w 664210"/>
                <a:gd name="connsiteY93" fmla="*/ 228600 h 405130"/>
                <a:gd name="connsiteX94" fmla="*/ 660400 w 664210"/>
                <a:gd name="connsiteY94" fmla="*/ 232410 h 405130"/>
                <a:gd name="connsiteX95" fmla="*/ 656590 w 664210"/>
                <a:gd name="connsiteY95" fmla="*/ 237490 h 405130"/>
                <a:gd name="connsiteX96" fmla="*/ 646430 w 664210"/>
                <a:gd name="connsiteY96" fmla="*/ 236220 h 405130"/>
                <a:gd name="connsiteX97" fmla="*/ 621030 w 664210"/>
                <a:gd name="connsiteY97" fmla="*/ 223520 h 405130"/>
                <a:gd name="connsiteX98" fmla="*/ 605790 w 664210"/>
                <a:gd name="connsiteY98" fmla="*/ 231140 h 405130"/>
                <a:gd name="connsiteX99" fmla="*/ 598170 w 664210"/>
                <a:gd name="connsiteY99" fmla="*/ 248920 h 405130"/>
                <a:gd name="connsiteX100" fmla="*/ 598170 w 664210"/>
                <a:gd name="connsiteY100" fmla="*/ 265430 h 405130"/>
                <a:gd name="connsiteX101" fmla="*/ 593090 w 664210"/>
                <a:gd name="connsiteY101" fmla="*/ 265430 h 405130"/>
                <a:gd name="connsiteX102" fmla="*/ 585470 w 664210"/>
                <a:gd name="connsiteY102" fmla="*/ 265430 h 405130"/>
                <a:gd name="connsiteX103" fmla="*/ 566420 w 664210"/>
                <a:gd name="connsiteY103" fmla="*/ 274320 h 405130"/>
                <a:gd name="connsiteX104" fmla="*/ 560070 w 664210"/>
                <a:gd name="connsiteY104" fmla="*/ 284480 h 405130"/>
                <a:gd name="connsiteX105" fmla="*/ 551180 w 664210"/>
                <a:gd name="connsiteY105" fmla="*/ 290830 h 405130"/>
                <a:gd name="connsiteX106" fmla="*/ 547370 w 664210"/>
                <a:gd name="connsiteY106" fmla="*/ 293370 h 405130"/>
                <a:gd name="connsiteX107" fmla="*/ 527050 w 664210"/>
                <a:gd name="connsiteY107" fmla="*/ 271780 h 405130"/>
                <a:gd name="connsiteX108" fmla="*/ 521970 w 664210"/>
                <a:gd name="connsiteY108" fmla="*/ 264160 h 405130"/>
                <a:gd name="connsiteX109" fmla="*/ 500380 w 664210"/>
                <a:gd name="connsiteY109" fmla="*/ 248920 h 405130"/>
                <a:gd name="connsiteX110" fmla="*/ 486410 w 664210"/>
                <a:gd name="connsiteY110" fmla="*/ 254000 h 405130"/>
                <a:gd name="connsiteX111" fmla="*/ 472440 w 664210"/>
                <a:gd name="connsiteY111" fmla="*/ 275590 h 405130"/>
                <a:gd name="connsiteX112" fmla="*/ 472440 w 664210"/>
                <a:gd name="connsiteY112" fmla="*/ 288290 h 405130"/>
                <a:gd name="connsiteX113" fmla="*/ 472440 w 664210"/>
                <a:gd name="connsiteY113" fmla="*/ 307340 h 405130"/>
                <a:gd name="connsiteX114" fmla="*/ 472440 w 664210"/>
                <a:gd name="connsiteY114" fmla="*/ 314960 h 405130"/>
                <a:gd name="connsiteX115" fmla="*/ 461010 w 664210"/>
                <a:gd name="connsiteY115" fmla="*/ 318770 h 405130"/>
                <a:gd name="connsiteX116" fmla="*/ 439420 w 664210"/>
                <a:gd name="connsiteY116" fmla="*/ 335280 h 405130"/>
                <a:gd name="connsiteX117" fmla="*/ 435610 w 664210"/>
                <a:gd name="connsiteY117" fmla="*/ 340360 h 405130"/>
                <a:gd name="connsiteX118" fmla="*/ 424180 w 664210"/>
                <a:gd name="connsiteY118" fmla="*/ 368300 h 405130"/>
                <a:gd name="connsiteX119" fmla="*/ 424180 w 664210"/>
                <a:gd name="connsiteY119" fmla="*/ 372110 h 405130"/>
                <a:gd name="connsiteX120" fmla="*/ 416560 w 664210"/>
                <a:gd name="connsiteY120" fmla="*/ 363220 h 405130"/>
                <a:gd name="connsiteX121" fmla="*/ 405130 w 664210"/>
                <a:gd name="connsiteY121" fmla="*/ 351790 h 405130"/>
                <a:gd name="connsiteX122" fmla="*/ 398780 w 664210"/>
                <a:gd name="connsiteY122" fmla="*/ 346710 h 405130"/>
                <a:gd name="connsiteX123" fmla="*/ 386080 w 664210"/>
                <a:gd name="connsiteY123" fmla="*/ 325120 h 405130"/>
                <a:gd name="connsiteX124" fmla="*/ 372110 w 664210"/>
                <a:gd name="connsiteY124" fmla="*/ 299720 h 405130"/>
                <a:gd name="connsiteX125" fmla="*/ 368300 w 664210"/>
                <a:gd name="connsiteY125" fmla="*/ 292100 h 405130"/>
                <a:gd name="connsiteX126" fmla="*/ 363220 w 664210"/>
                <a:gd name="connsiteY126" fmla="*/ 276860 h 405130"/>
                <a:gd name="connsiteX127" fmla="*/ 354330 w 664210"/>
                <a:gd name="connsiteY127" fmla="*/ 266700 h 405130"/>
                <a:gd name="connsiteX128" fmla="*/ 347980 w 664210"/>
                <a:gd name="connsiteY128" fmla="*/ 266700 h 405130"/>
                <a:gd name="connsiteX129" fmla="*/ 340360 w 664210"/>
                <a:gd name="connsiteY129" fmla="*/ 269240 h 405130"/>
                <a:gd name="connsiteX130" fmla="*/ 318770 w 664210"/>
                <a:gd name="connsiteY130" fmla="*/ 287020 h 405130"/>
                <a:gd name="connsiteX131" fmla="*/ 313690 w 664210"/>
                <a:gd name="connsiteY131" fmla="*/ 292100 h 405130"/>
                <a:gd name="connsiteX132" fmla="*/ 281940 w 664210"/>
                <a:gd name="connsiteY132" fmla="*/ 341630 h 405130"/>
                <a:gd name="connsiteX133" fmla="*/ 276860 w 664210"/>
                <a:gd name="connsiteY133" fmla="*/ 356870 h 405130"/>
                <a:gd name="connsiteX134" fmla="*/ 251460 w 664210"/>
                <a:gd name="connsiteY134" fmla="*/ 375920 h 405130"/>
                <a:gd name="connsiteX135" fmla="*/ 246380 w 664210"/>
                <a:gd name="connsiteY135" fmla="*/ 378460 h 405130"/>
                <a:gd name="connsiteX136" fmla="*/ 220980 w 664210"/>
                <a:gd name="connsiteY136" fmla="*/ 369570 h 405130"/>
                <a:gd name="connsiteX137" fmla="*/ 198120 w 664210"/>
                <a:gd name="connsiteY137" fmla="*/ 374650 h 405130"/>
                <a:gd name="connsiteX138" fmla="*/ 187960 w 664210"/>
                <a:gd name="connsiteY138" fmla="*/ 378460 h 405130"/>
                <a:gd name="connsiteX139" fmla="*/ 167640 w 664210"/>
                <a:gd name="connsiteY139" fmla="*/ 388620 h 405130"/>
                <a:gd name="connsiteX140" fmla="*/ 153670 w 664210"/>
                <a:gd name="connsiteY140" fmla="*/ 394970 h 405130"/>
                <a:gd name="connsiteX141" fmla="*/ 152400 w 664210"/>
                <a:gd name="connsiteY141" fmla="*/ 394970 h 405130"/>
                <a:gd name="connsiteX142" fmla="*/ 2540 w 664210"/>
                <a:gd name="connsiteY142" fmla="*/ 313690 h 405130"/>
                <a:gd name="connsiteX143" fmla="*/ 2540 w 664210"/>
                <a:gd name="connsiteY143" fmla="*/ 313690 h 405130"/>
                <a:gd name="connsiteX144" fmla="*/ 0 w 664210"/>
                <a:gd name="connsiteY144" fmla="*/ 316230 h 405130"/>
                <a:gd name="connsiteX145" fmla="*/ 2540 w 664210"/>
                <a:gd name="connsiteY145" fmla="*/ 313690 h 405130"/>
                <a:gd name="connsiteX146" fmla="*/ 612140 w 664210"/>
                <a:gd name="connsiteY146" fmla="*/ 298450 h 405130"/>
                <a:gd name="connsiteX147" fmla="*/ 608330 w 664210"/>
                <a:gd name="connsiteY147" fmla="*/ 278130 h 405130"/>
                <a:gd name="connsiteX148" fmla="*/ 608330 w 664210"/>
                <a:gd name="connsiteY148" fmla="*/ 271780 h 405130"/>
                <a:gd name="connsiteX149" fmla="*/ 610870 w 664210"/>
                <a:gd name="connsiteY149" fmla="*/ 271780 h 405130"/>
                <a:gd name="connsiteX150" fmla="*/ 621030 w 664210"/>
                <a:gd name="connsiteY150" fmla="*/ 275590 h 405130"/>
                <a:gd name="connsiteX151" fmla="*/ 621030 w 664210"/>
                <a:gd name="connsiteY151" fmla="*/ 278130 h 405130"/>
                <a:gd name="connsiteX152" fmla="*/ 621030 w 664210"/>
                <a:gd name="connsiteY152" fmla="*/ 288290 h 405130"/>
                <a:gd name="connsiteX153" fmla="*/ 617220 w 664210"/>
                <a:gd name="connsiteY153" fmla="*/ 294640 h 405130"/>
                <a:gd name="connsiteX154" fmla="*/ 612140 w 664210"/>
                <a:gd name="connsiteY154" fmla="*/ 297180 h 405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664210" h="405130">
                  <a:moveTo>
                    <a:pt x="444500" y="401320"/>
                  </a:moveTo>
                  <a:cubicBezTo>
                    <a:pt x="441960" y="401320"/>
                    <a:pt x="440690" y="401320"/>
                    <a:pt x="438150" y="392430"/>
                  </a:cubicBezTo>
                  <a:lnTo>
                    <a:pt x="438150" y="386080"/>
                  </a:lnTo>
                  <a:cubicBezTo>
                    <a:pt x="435610" y="379730"/>
                    <a:pt x="433070" y="374650"/>
                    <a:pt x="431800" y="369570"/>
                  </a:cubicBezTo>
                  <a:cubicBezTo>
                    <a:pt x="434340" y="373380"/>
                    <a:pt x="436880" y="374650"/>
                    <a:pt x="439420" y="377190"/>
                  </a:cubicBezTo>
                  <a:cubicBezTo>
                    <a:pt x="444500" y="381000"/>
                    <a:pt x="444500" y="382270"/>
                    <a:pt x="444500" y="384810"/>
                  </a:cubicBezTo>
                  <a:cubicBezTo>
                    <a:pt x="444500" y="387350"/>
                    <a:pt x="444500" y="392430"/>
                    <a:pt x="444500" y="396240"/>
                  </a:cubicBezTo>
                  <a:cubicBezTo>
                    <a:pt x="444500" y="400050"/>
                    <a:pt x="444500" y="403860"/>
                    <a:pt x="444500" y="405130"/>
                  </a:cubicBezTo>
                  <a:lnTo>
                    <a:pt x="444500" y="402590"/>
                  </a:lnTo>
                  <a:close/>
                  <a:moveTo>
                    <a:pt x="158750" y="384810"/>
                  </a:moveTo>
                  <a:cubicBezTo>
                    <a:pt x="152400" y="384810"/>
                    <a:pt x="148590" y="384810"/>
                    <a:pt x="146050" y="383540"/>
                  </a:cubicBezTo>
                  <a:cubicBezTo>
                    <a:pt x="146050" y="383540"/>
                    <a:pt x="146050" y="383540"/>
                    <a:pt x="146050" y="383540"/>
                  </a:cubicBezTo>
                  <a:lnTo>
                    <a:pt x="143510" y="363220"/>
                  </a:lnTo>
                  <a:cubicBezTo>
                    <a:pt x="143510" y="359410"/>
                    <a:pt x="140970" y="355600"/>
                    <a:pt x="137160" y="353060"/>
                  </a:cubicBezTo>
                  <a:cubicBezTo>
                    <a:pt x="135890" y="349250"/>
                    <a:pt x="132080" y="342900"/>
                    <a:pt x="123190" y="335280"/>
                  </a:cubicBezTo>
                  <a:lnTo>
                    <a:pt x="118110" y="328930"/>
                  </a:lnTo>
                  <a:lnTo>
                    <a:pt x="118110" y="318770"/>
                  </a:lnTo>
                  <a:cubicBezTo>
                    <a:pt x="118110" y="318770"/>
                    <a:pt x="125730" y="307340"/>
                    <a:pt x="125730" y="307340"/>
                  </a:cubicBezTo>
                  <a:cubicBezTo>
                    <a:pt x="128270" y="303530"/>
                    <a:pt x="128270" y="299720"/>
                    <a:pt x="127000" y="295910"/>
                  </a:cubicBezTo>
                  <a:cubicBezTo>
                    <a:pt x="127000" y="292100"/>
                    <a:pt x="123190" y="288290"/>
                    <a:pt x="119380" y="287020"/>
                  </a:cubicBezTo>
                  <a:cubicBezTo>
                    <a:pt x="118110" y="283210"/>
                    <a:pt x="113030" y="275590"/>
                    <a:pt x="111760" y="273050"/>
                  </a:cubicBezTo>
                  <a:cubicBezTo>
                    <a:pt x="110490" y="270510"/>
                    <a:pt x="107950" y="269240"/>
                    <a:pt x="105410" y="267970"/>
                  </a:cubicBezTo>
                  <a:lnTo>
                    <a:pt x="93980" y="261620"/>
                  </a:lnTo>
                  <a:cubicBezTo>
                    <a:pt x="91440" y="261620"/>
                    <a:pt x="72390" y="254000"/>
                    <a:pt x="63500" y="254000"/>
                  </a:cubicBezTo>
                  <a:lnTo>
                    <a:pt x="63500" y="254000"/>
                  </a:lnTo>
                  <a:cubicBezTo>
                    <a:pt x="50800" y="254000"/>
                    <a:pt x="41910" y="261620"/>
                    <a:pt x="33020" y="267970"/>
                  </a:cubicBezTo>
                  <a:cubicBezTo>
                    <a:pt x="30480" y="269240"/>
                    <a:pt x="29210" y="271780"/>
                    <a:pt x="26670" y="273050"/>
                  </a:cubicBezTo>
                  <a:cubicBezTo>
                    <a:pt x="20320" y="275590"/>
                    <a:pt x="15240" y="279400"/>
                    <a:pt x="12700" y="283210"/>
                  </a:cubicBezTo>
                  <a:cubicBezTo>
                    <a:pt x="12700" y="279400"/>
                    <a:pt x="8890" y="275590"/>
                    <a:pt x="6350" y="271780"/>
                  </a:cubicBezTo>
                  <a:cubicBezTo>
                    <a:pt x="6350" y="269240"/>
                    <a:pt x="2540" y="266700"/>
                    <a:pt x="2540" y="265430"/>
                  </a:cubicBezTo>
                  <a:cubicBezTo>
                    <a:pt x="2540" y="265430"/>
                    <a:pt x="2540" y="265430"/>
                    <a:pt x="2540" y="265430"/>
                  </a:cubicBezTo>
                  <a:cubicBezTo>
                    <a:pt x="2540" y="265430"/>
                    <a:pt x="3810" y="261620"/>
                    <a:pt x="5080" y="257810"/>
                  </a:cubicBezTo>
                  <a:cubicBezTo>
                    <a:pt x="7620" y="250190"/>
                    <a:pt x="10160" y="242570"/>
                    <a:pt x="10160" y="237490"/>
                  </a:cubicBezTo>
                  <a:cubicBezTo>
                    <a:pt x="10160" y="237490"/>
                    <a:pt x="10160" y="237490"/>
                    <a:pt x="10160" y="237490"/>
                  </a:cubicBezTo>
                  <a:cubicBezTo>
                    <a:pt x="11430" y="237490"/>
                    <a:pt x="15240" y="233680"/>
                    <a:pt x="20320" y="227330"/>
                  </a:cubicBezTo>
                  <a:cubicBezTo>
                    <a:pt x="22860" y="223520"/>
                    <a:pt x="29210" y="219710"/>
                    <a:pt x="35560" y="215900"/>
                  </a:cubicBezTo>
                  <a:cubicBezTo>
                    <a:pt x="43180" y="212090"/>
                    <a:pt x="52070" y="207010"/>
                    <a:pt x="55880" y="199390"/>
                  </a:cubicBezTo>
                  <a:cubicBezTo>
                    <a:pt x="62230" y="186690"/>
                    <a:pt x="60960" y="176530"/>
                    <a:pt x="59690" y="168910"/>
                  </a:cubicBezTo>
                  <a:cubicBezTo>
                    <a:pt x="59690" y="165100"/>
                    <a:pt x="59690" y="162560"/>
                    <a:pt x="59690" y="162560"/>
                  </a:cubicBezTo>
                  <a:cubicBezTo>
                    <a:pt x="74930" y="153670"/>
                    <a:pt x="101600" y="138430"/>
                    <a:pt x="115570" y="116840"/>
                  </a:cubicBezTo>
                  <a:cubicBezTo>
                    <a:pt x="128270" y="96520"/>
                    <a:pt x="146050" y="82550"/>
                    <a:pt x="147320" y="82550"/>
                  </a:cubicBezTo>
                  <a:cubicBezTo>
                    <a:pt x="151130" y="80010"/>
                    <a:pt x="153670" y="73660"/>
                    <a:pt x="152400" y="68580"/>
                  </a:cubicBezTo>
                  <a:cubicBezTo>
                    <a:pt x="152400" y="63500"/>
                    <a:pt x="148590" y="59690"/>
                    <a:pt x="143510" y="57150"/>
                  </a:cubicBezTo>
                  <a:cubicBezTo>
                    <a:pt x="139700" y="55880"/>
                    <a:pt x="135890" y="53340"/>
                    <a:pt x="132080" y="52070"/>
                  </a:cubicBezTo>
                  <a:cubicBezTo>
                    <a:pt x="133350" y="48260"/>
                    <a:pt x="135890" y="44450"/>
                    <a:pt x="137160" y="41910"/>
                  </a:cubicBezTo>
                  <a:cubicBezTo>
                    <a:pt x="137160" y="41910"/>
                    <a:pt x="138430" y="41910"/>
                    <a:pt x="140970" y="41910"/>
                  </a:cubicBezTo>
                  <a:cubicBezTo>
                    <a:pt x="143510" y="41910"/>
                    <a:pt x="148590" y="41910"/>
                    <a:pt x="152400" y="41910"/>
                  </a:cubicBezTo>
                  <a:cubicBezTo>
                    <a:pt x="152400" y="41910"/>
                    <a:pt x="152400" y="44450"/>
                    <a:pt x="153670" y="44450"/>
                  </a:cubicBezTo>
                  <a:cubicBezTo>
                    <a:pt x="157480" y="52070"/>
                    <a:pt x="162560" y="59690"/>
                    <a:pt x="172720" y="59690"/>
                  </a:cubicBezTo>
                  <a:cubicBezTo>
                    <a:pt x="182880" y="59690"/>
                    <a:pt x="182880" y="57150"/>
                    <a:pt x="199390" y="46990"/>
                  </a:cubicBezTo>
                  <a:cubicBezTo>
                    <a:pt x="205740" y="43180"/>
                    <a:pt x="210820" y="39370"/>
                    <a:pt x="214630" y="38100"/>
                  </a:cubicBezTo>
                  <a:cubicBezTo>
                    <a:pt x="218440" y="38100"/>
                    <a:pt x="220980" y="35560"/>
                    <a:pt x="227330" y="26670"/>
                  </a:cubicBezTo>
                  <a:cubicBezTo>
                    <a:pt x="236220" y="29210"/>
                    <a:pt x="245110" y="31750"/>
                    <a:pt x="245110" y="31750"/>
                  </a:cubicBezTo>
                  <a:cubicBezTo>
                    <a:pt x="245110" y="31750"/>
                    <a:pt x="247650" y="31750"/>
                    <a:pt x="248920" y="31750"/>
                  </a:cubicBezTo>
                  <a:cubicBezTo>
                    <a:pt x="251460" y="31750"/>
                    <a:pt x="254000" y="31750"/>
                    <a:pt x="256540" y="29210"/>
                  </a:cubicBezTo>
                  <a:cubicBezTo>
                    <a:pt x="259080" y="27940"/>
                    <a:pt x="260350" y="25400"/>
                    <a:pt x="261620" y="24130"/>
                  </a:cubicBezTo>
                  <a:cubicBezTo>
                    <a:pt x="265430" y="24130"/>
                    <a:pt x="269240" y="25400"/>
                    <a:pt x="273050" y="26670"/>
                  </a:cubicBezTo>
                  <a:cubicBezTo>
                    <a:pt x="276860" y="26670"/>
                    <a:pt x="281940" y="26670"/>
                    <a:pt x="285750" y="26670"/>
                  </a:cubicBezTo>
                  <a:cubicBezTo>
                    <a:pt x="298450" y="26670"/>
                    <a:pt x="307340" y="24130"/>
                    <a:pt x="308610" y="22860"/>
                  </a:cubicBezTo>
                  <a:cubicBezTo>
                    <a:pt x="316230" y="17780"/>
                    <a:pt x="321310" y="15240"/>
                    <a:pt x="323850" y="15240"/>
                  </a:cubicBezTo>
                  <a:cubicBezTo>
                    <a:pt x="326390" y="15240"/>
                    <a:pt x="339090" y="17780"/>
                    <a:pt x="339090" y="17780"/>
                  </a:cubicBezTo>
                  <a:lnTo>
                    <a:pt x="347980" y="22860"/>
                  </a:lnTo>
                  <a:cubicBezTo>
                    <a:pt x="350520" y="22860"/>
                    <a:pt x="351790" y="24130"/>
                    <a:pt x="354330" y="24130"/>
                  </a:cubicBezTo>
                  <a:cubicBezTo>
                    <a:pt x="356870" y="24130"/>
                    <a:pt x="372110" y="22860"/>
                    <a:pt x="372110" y="22860"/>
                  </a:cubicBezTo>
                  <a:cubicBezTo>
                    <a:pt x="374650" y="22860"/>
                    <a:pt x="377190" y="22860"/>
                    <a:pt x="378460" y="20320"/>
                  </a:cubicBezTo>
                  <a:cubicBezTo>
                    <a:pt x="389890" y="12700"/>
                    <a:pt x="393700" y="6350"/>
                    <a:pt x="396240" y="1270"/>
                  </a:cubicBezTo>
                  <a:cubicBezTo>
                    <a:pt x="397510" y="1270"/>
                    <a:pt x="400050" y="2540"/>
                    <a:pt x="401320" y="3810"/>
                  </a:cubicBezTo>
                  <a:cubicBezTo>
                    <a:pt x="411480" y="7620"/>
                    <a:pt x="420370" y="11430"/>
                    <a:pt x="426720" y="11430"/>
                  </a:cubicBezTo>
                  <a:cubicBezTo>
                    <a:pt x="433070" y="11430"/>
                    <a:pt x="431800" y="11430"/>
                    <a:pt x="433070" y="11430"/>
                  </a:cubicBezTo>
                  <a:cubicBezTo>
                    <a:pt x="435610" y="11430"/>
                    <a:pt x="440690" y="7620"/>
                    <a:pt x="443230" y="5080"/>
                  </a:cubicBezTo>
                  <a:cubicBezTo>
                    <a:pt x="443230" y="5080"/>
                    <a:pt x="443230" y="5080"/>
                    <a:pt x="443230" y="5080"/>
                  </a:cubicBezTo>
                  <a:cubicBezTo>
                    <a:pt x="443230" y="5080"/>
                    <a:pt x="447040" y="3810"/>
                    <a:pt x="453390" y="1270"/>
                  </a:cubicBezTo>
                  <a:cubicBezTo>
                    <a:pt x="455930" y="1270"/>
                    <a:pt x="458470" y="0"/>
                    <a:pt x="461010" y="0"/>
                  </a:cubicBezTo>
                  <a:cubicBezTo>
                    <a:pt x="471170" y="0"/>
                    <a:pt x="481330" y="6350"/>
                    <a:pt x="485140" y="10160"/>
                  </a:cubicBezTo>
                  <a:cubicBezTo>
                    <a:pt x="491490" y="13970"/>
                    <a:pt x="495300" y="15240"/>
                    <a:pt x="499110" y="15240"/>
                  </a:cubicBezTo>
                  <a:cubicBezTo>
                    <a:pt x="505460" y="15240"/>
                    <a:pt x="513080" y="17780"/>
                    <a:pt x="524510" y="25400"/>
                  </a:cubicBezTo>
                  <a:cubicBezTo>
                    <a:pt x="524510" y="29210"/>
                    <a:pt x="524510" y="33020"/>
                    <a:pt x="528320" y="36830"/>
                  </a:cubicBezTo>
                  <a:lnTo>
                    <a:pt x="535940" y="45720"/>
                  </a:lnTo>
                  <a:lnTo>
                    <a:pt x="530860" y="50800"/>
                  </a:lnTo>
                  <a:cubicBezTo>
                    <a:pt x="530860" y="50800"/>
                    <a:pt x="530860" y="50800"/>
                    <a:pt x="530860" y="50800"/>
                  </a:cubicBezTo>
                  <a:cubicBezTo>
                    <a:pt x="530860" y="50800"/>
                    <a:pt x="520700" y="59690"/>
                    <a:pt x="519430" y="73660"/>
                  </a:cubicBezTo>
                  <a:cubicBezTo>
                    <a:pt x="515620" y="81280"/>
                    <a:pt x="511810" y="87630"/>
                    <a:pt x="511810" y="99060"/>
                  </a:cubicBezTo>
                  <a:cubicBezTo>
                    <a:pt x="511810" y="113030"/>
                    <a:pt x="511810" y="135890"/>
                    <a:pt x="535940" y="138430"/>
                  </a:cubicBezTo>
                  <a:cubicBezTo>
                    <a:pt x="544830" y="138430"/>
                    <a:pt x="556260" y="143510"/>
                    <a:pt x="560070" y="144780"/>
                  </a:cubicBezTo>
                  <a:lnTo>
                    <a:pt x="574040" y="156210"/>
                  </a:lnTo>
                  <a:lnTo>
                    <a:pt x="580390" y="168910"/>
                  </a:lnTo>
                  <a:cubicBezTo>
                    <a:pt x="580390" y="170180"/>
                    <a:pt x="582930" y="172720"/>
                    <a:pt x="584200" y="173990"/>
                  </a:cubicBezTo>
                  <a:cubicBezTo>
                    <a:pt x="584200" y="173990"/>
                    <a:pt x="591820" y="179070"/>
                    <a:pt x="599440" y="184150"/>
                  </a:cubicBezTo>
                  <a:cubicBezTo>
                    <a:pt x="601980" y="184150"/>
                    <a:pt x="608330" y="186690"/>
                    <a:pt x="610870" y="186690"/>
                  </a:cubicBezTo>
                  <a:cubicBezTo>
                    <a:pt x="623570" y="186690"/>
                    <a:pt x="640080" y="177800"/>
                    <a:pt x="651510" y="171450"/>
                  </a:cubicBezTo>
                  <a:cubicBezTo>
                    <a:pt x="655320" y="168910"/>
                    <a:pt x="659130" y="167640"/>
                    <a:pt x="664210" y="167640"/>
                  </a:cubicBezTo>
                  <a:cubicBezTo>
                    <a:pt x="656590" y="168910"/>
                    <a:pt x="646430" y="172720"/>
                    <a:pt x="641350" y="181610"/>
                  </a:cubicBezTo>
                  <a:cubicBezTo>
                    <a:pt x="637540" y="187960"/>
                    <a:pt x="636270" y="195580"/>
                    <a:pt x="638810" y="204470"/>
                  </a:cubicBezTo>
                  <a:cubicBezTo>
                    <a:pt x="641350" y="215900"/>
                    <a:pt x="650240" y="223520"/>
                    <a:pt x="656590" y="228600"/>
                  </a:cubicBezTo>
                  <a:cubicBezTo>
                    <a:pt x="656590" y="228600"/>
                    <a:pt x="659130" y="231140"/>
                    <a:pt x="660400" y="232410"/>
                  </a:cubicBezTo>
                  <a:cubicBezTo>
                    <a:pt x="660400" y="232410"/>
                    <a:pt x="657860" y="236220"/>
                    <a:pt x="656590" y="237490"/>
                  </a:cubicBezTo>
                  <a:cubicBezTo>
                    <a:pt x="648970" y="237490"/>
                    <a:pt x="646430" y="236220"/>
                    <a:pt x="646430" y="236220"/>
                  </a:cubicBezTo>
                  <a:cubicBezTo>
                    <a:pt x="645160" y="231140"/>
                    <a:pt x="631190" y="223520"/>
                    <a:pt x="621030" y="223520"/>
                  </a:cubicBezTo>
                  <a:cubicBezTo>
                    <a:pt x="610870" y="223520"/>
                    <a:pt x="608330" y="227330"/>
                    <a:pt x="605790" y="231140"/>
                  </a:cubicBezTo>
                  <a:cubicBezTo>
                    <a:pt x="599440" y="233680"/>
                    <a:pt x="598170" y="241300"/>
                    <a:pt x="598170" y="248920"/>
                  </a:cubicBezTo>
                  <a:cubicBezTo>
                    <a:pt x="598170" y="254000"/>
                    <a:pt x="596900" y="259080"/>
                    <a:pt x="598170" y="265430"/>
                  </a:cubicBezTo>
                  <a:cubicBezTo>
                    <a:pt x="596900" y="265430"/>
                    <a:pt x="594360" y="265430"/>
                    <a:pt x="593090" y="265430"/>
                  </a:cubicBezTo>
                  <a:cubicBezTo>
                    <a:pt x="590550" y="265430"/>
                    <a:pt x="588010" y="265430"/>
                    <a:pt x="585470" y="265430"/>
                  </a:cubicBezTo>
                  <a:cubicBezTo>
                    <a:pt x="575310" y="267970"/>
                    <a:pt x="567690" y="273050"/>
                    <a:pt x="566420" y="274320"/>
                  </a:cubicBezTo>
                  <a:cubicBezTo>
                    <a:pt x="562610" y="276860"/>
                    <a:pt x="560070" y="280670"/>
                    <a:pt x="560070" y="284480"/>
                  </a:cubicBezTo>
                  <a:cubicBezTo>
                    <a:pt x="556260" y="287020"/>
                    <a:pt x="553720" y="288290"/>
                    <a:pt x="551180" y="290830"/>
                  </a:cubicBezTo>
                  <a:cubicBezTo>
                    <a:pt x="549910" y="290830"/>
                    <a:pt x="547370" y="293370"/>
                    <a:pt x="547370" y="293370"/>
                  </a:cubicBezTo>
                  <a:cubicBezTo>
                    <a:pt x="534670" y="284480"/>
                    <a:pt x="530860" y="278130"/>
                    <a:pt x="527050" y="271780"/>
                  </a:cubicBezTo>
                  <a:cubicBezTo>
                    <a:pt x="525780" y="269240"/>
                    <a:pt x="523240" y="266700"/>
                    <a:pt x="521970" y="264160"/>
                  </a:cubicBezTo>
                  <a:cubicBezTo>
                    <a:pt x="515620" y="256540"/>
                    <a:pt x="510540" y="248920"/>
                    <a:pt x="500380" y="248920"/>
                  </a:cubicBezTo>
                  <a:cubicBezTo>
                    <a:pt x="490220" y="248920"/>
                    <a:pt x="491490" y="250190"/>
                    <a:pt x="486410" y="254000"/>
                  </a:cubicBezTo>
                  <a:cubicBezTo>
                    <a:pt x="474980" y="260350"/>
                    <a:pt x="472440" y="265430"/>
                    <a:pt x="472440" y="275590"/>
                  </a:cubicBezTo>
                  <a:cubicBezTo>
                    <a:pt x="472440" y="285750"/>
                    <a:pt x="472440" y="283210"/>
                    <a:pt x="472440" y="288290"/>
                  </a:cubicBezTo>
                  <a:cubicBezTo>
                    <a:pt x="472440" y="294640"/>
                    <a:pt x="473710" y="302260"/>
                    <a:pt x="472440" y="307340"/>
                  </a:cubicBezTo>
                  <a:lnTo>
                    <a:pt x="472440" y="314960"/>
                  </a:lnTo>
                  <a:cubicBezTo>
                    <a:pt x="472440" y="314960"/>
                    <a:pt x="461010" y="318770"/>
                    <a:pt x="461010" y="318770"/>
                  </a:cubicBezTo>
                  <a:cubicBezTo>
                    <a:pt x="453390" y="322580"/>
                    <a:pt x="445770" y="325120"/>
                    <a:pt x="439420" y="335280"/>
                  </a:cubicBezTo>
                  <a:lnTo>
                    <a:pt x="435610" y="340360"/>
                  </a:lnTo>
                  <a:cubicBezTo>
                    <a:pt x="429260" y="347980"/>
                    <a:pt x="422910" y="358140"/>
                    <a:pt x="424180" y="368300"/>
                  </a:cubicBezTo>
                  <a:cubicBezTo>
                    <a:pt x="424180" y="368300"/>
                    <a:pt x="424180" y="370840"/>
                    <a:pt x="424180" y="372110"/>
                  </a:cubicBezTo>
                  <a:cubicBezTo>
                    <a:pt x="421640" y="368300"/>
                    <a:pt x="420370" y="365760"/>
                    <a:pt x="416560" y="363220"/>
                  </a:cubicBezTo>
                  <a:cubicBezTo>
                    <a:pt x="414020" y="360680"/>
                    <a:pt x="407670" y="355600"/>
                    <a:pt x="405130" y="351790"/>
                  </a:cubicBezTo>
                  <a:cubicBezTo>
                    <a:pt x="402590" y="349250"/>
                    <a:pt x="400050" y="347980"/>
                    <a:pt x="398780" y="346710"/>
                  </a:cubicBezTo>
                  <a:cubicBezTo>
                    <a:pt x="398780" y="336550"/>
                    <a:pt x="394970" y="330200"/>
                    <a:pt x="386080" y="325120"/>
                  </a:cubicBezTo>
                  <a:cubicBezTo>
                    <a:pt x="383540" y="322580"/>
                    <a:pt x="374650" y="306070"/>
                    <a:pt x="372110" y="299720"/>
                  </a:cubicBezTo>
                  <a:cubicBezTo>
                    <a:pt x="370840" y="295910"/>
                    <a:pt x="368300" y="293370"/>
                    <a:pt x="368300" y="292100"/>
                  </a:cubicBezTo>
                  <a:cubicBezTo>
                    <a:pt x="367030" y="289560"/>
                    <a:pt x="364490" y="283210"/>
                    <a:pt x="363220" y="276860"/>
                  </a:cubicBezTo>
                  <a:cubicBezTo>
                    <a:pt x="363220" y="271780"/>
                    <a:pt x="359410" y="267970"/>
                    <a:pt x="354330" y="266700"/>
                  </a:cubicBezTo>
                  <a:cubicBezTo>
                    <a:pt x="353060" y="266700"/>
                    <a:pt x="350520" y="266700"/>
                    <a:pt x="347980" y="266700"/>
                  </a:cubicBezTo>
                  <a:cubicBezTo>
                    <a:pt x="345440" y="266700"/>
                    <a:pt x="342900" y="266700"/>
                    <a:pt x="340360" y="269240"/>
                  </a:cubicBezTo>
                  <a:cubicBezTo>
                    <a:pt x="339090" y="269240"/>
                    <a:pt x="327660" y="278130"/>
                    <a:pt x="318770" y="287020"/>
                  </a:cubicBezTo>
                  <a:cubicBezTo>
                    <a:pt x="318770" y="288290"/>
                    <a:pt x="314960" y="290830"/>
                    <a:pt x="313690" y="292100"/>
                  </a:cubicBezTo>
                  <a:cubicBezTo>
                    <a:pt x="300990" y="304800"/>
                    <a:pt x="281940" y="322580"/>
                    <a:pt x="281940" y="341630"/>
                  </a:cubicBezTo>
                  <a:cubicBezTo>
                    <a:pt x="281940" y="347980"/>
                    <a:pt x="281940" y="355600"/>
                    <a:pt x="276860" y="356870"/>
                  </a:cubicBezTo>
                  <a:cubicBezTo>
                    <a:pt x="257810" y="356870"/>
                    <a:pt x="252730" y="367030"/>
                    <a:pt x="251460" y="375920"/>
                  </a:cubicBezTo>
                  <a:cubicBezTo>
                    <a:pt x="251460" y="375920"/>
                    <a:pt x="248920" y="377190"/>
                    <a:pt x="246380" y="378460"/>
                  </a:cubicBezTo>
                  <a:cubicBezTo>
                    <a:pt x="240030" y="374650"/>
                    <a:pt x="231140" y="369570"/>
                    <a:pt x="220980" y="369570"/>
                  </a:cubicBezTo>
                  <a:cubicBezTo>
                    <a:pt x="207010" y="370840"/>
                    <a:pt x="204470" y="372110"/>
                    <a:pt x="198120" y="374650"/>
                  </a:cubicBezTo>
                  <a:lnTo>
                    <a:pt x="187960" y="378460"/>
                  </a:lnTo>
                  <a:cubicBezTo>
                    <a:pt x="179070" y="382270"/>
                    <a:pt x="172720" y="386080"/>
                    <a:pt x="167640" y="388620"/>
                  </a:cubicBezTo>
                  <a:cubicBezTo>
                    <a:pt x="162560" y="392430"/>
                    <a:pt x="160020" y="393700"/>
                    <a:pt x="153670" y="394970"/>
                  </a:cubicBezTo>
                  <a:cubicBezTo>
                    <a:pt x="153670" y="394970"/>
                    <a:pt x="153670" y="394970"/>
                    <a:pt x="152400" y="394970"/>
                  </a:cubicBezTo>
                  <a:close/>
                  <a:moveTo>
                    <a:pt x="2540" y="313690"/>
                  </a:moveTo>
                  <a:lnTo>
                    <a:pt x="2540" y="313690"/>
                  </a:lnTo>
                  <a:cubicBezTo>
                    <a:pt x="2540" y="313690"/>
                    <a:pt x="2540" y="314960"/>
                    <a:pt x="0" y="316230"/>
                  </a:cubicBezTo>
                  <a:cubicBezTo>
                    <a:pt x="0" y="316230"/>
                    <a:pt x="1270" y="314960"/>
                    <a:pt x="2540" y="313690"/>
                  </a:cubicBezTo>
                  <a:close/>
                  <a:moveTo>
                    <a:pt x="612140" y="298450"/>
                  </a:moveTo>
                  <a:cubicBezTo>
                    <a:pt x="612140" y="293370"/>
                    <a:pt x="610870" y="283210"/>
                    <a:pt x="608330" y="278130"/>
                  </a:cubicBezTo>
                  <a:cubicBezTo>
                    <a:pt x="608330" y="276860"/>
                    <a:pt x="608330" y="274320"/>
                    <a:pt x="608330" y="271780"/>
                  </a:cubicBezTo>
                  <a:cubicBezTo>
                    <a:pt x="608330" y="271780"/>
                    <a:pt x="609600" y="271780"/>
                    <a:pt x="610870" y="271780"/>
                  </a:cubicBezTo>
                  <a:cubicBezTo>
                    <a:pt x="614680" y="274320"/>
                    <a:pt x="618490" y="274320"/>
                    <a:pt x="621030" y="275590"/>
                  </a:cubicBezTo>
                  <a:cubicBezTo>
                    <a:pt x="621030" y="275590"/>
                    <a:pt x="621030" y="278130"/>
                    <a:pt x="621030" y="278130"/>
                  </a:cubicBezTo>
                  <a:cubicBezTo>
                    <a:pt x="621030" y="281940"/>
                    <a:pt x="621030" y="285750"/>
                    <a:pt x="621030" y="288290"/>
                  </a:cubicBezTo>
                  <a:cubicBezTo>
                    <a:pt x="621030" y="289560"/>
                    <a:pt x="617220" y="293370"/>
                    <a:pt x="617220" y="294640"/>
                  </a:cubicBezTo>
                  <a:cubicBezTo>
                    <a:pt x="614680" y="294640"/>
                    <a:pt x="613410" y="297180"/>
                    <a:pt x="612140" y="29718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45" name="Volný tvar: obrazec 44">
              <a:extLst>
                <a:ext uri="{FF2B5EF4-FFF2-40B4-BE49-F238E27FC236}">
                  <a16:creationId xmlns:a16="http://schemas.microsoft.com/office/drawing/2014/main" id="{C6AE3792-A931-6A37-0E5F-0A8A3C87A814}"/>
                </a:ext>
              </a:extLst>
            </p:cNvPr>
            <p:cNvSpPr/>
            <p:nvPr/>
          </p:nvSpPr>
          <p:spPr>
            <a:xfrm>
              <a:off x="6726275" y="4207238"/>
              <a:ext cx="1632126" cy="1924977"/>
            </a:xfrm>
            <a:custGeom>
              <a:avLst/>
              <a:gdLst>
                <a:gd name="connsiteX0" fmla="*/ 998220 w 1834853"/>
                <a:gd name="connsiteY0" fmla="*/ 1248410 h 2164079"/>
                <a:gd name="connsiteX1" fmla="*/ 998220 w 1834853"/>
                <a:gd name="connsiteY1" fmla="*/ 1248410 h 2164079"/>
                <a:gd name="connsiteX2" fmla="*/ 998220 w 1834853"/>
                <a:gd name="connsiteY2" fmla="*/ 1248410 h 2164079"/>
                <a:gd name="connsiteX3" fmla="*/ 998220 w 1834853"/>
                <a:gd name="connsiteY3" fmla="*/ 1248410 h 2164079"/>
                <a:gd name="connsiteX4" fmla="*/ 1358900 w 1834853"/>
                <a:gd name="connsiteY4" fmla="*/ 1902460 h 2164079"/>
                <a:gd name="connsiteX5" fmla="*/ 1351280 w 1834853"/>
                <a:gd name="connsiteY5" fmla="*/ 1902460 h 2164079"/>
                <a:gd name="connsiteX6" fmla="*/ 1351280 w 1834853"/>
                <a:gd name="connsiteY6" fmla="*/ 1902460 h 2164079"/>
                <a:gd name="connsiteX7" fmla="*/ 1344930 w 1834853"/>
                <a:gd name="connsiteY7" fmla="*/ 1902460 h 2164079"/>
                <a:gd name="connsiteX8" fmla="*/ 1342390 w 1834853"/>
                <a:gd name="connsiteY8" fmla="*/ 1902460 h 2164079"/>
                <a:gd name="connsiteX9" fmla="*/ 1291590 w 1834853"/>
                <a:gd name="connsiteY9" fmla="*/ 1916430 h 2164079"/>
                <a:gd name="connsiteX10" fmla="*/ 1273810 w 1834853"/>
                <a:gd name="connsiteY10" fmla="*/ 1929130 h 2164079"/>
                <a:gd name="connsiteX11" fmla="*/ 1272540 w 1834853"/>
                <a:gd name="connsiteY11" fmla="*/ 1929130 h 2164079"/>
                <a:gd name="connsiteX12" fmla="*/ 1270000 w 1834853"/>
                <a:gd name="connsiteY12" fmla="*/ 1931670 h 2164079"/>
                <a:gd name="connsiteX13" fmla="*/ 1259840 w 1834853"/>
                <a:gd name="connsiteY13" fmla="*/ 1935480 h 2164079"/>
                <a:gd name="connsiteX14" fmla="*/ 1259840 w 1834853"/>
                <a:gd name="connsiteY14" fmla="*/ 1935480 h 2164079"/>
                <a:gd name="connsiteX15" fmla="*/ 1249680 w 1834853"/>
                <a:gd name="connsiteY15" fmla="*/ 1932940 h 2164079"/>
                <a:gd name="connsiteX16" fmla="*/ 1247140 w 1834853"/>
                <a:gd name="connsiteY16" fmla="*/ 1936750 h 2164079"/>
                <a:gd name="connsiteX17" fmla="*/ 1236980 w 1834853"/>
                <a:gd name="connsiteY17" fmla="*/ 1940560 h 2164079"/>
                <a:gd name="connsiteX18" fmla="*/ 1228090 w 1834853"/>
                <a:gd name="connsiteY18" fmla="*/ 1943100 h 2164079"/>
                <a:gd name="connsiteX19" fmla="*/ 1220470 w 1834853"/>
                <a:gd name="connsiteY19" fmla="*/ 1945640 h 2164079"/>
                <a:gd name="connsiteX20" fmla="*/ 1216660 w 1834853"/>
                <a:gd name="connsiteY20" fmla="*/ 1945640 h 2164079"/>
                <a:gd name="connsiteX21" fmla="*/ 1216660 w 1834853"/>
                <a:gd name="connsiteY21" fmla="*/ 1945640 h 2164079"/>
                <a:gd name="connsiteX22" fmla="*/ 1206500 w 1834853"/>
                <a:gd name="connsiteY22" fmla="*/ 1949450 h 2164079"/>
                <a:gd name="connsiteX23" fmla="*/ 1201420 w 1834853"/>
                <a:gd name="connsiteY23" fmla="*/ 1949450 h 2164079"/>
                <a:gd name="connsiteX24" fmla="*/ 1196340 w 1834853"/>
                <a:gd name="connsiteY24" fmla="*/ 1945640 h 2164079"/>
                <a:gd name="connsiteX25" fmla="*/ 1196340 w 1834853"/>
                <a:gd name="connsiteY25" fmla="*/ 1945640 h 2164079"/>
                <a:gd name="connsiteX26" fmla="*/ 1188720 w 1834853"/>
                <a:gd name="connsiteY26" fmla="*/ 1953260 h 2164079"/>
                <a:gd name="connsiteX27" fmla="*/ 1182370 w 1834853"/>
                <a:gd name="connsiteY27" fmla="*/ 1955800 h 2164079"/>
                <a:gd name="connsiteX28" fmla="*/ 1173480 w 1834853"/>
                <a:gd name="connsiteY28" fmla="*/ 1953260 h 2164079"/>
                <a:gd name="connsiteX29" fmla="*/ 1167130 w 1834853"/>
                <a:gd name="connsiteY29" fmla="*/ 1943100 h 2164079"/>
                <a:gd name="connsiteX30" fmla="*/ 1164590 w 1834853"/>
                <a:gd name="connsiteY30" fmla="*/ 1943100 h 2164079"/>
                <a:gd name="connsiteX31" fmla="*/ 1149350 w 1834853"/>
                <a:gd name="connsiteY31" fmla="*/ 1946910 h 2164079"/>
                <a:gd name="connsiteX32" fmla="*/ 1134110 w 1834853"/>
                <a:gd name="connsiteY32" fmla="*/ 1939290 h 2164079"/>
                <a:gd name="connsiteX33" fmla="*/ 1132840 w 1834853"/>
                <a:gd name="connsiteY33" fmla="*/ 1936750 h 2164079"/>
                <a:gd name="connsiteX34" fmla="*/ 1115060 w 1834853"/>
                <a:gd name="connsiteY34" fmla="*/ 1948180 h 2164079"/>
                <a:gd name="connsiteX35" fmla="*/ 1098550 w 1834853"/>
                <a:gd name="connsiteY35" fmla="*/ 1959610 h 2164079"/>
                <a:gd name="connsiteX36" fmla="*/ 1090930 w 1834853"/>
                <a:gd name="connsiteY36" fmla="*/ 1962150 h 2164079"/>
                <a:gd name="connsiteX37" fmla="*/ 1083310 w 1834853"/>
                <a:gd name="connsiteY37" fmla="*/ 1959610 h 2164079"/>
                <a:gd name="connsiteX38" fmla="*/ 1078230 w 1834853"/>
                <a:gd name="connsiteY38" fmla="*/ 1954530 h 2164079"/>
                <a:gd name="connsiteX39" fmla="*/ 1076960 w 1834853"/>
                <a:gd name="connsiteY39" fmla="*/ 1954530 h 2164079"/>
                <a:gd name="connsiteX40" fmla="*/ 1069340 w 1834853"/>
                <a:gd name="connsiteY40" fmla="*/ 1951990 h 2164079"/>
                <a:gd name="connsiteX41" fmla="*/ 1061720 w 1834853"/>
                <a:gd name="connsiteY41" fmla="*/ 1939290 h 2164079"/>
                <a:gd name="connsiteX42" fmla="*/ 1060450 w 1834853"/>
                <a:gd name="connsiteY42" fmla="*/ 1925320 h 2164079"/>
                <a:gd name="connsiteX43" fmla="*/ 1045210 w 1834853"/>
                <a:gd name="connsiteY43" fmla="*/ 1915160 h 2164079"/>
                <a:gd name="connsiteX44" fmla="*/ 1045210 w 1834853"/>
                <a:gd name="connsiteY44" fmla="*/ 1915160 h 2164079"/>
                <a:gd name="connsiteX45" fmla="*/ 1035050 w 1834853"/>
                <a:gd name="connsiteY45" fmla="*/ 1918970 h 2164079"/>
                <a:gd name="connsiteX46" fmla="*/ 1035050 w 1834853"/>
                <a:gd name="connsiteY46" fmla="*/ 1918970 h 2164079"/>
                <a:gd name="connsiteX47" fmla="*/ 1017270 w 1834853"/>
                <a:gd name="connsiteY47" fmla="*/ 1908810 h 2164079"/>
                <a:gd name="connsiteX48" fmla="*/ 1013460 w 1834853"/>
                <a:gd name="connsiteY48" fmla="*/ 1910080 h 2164079"/>
                <a:gd name="connsiteX49" fmla="*/ 1007110 w 1834853"/>
                <a:gd name="connsiteY49" fmla="*/ 1911350 h 2164079"/>
                <a:gd name="connsiteX50" fmla="*/ 1000760 w 1834853"/>
                <a:gd name="connsiteY50" fmla="*/ 1922780 h 2164079"/>
                <a:gd name="connsiteX51" fmla="*/ 990600 w 1834853"/>
                <a:gd name="connsiteY51" fmla="*/ 1926590 h 2164079"/>
                <a:gd name="connsiteX52" fmla="*/ 988060 w 1834853"/>
                <a:gd name="connsiteY52" fmla="*/ 1926590 h 2164079"/>
                <a:gd name="connsiteX53" fmla="*/ 969010 w 1834853"/>
                <a:gd name="connsiteY53" fmla="*/ 1945640 h 2164079"/>
                <a:gd name="connsiteX54" fmla="*/ 966470 w 1834853"/>
                <a:gd name="connsiteY54" fmla="*/ 1945640 h 2164079"/>
                <a:gd name="connsiteX55" fmla="*/ 957580 w 1834853"/>
                <a:gd name="connsiteY55" fmla="*/ 1941830 h 2164079"/>
                <a:gd name="connsiteX56" fmla="*/ 952500 w 1834853"/>
                <a:gd name="connsiteY56" fmla="*/ 1930400 h 2164079"/>
                <a:gd name="connsiteX57" fmla="*/ 946150 w 1834853"/>
                <a:gd name="connsiteY57" fmla="*/ 1930400 h 2164079"/>
                <a:gd name="connsiteX58" fmla="*/ 935990 w 1834853"/>
                <a:gd name="connsiteY58" fmla="*/ 1926590 h 2164079"/>
                <a:gd name="connsiteX59" fmla="*/ 932180 w 1834853"/>
                <a:gd name="connsiteY59" fmla="*/ 1918970 h 2164079"/>
                <a:gd name="connsiteX60" fmla="*/ 913130 w 1834853"/>
                <a:gd name="connsiteY60" fmla="*/ 1950720 h 2164079"/>
                <a:gd name="connsiteX61" fmla="*/ 933450 w 1834853"/>
                <a:gd name="connsiteY61" fmla="*/ 1981200 h 2164079"/>
                <a:gd name="connsiteX62" fmla="*/ 942340 w 1834853"/>
                <a:gd name="connsiteY62" fmla="*/ 1986280 h 2164079"/>
                <a:gd name="connsiteX63" fmla="*/ 944880 w 1834853"/>
                <a:gd name="connsiteY63" fmla="*/ 1986280 h 2164079"/>
                <a:gd name="connsiteX64" fmla="*/ 949960 w 1834853"/>
                <a:gd name="connsiteY64" fmla="*/ 1986280 h 2164079"/>
                <a:gd name="connsiteX65" fmla="*/ 966470 w 1834853"/>
                <a:gd name="connsiteY65" fmla="*/ 1992630 h 2164079"/>
                <a:gd name="connsiteX66" fmla="*/ 988060 w 1834853"/>
                <a:gd name="connsiteY66" fmla="*/ 2002790 h 2164079"/>
                <a:gd name="connsiteX67" fmla="*/ 1008380 w 1834853"/>
                <a:gd name="connsiteY67" fmla="*/ 2012950 h 2164079"/>
                <a:gd name="connsiteX68" fmla="*/ 1026160 w 1834853"/>
                <a:gd name="connsiteY68" fmla="*/ 2021840 h 2164079"/>
                <a:gd name="connsiteX69" fmla="*/ 1045210 w 1834853"/>
                <a:gd name="connsiteY69" fmla="*/ 2033270 h 2164079"/>
                <a:gd name="connsiteX70" fmla="*/ 1064260 w 1834853"/>
                <a:gd name="connsiteY70" fmla="*/ 2044700 h 2164079"/>
                <a:gd name="connsiteX71" fmla="*/ 1076960 w 1834853"/>
                <a:gd name="connsiteY71" fmla="*/ 2053590 h 2164079"/>
                <a:gd name="connsiteX72" fmla="*/ 1097280 w 1834853"/>
                <a:gd name="connsiteY72" fmla="*/ 2068830 h 2164079"/>
                <a:gd name="connsiteX73" fmla="*/ 1109980 w 1834853"/>
                <a:gd name="connsiteY73" fmla="*/ 2075180 h 2164079"/>
                <a:gd name="connsiteX74" fmla="*/ 1112520 w 1834853"/>
                <a:gd name="connsiteY74" fmla="*/ 2075180 h 2164079"/>
                <a:gd name="connsiteX75" fmla="*/ 1117600 w 1834853"/>
                <a:gd name="connsiteY75" fmla="*/ 2075180 h 2164079"/>
                <a:gd name="connsiteX76" fmla="*/ 1126490 w 1834853"/>
                <a:gd name="connsiteY76" fmla="*/ 2077720 h 2164079"/>
                <a:gd name="connsiteX77" fmla="*/ 1140460 w 1834853"/>
                <a:gd name="connsiteY77" fmla="*/ 2081530 h 2164079"/>
                <a:gd name="connsiteX78" fmla="*/ 1225550 w 1834853"/>
                <a:gd name="connsiteY78" fmla="*/ 2132330 h 2164079"/>
                <a:gd name="connsiteX79" fmla="*/ 1230630 w 1834853"/>
                <a:gd name="connsiteY79" fmla="*/ 2141220 h 2164079"/>
                <a:gd name="connsiteX80" fmla="*/ 1234440 w 1834853"/>
                <a:gd name="connsiteY80" fmla="*/ 2148840 h 2164079"/>
                <a:gd name="connsiteX81" fmla="*/ 1259840 w 1834853"/>
                <a:gd name="connsiteY81" fmla="*/ 2157730 h 2164079"/>
                <a:gd name="connsiteX82" fmla="*/ 1280160 w 1834853"/>
                <a:gd name="connsiteY82" fmla="*/ 2164080 h 2164079"/>
                <a:gd name="connsiteX83" fmla="*/ 1292860 w 1834853"/>
                <a:gd name="connsiteY83" fmla="*/ 2162810 h 2164079"/>
                <a:gd name="connsiteX84" fmla="*/ 1301750 w 1834853"/>
                <a:gd name="connsiteY84" fmla="*/ 2162810 h 2164079"/>
                <a:gd name="connsiteX85" fmla="*/ 1308100 w 1834853"/>
                <a:gd name="connsiteY85" fmla="*/ 2162810 h 2164079"/>
                <a:gd name="connsiteX86" fmla="*/ 1308100 w 1834853"/>
                <a:gd name="connsiteY86" fmla="*/ 2160270 h 2164079"/>
                <a:gd name="connsiteX87" fmla="*/ 1308100 w 1834853"/>
                <a:gd name="connsiteY87" fmla="*/ 2143760 h 2164079"/>
                <a:gd name="connsiteX88" fmla="*/ 1300480 w 1834853"/>
                <a:gd name="connsiteY88" fmla="*/ 2128520 h 2164079"/>
                <a:gd name="connsiteX89" fmla="*/ 1304290 w 1834853"/>
                <a:gd name="connsiteY89" fmla="*/ 2118360 h 2164079"/>
                <a:gd name="connsiteX90" fmla="*/ 1314450 w 1834853"/>
                <a:gd name="connsiteY90" fmla="*/ 2114550 h 2164079"/>
                <a:gd name="connsiteX91" fmla="*/ 1324610 w 1834853"/>
                <a:gd name="connsiteY91" fmla="*/ 2114550 h 2164079"/>
                <a:gd name="connsiteX92" fmla="*/ 1333500 w 1834853"/>
                <a:gd name="connsiteY92" fmla="*/ 2114550 h 2164079"/>
                <a:gd name="connsiteX93" fmla="*/ 1320800 w 1834853"/>
                <a:gd name="connsiteY93" fmla="*/ 2078990 h 2164079"/>
                <a:gd name="connsiteX94" fmla="*/ 1318260 w 1834853"/>
                <a:gd name="connsiteY94" fmla="*/ 2073910 h 2164079"/>
                <a:gd name="connsiteX95" fmla="*/ 1310640 w 1834853"/>
                <a:gd name="connsiteY95" fmla="*/ 2067560 h 2164079"/>
                <a:gd name="connsiteX96" fmla="*/ 1308100 w 1834853"/>
                <a:gd name="connsiteY96" fmla="*/ 2058670 h 2164079"/>
                <a:gd name="connsiteX97" fmla="*/ 1305560 w 1834853"/>
                <a:gd name="connsiteY97" fmla="*/ 2010410 h 2164079"/>
                <a:gd name="connsiteX98" fmla="*/ 1303020 w 1834853"/>
                <a:gd name="connsiteY98" fmla="*/ 2007870 h 2164079"/>
                <a:gd name="connsiteX99" fmla="*/ 1300480 w 1834853"/>
                <a:gd name="connsiteY99" fmla="*/ 1993900 h 2164079"/>
                <a:gd name="connsiteX100" fmla="*/ 1313180 w 1834853"/>
                <a:gd name="connsiteY100" fmla="*/ 1958340 h 2164079"/>
                <a:gd name="connsiteX101" fmla="*/ 1315720 w 1834853"/>
                <a:gd name="connsiteY101" fmla="*/ 1949450 h 2164079"/>
                <a:gd name="connsiteX102" fmla="*/ 1319530 w 1834853"/>
                <a:gd name="connsiteY102" fmla="*/ 1944370 h 2164079"/>
                <a:gd name="connsiteX103" fmla="*/ 1320800 w 1834853"/>
                <a:gd name="connsiteY103" fmla="*/ 1939290 h 2164079"/>
                <a:gd name="connsiteX104" fmla="*/ 1338580 w 1834853"/>
                <a:gd name="connsiteY104" fmla="*/ 1924050 h 2164079"/>
                <a:gd name="connsiteX105" fmla="*/ 1348740 w 1834853"/>
                <a:gd name="connsiteY105" fmla="*/ 1926590 h 2164079"/>
                <a:gd name="connsiteX106" fmla="*/ 1360170 w 1834853"/>
                <a:gd name="connsiteY106" fmla="*/ 1931670 h 2164079"/>
                <a:gd name="connsiteX107" fmla="*/ 1365250 w 1834853"/>
                <a:gd name="connsiteY107" fmla="*/ 1910080 h 2164079"/>
                <a:gd name="connsiteX108" fmla="*/ 1365250 w 1834853"/>
                <a:gd name="connsiteY108" fmla="*/ 1910080 h 2164079"/>
                <a:gd name="connsiteX109" fmla="*/ 1375410 w 1834853"/>
                <a:gd name="connsiteY109" fmla="*/ 1894840 h 2164079"/>
                <a:gd name="connsiteX110" fmla="*/ 1386840 w 1834853"/>
                <a:gd name="connsiteY110" fmla="*/ 1891030 h 2164079"/>
                <a:gd name="connsiteX111" fmla="*/ 1383030 w 1834853"/>
                <a:gd name="connsiteY111" fmla="*/ 1891030 h 2164079"/>
                <a:gd name="connsiteX112" fmla="*/ 1365250 w 1834853"/>
                <a:gd name="connsiteY112" fmla="*/ 1896110 h 2164079"/>
                <a:gd name="connsiteX113" fmla="*/ 1511300 w 1834853"/>
                <a:gd name="connsiteY113" fmla="*/ 1776730 h 2164079"/>
                <a:gd name="connsiteX114" fmla="*/ 1508760 w 1834853"/>
                <a:gd name="connsiteY114" fmla="*/ 1774190 h 2164079"/>
                <a:gd name="connsiteX115" fmla="*/ 1508760 w 1834853"/>
                <a:gd name="connsiteY115" fmla="*/ 1778000 h 2164079"/>
                <a:gd name="connsiteX116" fmla="*/ 1506220 w 1834853"/>
                <a:gd name="connsiteY116" fmla="*/ 1784350 h 2164079"/>
                <a:gd name="connsiteX117" fmla="*/ 1506220 w 1834853"/>
                <a:gd name="connsiteY117" fmla="*/ 1784350 h 2164079"/>
                <a:gd name="connsiteX118" fmla="*/ 1483360 w 1834853"/>
                <a:gd name="connsiteY118" fmla="*/ 1800860 h 2164079"/>
                <a:gd name="connsiteX119" fmla="*/ 1483360 w 1834853"/>
                <a:gd name="connsiteY119" fmla="*/ 1800860 h 2164079"/>
                <a:gd name="connsiteX120" fmla="*/ 1475740 w 1834853"/>
                <a:gd name="connsiteY120" fmla="*/ 1798320 h 2164079"/>
                <a:gd name="connsiteX121" fmla="*/ 1468120 w 1834853"/>
                <a:gd name="connsiteY121" fmla="*/ 1798320 h 2164079"/>
                <a:gd name="connsiteX122" fmla="*/ 1461770 w 1834853"/>
                <a:gd name="connsiteY122" fmla="*/ 1798320 h 2164079"/>
                <a:gd name="connsiteX123" fmla="*/ 1456690 w 1834853"/>
                <a:gd name="connsiteY123" fmla="*/ 1795780 h 2164079"/>
                <a:gd name="connsiteX124" fmla="*/ 1460500 w 1834853"/>
                <a:gd name="connsiteY124" fmla="*/ 1804670 h 2164079"/>
                <a:gd name="connsiteX125" fmla="*/ 1465580 w 1834853"/>
                <a:gd name="connsiteY125" fmla="*/ 1822450 h 2164079"/>
                <a:gd name="connsiteX126" fmla="*/ 1470660 w 1834853"/>
                <a:gd name="connsiteY126" fmla="*/ 1836420 h 2164079"/>
                <a:gd name="connsiteX127" fmla="*/ 1460500 w 1834853"/>
                <a:gd name="connsiteY127" fmla="*/ 1860550 h 2164079"/>
                <a:gd name="connsiteX128" fmla="*/ 1456690 w 1834853"/>
                <a:gd name="connsiteY128" fmla="*/ 1864360 h 2164079"/>
                <a:gd name="connsiteX129" fmla="*/ 1452880 w 1834853"/>
                <a:gd name="connsiteY129" fmla="*/ 1874520 h 2164079"/>
                <a:gd name="connsiteX130" fmla="*/ 1442720 w 1834853"/>
                <a:gd name="connsiteY130" fmla="*/ 1884680 h 2164079"/>
                <a:gd name="connsiteX131" fmla="*/ 1431290 w 1834853"/>
                <a:gd name="connsiteY131" fmla="*/ 1888490 h 2164079"/>
                <a:gd name="connsiteX132" fmla="*/ 1424940 w 1834853"/>
                <a:gd name="connsiteY132" fmla="*/ 1892300 h 2164079"/>
                <a:gd name="connsiteX133" fmla="*/ 1410970 w 1834853"/>
                <a:gd name="connsiteY133" fmla="*/ 1906270 h 2164079"/>
                <a:gd name="connsiteX134" fmla="*/ 1410970 w 1834853"/>
                <a:gd name="connsiteY134" fmla="*/ 1910080 h 2164079"/>
                <a:gd name="connsiteX135" fmla="*/ 1410970 w 1834853"/>
                <a:gd name="connsiteY135" fmla="*/ 1916430 h 2164079"/>
                <a:gd name="connsiteX136" fmla="*/ 1418590 w 1834853"/>
                <a:gd name="connsiteY136" fmla="*/ 1920240 h 2164079"/>
                <a:gd name="connsiteX137" fmla="*/ 1442720 w 1834853"/>
                <a:gd name="connsiteY137" fmla="*/ 1922780 h 2164079"/>
                <a:gd name="connsiteX138" fmla="*/ 1443990 w 1834853"/>
                <a:gd name="connsiteY138" fmla="*/ 1922780 h 2164079"/>
                <a:gd name="connsiteX139" fmla="*/ 1450340 w 1834853"/>
                <a:gd name="connsiteY139" fmla="*/ 1920240 h 2164079"/>
                <a:gd name="connsiteX140" fmla="*/ 1451610 w 1834853"/>
                <a:gd name="connsiteY140" fmla="*/ 1917700 h 2164079"/>
                <a:gd name="connsiteX141" fmla="*/ 1451610 w 1834853"/>
                <a:gd name="connsiteY141" fmla="*/ 1908810 h 2164079"/>
                <a:gd name="connsiteX142" fmla="*/ 1460500 w 1834853"/>
                <a:gd name="connsiteY142" fmla="*/ 1894840 h 2164079"/>
                <a:gd name="connsiteX143" fmla="*/ 1465580 w 1834853"/>
                <a:gd name="connsiteY143" fmla="*/ 1894840 h 2164079"/>
                <a:gd name="connsiteX144" fmla="*/ 1469390 w 1834853"/>
                <a:gd name="connsiteY144" fmla="*/ 1894840 h 2164079"/>
                <a:gd name="connsiteX145" fmla="*/ 1470660 w 1834853"/>
                <a:gd name="connsiteY145" fmla="*/ 1892300 h 2164079"/>
                <a:gd name="connsiteX146" fmla="*/ 1470660 w 1834853"/>
                <a:gd name="connsiteY146" fmla="*/ 1874520 h 2164079"/>
                <a:gd name="connsiteX147" fmla="*/ 1475740 w 1834853"/>
                <a:gd name="connsiteY147" fmla="*/ 1868170 h 2164079"/>
                <a:gd name="connsiteX148" fmla="*/ 1485900 w 1834853"/>
                <a:gd name="connsiteY148" fmla="*/ 1863090 h 2164079"/>
                <a:gd name="connsiteX149" fmla="*/ 1485900 w 1834853"/>
                <a:gd name="connsiteY149" fmla="*/ 1863090 h 2164079"/>
                <a:gd name="connsiteX150" fmla="*/ 1504950 w 1834853"/>
                <a:gd name="connsiteY150" fmla="*/ 1851660 h 2164079"/>
                <a:gd name="connsiteX151" fmla="*/ 1506220 w 1834853"/>
                <a:gd name="connsiteY151" fmla="*/ 1851660 h 2164079"/>
                <a:gd name="connsiteX152" fmla="*/ 1504950 w 1834853"/>
                <a:gd name="connsiteY152" fmla="*/ 1842770 h 2164079"/>
                <a:gd name="connsiteX153" fmla="*/ 1508760 w 1834853"/>
                <a:gd name="connsiteY153" fmla="*/ 1821180 h 2164079"/>
                <a:gd name="connsiteX154" fmla="*/ 1513840 w 1834853"/>
                <a:gd name="connsiteY154" fmla="*/ 1803400 h 2164079"/>
                <a:gd name="connsiteX155" fmla="*/ 1508760 w 1834853"/>
                <a:gd name="connsiteY155" fmla="*/ 1797050 h 2164079"/>
                <a:gd name="connsiteX156" fmla="*/ 1508760 w 1834853"/>
                <a:gd name="connsiteY156" fmla="*/ 1776730 h 2164079"/>
                <a:gd name="connsiteX157" fmla="*/ 1827530 w 1834853"/>
                <a:gd name="connsiteY157" fmla="*/ 1497330 h 2164079"/>
                <a:gd name="connsiteX158" fmla="*/ 1823720 w 1834853"/>
                <a:gd name="connsiteY158" fmla="*/ 1485900 h 2164079"/>
                <a:gd name="connsiteX159" fmla="*/ 1808480 w 1834853"/>
                <a:gd name="connsiteY159" fmla="*/ 1465580 h 2164079"/>
                <a:gd name="connsiteX160" fmla="*/ 1778000 w 1834853"/>
                <a:gd name="connsiteY160" fmla="*/ 1432560 h 2164079"/>
                <a:gd name="connsiteX161" fmla="*/ 1743710 w 1834853"/>
                <a:gd name="connsiteY161" fmla="*/ 1399540 h 2164079"/>
                <a:gd name="connsiteX162" fmla="*/ 1722120 w 1834853"/>
                <a:gd name="connsiteY162" fmla="*/ 1388110 h 2164079"/>
                <a:gd name="connsiteX163" fmla="*/ 1694180 w 1834853"/>
                <a:gd name="connsiteY163" fmla="*/ 1379220 h 2164079"/>
                <a:gd name="connsiteX164" fmla="*/ 1692910 w 1834853"/>
                <a:gd name="connsiteY164" fmla="*/ 1379220 h 2164079"/>
                <a:gd name="connsiteX165" fmla="*/ 1680210 w 1834853"/>
                <a:gd name="connsiteY165" fmla="*/ 1370330 h 2164079"/>
                <a:gd name="connsiteX166" fmla="*/ 1664970 w 1834853"/>
                <a:gd name="connsiteY166" fmla="*/ 1355090 h 2164079"/>
                <a:gd name="connsiteX167" fmla="*/ 1642110 w 1834853"/>
                <a:gd name="connsiteY167" fmla="*/ 1334770 h 2164079"/>
                <a:gd name="connsiteX168" fmla="*/ 1623060 w 1834853"/>
                <a:gd name="connsiteY168" fmla="*/ 1323340 h 2164079"/>
                <a:gd name="connsiteX169" fmla="*/ 1576070 w 1834853"/>
                <a:gd name="connsiteY169" fmla="*/ 1303020 h 2164079"/>
                <a:gd name="connsiteX170" fmla="*/ 1569720 w 1834853"/>
                <a:gd name="connsiteY170" fmla="*/ 1300480 h 2164079"/>
                <a:gd name="connsiteX171" fmla="*/ 1530350 w 1834853"/>
                <a:gd name="connsiteY171" fmla="*/ 1282700 h 2164079"/>
                <a:gd name="connsiteX172" fmla="*/ 1506220 w 1834853"/>
                <a:gd name="connsiteY172" fmla="*/ 1268730 h 2164079"/>
                <a:gd name="connsiteX173" fmla="*/ 1502410 w 1834853"/>
                <a:gd name="connsiteY173" fmla="*/ 1268730 h 2164079"/>
                <a:gd name="connsiteX174" fmla="*/ 1490980 w 1834853"/>
                <a:gd name="connsiteY174" fmla="*/ 1263650 h 2164079"/>
                <a:gd name="connsiteX175" fmla="*/ 1468120 w 1834853"/>
                <a:gd name="connsiteY175" fmla="*/ 1250950 h 2164079"/>
                <a:gd name="connsiteX176" fmla="*/ 1423670 w 1834853"/>
                <a:gd name="connsiteY176" fmla="*/ 1200150 h 2164079"/>
                <a:gd name="connsiteX177" fmla="*/ 1404620 w 1834853"/>
                <a:gd name="connsiteY177" fmla="*/ 1200150 h 2164079"/>
                <a:gd name="connsiteX178" fmla="*/ 1394460 w 1834853"/>
                <a:gd name="connsiteY178" fmla="*/ 1195070 h 2164079"/>
                <a:gd name="connsiteX179" fmla="*/ 1390650 w 1834853"/>
                <a:gd name="connsiteY179" fmla="*/ 1183640 h 2164079"/>
                <a:gd name="connsiteX180" fmla="*/ 1418590 w 1834853"/>
                <a:gd name="connsiteY180" fmla="*/ 1163320 h 2164079"/>
                <a:gd name="connsiteX181" fmla="*/ 1421130 w 1834853"/>
                <a:gd name="connsiteY181" fmla="*/ 1163320 h 2164079"/>
                <a:gd name="connsiteX182" fmla="*/ 1423670 w 1834853"/>
                <a:gd name="connsiteY182" fmla="*/ 1160780 h 2164079"/>
                <a:gd name="connsiteX183" fmla="*/ 1433830 w 1834853"/>
                <a:gd name="connsiteY183" fmla="*/ 1156970 h 2164079"/>
                <a:gd name="connsiteX184" fmla="*/ 1437640 w 1834853"/>
                <a:gd name="connsiteY184" fmla="*/ 1156970 h 2164079"/>
                <a:gd name="connsiteX185" fmla="*/ 1442720 w 1834853"/>
                <a:gd name="connsiteY185" fmla="*/ 1154430 h 2164079"/>
                <a:gd name="connsiteX186" fmla="*/ 1461770 w 1834853"/>
                <a:gd name="connsiteY186" fmla="*/ 1143000 h 2164079"/>
                <a:gd name="connsiteX187" fmla="*/ 1446530 w 1834853"/>
                <a:gd name="connsiteY187" fmla="*/ 1136650 h 2164079"/>
                <a:gd name="connsiteX188" fmla="*/ 1433830 w 1834853"/>
                <a:gd name="connsiteY188" fmla="*/ 1144270 h 2164079"/>
                <a:gd name="connsiteX189" fmla="*/ 1433830 w 1834853"/>
                <a:gd name="connsiteY189" fmla="*/ 1144270 h 2164079"/>
                <a:gd name="connsiteX190" fmla="*/ 1427480 w 1834853"/>
                <a:gd name="connsiteY190" fmla="*/ 1148080 h 2164079"/>
                <a:gd name="connsiteX191" fmla="*/ 1422400 w 1834853"/>
                <a:gd name="connsiteY191" fmla="*/ 1148080 h 2164079"/>
                <a:gd name="connsiteX192" fmla="*/ 1402080 w 1834853"/>
                <a:gd name="connsiteY192" fmla="*/ 1137920 h 2164079"/>
                <a:gd name="connsiteX193" fmla="*/ 1398270 w 1834853"/>
                <a:gd name="connsiteY193" fmla="*/ 1135380 h 2164079"/>
                <a:gd name="connsiteX194" fmla="*/ 1398270 w 1834853"/>
                <a:gd name="connsiteY194" fmla="*/ 1135380 h 2164079"/>
                <a:gd name="connsiteX195" fmla="*/ 1380490 w 1834853"/>
                <a:gd name="connsiteY195" fmla="*/ 1144270 h 2164079"/>
                <a:gd name="connsiteX196" fmla="*/ 1379220 w 1834853"/>
                <a:gd name="connsiteY196" fmla="*/ 1144270 h 2164079"/>
                <a:gd name="connsiteX197" fmla="*/ 1360170 w 1834853"/>
                <a:gd name="connsiteY197" fmla="*/ 1150620 h 2164079"/>
                <a:gd name="connsiteX198" fmla="*/ 1346200 w 1834853"/>
                <a:gd name="connsiteY198" fmla="*/ 1148080 h 2164079"/>
                <a:gd name="connsiteX199" fmla="*/ 1318260 w 1834853"/>
                <a:gd name="connsiteY199" fmla="*/ 1135380 h 2164079"/>
                <a:gd name="connsiteX200" fmla="*/ 1275080 w 1834853"/>
                <a:gd name="connsiteY200" fmla="*/ 1115060 h 2164079"/>
                <a:gd name="connsiteX201" fmla="*/ 1268730 w 1834853"/>
                <a:gd name="connsiteY201" fmla="*/ 1115060 h 2164079"/>
                <a:gd name="connsiteX202" fmla="*/ 1257300 w 1834853"/>
                <a:gd name="connsiteY202" fmla="*/ 1108710 h 2164079"/>
                <a:gd name="connsiteX203" fmla="*/ 1250950 w 1834853"/>
                <a:gd name="connsiteY203" fmla="*/ 1098550 h 2164079"/>
                <a:gd name="connsiteX204" fmla="*/ 1228090 w 1834853"/>
                <a:gd name="connsiteY204" fmla="*/ 1073150 h 2164079"/>
                <a:gd name="connsiteX205" fmla="*/ 1193800 w 1834853"/>
                <a:gd name="connsiteY205" fmla="*/ 1073150 h 2164079"/>
                <a:gd name="connsiteX206" fmla="*/ 1193800 w 1834853"/>
                <a:gd name="connsiteY206" fmla="*/ 1079500 h 2164079"/>
                <a:gd name="connsiteX207" fmla="*/ 1206500 w 1834853"/>
                <a:gd name="connsiteY207" fmla="*/ 1087120 h 2164079"/>
                <a:gd name="connsiteX208" fmla="*/ 1210310 w 1834853"/>
                <a:gd name="connsiteY208" fmla="*/ 1113790 h 2164079"/>
                <a:gd name="connsiteX209" fmla="*/ 1197610 w 1834853"/>
                <a:gd name="connsiteY209" fmla="*/ 1122680 h 2164079"/>
                <a:gd name="connsiteX210" fmla="*/ 1195070 w 1834853"/>
                <a:gd name="connsiteY210" fmla="*/ 1122680 h 2164079"/>
                <a:gd name="connsiteX211" fmla="*/ 1181100 w 1834853"/>
                <a:gd name="connsiteY211" fmla="*/ 1115060 h 2164079"/>
                <a:gd name="connsiteX212" fmla="*/ 1174750 w 1834853"/>
                <a:gd name="connsiteY212" fmla="*/ 1107440 h 2164079"/>
                <a:gd name="connsiteX213" fmla="*/ 1172210 w 1834853"/>
                <a:gd name="connsiteY213" fmla="*/ 1098550 h 2164079"/>
                <a:gd name="connsiteX214" fmla="*/ 1164590 w 1834853"/>
                <a:gd name="connsiteY214" fmla="*/ 1092200 h 2164079"/>
                <a:gd name="connsiteX215" fmla="*/ 1146810 w 1834853"/>
                <a:gd name="connsiteY215" fmla="*/ 1066800 h 2164079"/>
                <a:gd name="connsiteX216" fmla="*/ 1146810 w 1834853"/>
                <a:gd name="connsiteY216" fmla="*/ 1050290 h 2164079"/>
                <a:gd name="connsiteX217" fmla="*/ 1158240 w 1834853"/>
                <a:gd name="connsiteY217" fmla="*/ 1045210 h 2164079"/>
                <a:gd name="connsiteX218" fmla="*/ 1163320 w 1834853"/>
                <a:gd name="connsiteY218" fmla="*/ 1045210 h 2164079"/>
                <a:gd name="connsiteX219" fmla="*/ 1173480 w 1834853"/>
                <a:gd name="connsiteY219" fmla="*/ 1050290 h 2164079"/>
                <a:gd name="connsiteX220" fmla="*/ 1183640 w 1834853"/>
                <a:gd name="connsiteY220" fmla="*/ 1038860 h 2164079"/>
                <a:gd name="connsiteX221" fmla="*/ 1163320 w 1834853"/>
                <a:gd name="connsiteY221" fmla="*/ 1013460 h 2164079"/>
                <a:gd name="connsiteX222" fmla="*/ 1137920 w 1834853"/>
                <a:gd name="connsiteY222" fmla="*/ 988060 h 2164079"/>
                <a:gd name="connsiteX223" fmla="*/ 1112520 w 1834853"/>
                <a:gd name="connsiteY223" fmla="*/ 911860 h 2164079"/>
                <a:gd name="connsiteX224" fmla="*/ 1069340 w 1834853"/>
                <a:gd name="connsiteY224" fmla="*/ 803910 h 2164079"/>
                <a:gd name="connsiteX225" fmla="*/ 1066800 w 1834853"/>
                <a:gd name="connsiteY225" fmla="*/ 796290 h 2164079"/>
                <a:gd name="connsiteX226" fmla="*/ 1066800 w 1834853"/>
                <a:gd name="connsiteY226" fmla="*/ 784860 h 2164079"/>
                <a:gd name="connsiteX227" fmla="*/ 1064260 w 1834853"/>
                <a:gd name="connsiteY227" fmla="*/ 782320 h 2164079"/>
                <a:gd name="connsiteX228" fmla="*/ 1057910 w 1834853"/>
                <a:gd name="connsiteY228" fmla="*/ 779780 h 2164079"/>
                <a:gd name="connsiteX229" fmla="*/ 1038860 w 1834853"/>
                <a:gd name="connsiteY229" fmla="*/ 769620 h 2164079"/>
                <a:gd name="connsiteX230" fmla="*/ 1008380 w 1834853"/>
                <a:gd name="connsiteY230" fmla="*/ 750570 h 2164079"/>
                <a:gd name="connsiteX231" fmla="*/ 1005840 w 1834853"/>
                <a:gd name="connsiteY231" fmla="*/ 745490 h 2164079"/>
                <a:gd name="connsiteX232" fmla="*/ 993140 w 1834853"/>
                <a:gd name="connsiteY232" fmla="*/ 735330 h 2164079"/>
                <a:gd name="connsiteX233" fmla="*/ 980440 w 1834853"/>
                <a:gd name="connsiteY233" fmla="*/ 727710 h 2164079"/>
                <a:gd name="connsiteX234" fmla="*/ 976630 w 1834853"/>
                <a:gd name="connsiteY234" fmla="*/ 727710 h 2164079"/>
                <a:gd name="connsiteX235" fmla="*/ 962660 w 1834853"/>
                <a:gd name="connsiteY235" fmla="*/ 718820 h 2164079"/>
                <a:gd name="connsiteX236" fmla="*/ 960120 w 1834853"/>
                <a:gd name="connsiteY236" fmla="*/ 712470 h 2164079"/>
                <a:gd name="connsiteX237" fmla="*/ 958850 w 1834853"/>
                <a:gd name="connsiteY237" fmla="*/ 712470 h 2164079"/>
                <a:gd name="connsiteX238" fmla="*/ 849630 w 1834853"/>
                <a:gd name="connsiteY238" fmla="*/ 560070 h 2164079"/>
                <a:gd name="connsiteX239" fmla="*/ 833120 w 1834853"/>
                <a:gd name="connsiteY239" fmla="*/ 542290 h 2164079"/>
                <a:gd name="connsiteX240" fmla="*/ 838200 w 1834853"/>
                <a:gd name="connsiteY240" fmla="*/ 513080 h 2164079"/>
                <a:gd name="connsiteX241" fmla="*/ 850900 w 1834853"/>
                <a:gd name="connsiteY241" fmla="*/ 506730 h 2164079"/>
                <a:gd name="connsiteX242" fmla="*/ 857250 w 1834853"/>
                <a:gd name="connsiteY242" fmla="*/ 496570 h 2164079"/>
                <a:gd name="connsiteX243" fmla="*/ 861060 w 1834853"/>
                <a:gd name="connsiteY243" fmla="*/ 488950 h 2164079"/>
                <a:gd name="connsiteX244" fmla="*/ 875030 w 1834853"/>
                <a:gd name="connsiteY244" fmla="*/ 477520 h 2164079"/>
                <a:gd name="connsiteX245" fmla="*/ 881380 w 1834853"/>
                <a:gd name="connsiteY245" fmla="*/ 477520 h 2164079"/>
                <a:gd name="connsiteX246" fmla="*/ 886460 w 1834853"/>
                <a:gd name="connsiteY246" fmla="*/ 481330 h 2164079"/>
                <a:gd name="connsiteX247" fmla="*/ 891540 w 1834853"/>
                <a:gd name="connsiteY247" fmla="*/ 469900 h 2164079"/>
                <a:gd name="connsiteX248" fmla="*/ 877570 w 1834853"/>
                <a:gd name="connsiteY248" fmla="*/ 457200 h 2164079"/>
                <a:gd name="connsiteX249" fmla="*/ 873760 w 1834853"/>
                <a:gd name="connsiteY249" fmla="*/ 457200 h 2164079"/>
                <a:gd name="connsiteX250" fmla="*/ 864870 w 1834853"/>
                <a:gd name="connsiteY250" fmla="*/ 454660 h 2164079"/>
                <a:gd name="connsiteX251" fmla="*/ 859790 w 1834853"/>
                <a:gd name="connsiteY251" fmla="*/ 443230 h 2164079"/>
                <a:gd name="connsiteX252" fmla="*/ 859790 w 1834853"/>
                <a:gd name="connsiteY252" fmla="*/ 438150 h 2164079"/>
                <a:gd name="connsiteX253" fmla="*/ 859790 w 1834853"/>
                <a:gd name="connsiteY253" fmla="*/ 426720 h 2164079"/>
                <a:gd name="connsiteX254" fmla="*/ 859790 w 1834853"/>
                <a:gd name="connsiteY254" fmla="*/ 426720 h 2164079"/>
                <a:gd name="connsiteX255" fmla="*/ 845820 w 1834853"/>
                <a:gd name="connsiteY255" fmla="*/ 408940 h 2164079"/>
                <a:gd name="connsiteX256" fmla="*/ 850900 w 1834853"/>
                <a:gd name="connsiteY256" fmla="*/ 379730 h 2164079"/>
                <a:gd name="connsiteX257" fmla="*/ 853440 w 1834853"/>
                <a:gd name="connsiteY257" fmla="*/ 355600 h 2164079"/>
                <a:gd name="connsiteX258" fmla="*/ 858520 w 1834853"/>
                <a:gd name="connsiteY258" fmla="*/ 340360 h 2164079"/>
                <a:gd name="connsiteX259" fmla="*/ 864870 w 1834853"/>
                <a:gd name="connsiteY259" fmla="*/ 337820 h 2164079"/>
                <a:gd name="connsiteX260" fmla="*/ 868680 w 1834853"/>
                <a:gd name="connsiteY260" fmla="*/ 337820 h 2164079"/>
                <a:gd name="connsiteX261" fmla="*/ 897890 w 1834853"/>
                <a:gd name="connsiteY261" fmla="*/ 309880 h 2164079"/>
                <a:gd name="connsiteX262" fmla="*/ 901700 w 1834853"/>
                <a:gd name="connsiteY262" fmla="*/ 309880 h 2164079"/>
                <a:gd name="connsiteX263" fmla="*/ 905510 w 1834853"/>
                <a:gd name="connsiteY263" fmla="*/ 309880 h 2164079"/>
                <a:gd name="connsiteX264" fmla="*/ 914400 w 1834853"/>
                <a:gd name="connsiteY264" fmla="*/ 313690 h 2164079"/>
                <a:gd name="connsiteX265" fmla="*/ 914400 w 1834853"/>
                <a:gd name="connsiteY265" fmla="*/ 312420 h 2164079"/>
                <a:gd name="connsiteX266" fmla="*/ 933450 w 1834853"/>
                <a:gd name="connsiteY266" fmla="*/ 293370 h 2164079"/>
                <a:gd name="connsiteX267" fmla="*/ 941070 w 1834853"/>
                <a:gd name="connsiteY267" fmla="*/ 294640 h 2164079"/>
                <a:gd name="connsiteX268" fmla="*/ 942340 w 1834853"/>
                <a:gd name="connsiteY268" fmla="*/ 289560 h 2164079"/>
                <a:gd name="connsiteX269" fmla="*/ 955040 w 1834853"/>
                <a:gd name="connsiteY269" fmla="*/ 280670 h 2164079"/>
                <a:gd name="connsiteX270" fmla="*/ 961390 w 1834853"/>
                <a:gd name="connsiteY270" fmla="*/ 280670 h 2164079"/>
                <a:gd name="connsiteX271" fmla="*/ 972820 w 1834853"/>
                <a:gd name="connsiteY271" fmla="*/ 288290 h 2164079"/>
                <a:gd name="connsiteX272" fmla="*/ 975360 w 1834853"/>
                <a:gd name="connsiteY272" fmla="*/ 288290 h 2164079"/>
                <a:gd name="connsiteX273" fmla="*/ 974090 w 1834853"/>
                <a:gd name="connsiteY273" fmla="*/ 281940 h 2164079"/>
                <a:gd name="connsiteX274" fmla="*/ 974090 w 1834853"/>
                <a:gd name="connsiteY274" fmla="*/ 275590 h 2164079"/>
                <a:gd name="connsiteX275" fmla="*/ 981710 w 1834853"/>
                <a:gd name="connsiteY275" fmla="*/ 262890 h 2164079"/>
                <a:gd name="connsiteX276" fmla="*/ 988060 w 1834853"/>
                <a:gd name="connsiteY276" fmla="*/ 261620 h 2164079"/>
                <a:gd name="connsiteX277" fmla="*/ 996950 w 1834853"/>
                <a:gd name="connsiteY277" fmla="*/ 264160 h 2164079"/>
                <a:gd name="connsiteX278" fmla="*/ 1019810 w 1834853"/>
                <a:gd name="connsiteY278" fmla="*/ 271780 h 2164079"/>
                <a:gd name="connsiteX279" fmla="*/ 1036320 w 1834853"/>
                <a:gd name="connsiteY279" fmla="*/ 275590 h 2164079"/>
                <a:gd name="connsiteX280" fmla="*/ 1040130 w 1834853"/>
                <a:gd name="connsiteY280" fmla="*/ 265430 h 2164079"/>
                <a:gd name="connsiteX281" fmla="*/ 1050290 w 1834853"/>
                <a:gd name="connsiteY281" fmla="*/ 261620 h 2164079"/>
                <a:gd name="connsiteX282" fmla="*/ 1059180 w 1834853"/>
                <a:gd name="connsiteY282" fmla="*/ 264160 h 2164079"/>
                <a:gd name="connsiteX283" fmla="*/ 1066800 w 1834853"/>
                <a:gd name="connsiteY283" fmla="*/ 267970 h 2164079"/>
                <a:gd name="connsiteX284" fmla="*/ 1068070 w 1834853"/>
                <a:gd name="connsiteY284" fmla="*/ 247650 h 2164079"/>
                <a:gd name="connsiteX285" fmla="*/ 1042670 w 1834853"/>
                <a:gd name="connsiteY285" fmla="*/ 237490 h 2164079"/>
                <a:gd name="connsiteX286" fmla="*/ 1041400 w 1834853"/>
                <a:gd name="connsiteY286" fmla="*/ 224790 h 2164079"/>
                <a:gd name="connsiteX287" fmla="*/ 1049020 w 1834853"/>
                <a:gd name="connsiteY287" fmla="*/ 212090 h 2164079"/>
                <a:gd name="connsiteX288" fmla="*/ 1051560 w 1834853"/>
                <a:gd name="connsiteY288" fmla="*/ 208280 h 2164079"/>
                <a:gd name="connsiteX289" fmla="*/ 1043940 w 1834853"/>
                <a:gd name="connsiteY289" fmla="*/ 196850 h 2164079"/>
                <a:gd name="connsiteX290" fmla="*/ 1026160 w 1834853"/>
                <a:gd name="connsiteY290" fmla="*/ 172720 h 2164079"/>
                <a:gd name="connsiteX291" fmla="*/ 1038860 w 1834853"/>
                <a:gd name="connsiteY291" fmla="*/ 144780 h 2164079"/>
                <a:gd name="connsiteX292" fmla="*/ 1056640 w 1834853"/>
                <a:gd name="connsiteY292" fmla="*/ 135890 h 2164079"/>
                <a:gd name="connsiteX293" fmla="*/ 1075690 w 1834853"/>
                <a:gd name="connsiteY293" fmla="*/ 125730 h 2164079"/>
                <a:gd name="connsiteX294" fmla="*/ 1075690 w 1834853"/>
                <a:gd name="connsiteY294" fmla="*/ 125730 h 2164079"/>
                <a:gd name="connsiteX295" fmla="*/ 1055370 w 1834853"/>
                <a:gd name="connsiteY295" fmla="*/ 121920 h 2164079"/>
                <a:gd name="connsiteX296" fmla="*/ 1012190 w 1834853"/>
                <a:gd name="connsiteY296" fmla="*/ 115570 h 2164079"/>
                <a:gd name="connsiteX297" fmla="*/ 933450 w 1834853"/>
                <a:gd name="connsiteY297" fmla="*/ 102870 h 2164079"/>
                <a:gd name="connsiteX298" fmla="*/ 928370 w 1834853"/>
                <a:gd name="connsiteY298" fmla="*/ 102870 h 2164079"/>
                <a:gd name="connsiteX299" fmla="*/ 882650 w 1834853"/>
                <a:gd name="connsiteY299" fmla="*/ 87630 h 2164079"/>
                <a:gd name="connsiteX300" fmla="*/ 845820 w 1834853"/>
                <a:gd name="connsiteY300" fmla="*/ 43180 h 2164079"/>
                <a:gd name="connsiteX301" fmla="*/ 830580 w 1834853"/>
                <a:gd name="connsiteY301" fmla="*/ 0 h 2164079"/>
                <a:gd name="connsiteX302" fmla="*/ 828040 w 1834853"/>
                <a:gd name="connsiteY302" fmla="*/ 0 h 2164079"/>
                <a:gd name="connsiteX303" fmla="*/ 800100 w 1834853"/>
                <a:gd name="connsiteY303" fmla="*/ 10160 h 2164079"/>
                <a:gd name="connsiteX304" fmla="*/ 782320 w 1834853"/>
                <a:gd name="connsiteY304" fmla="*/ 16510 h 2164079"/>
                <a:gd name="connsiteX305" fmla="*/ 740410 w 1834853"/>
                <a:gd name="connsiteY305" fmla="*/ 21590 h 2164079"/>
                <a:gd name="connsiteX306" fmla="*/ 702310 w 1834853"/>
                <a:gd name="connsiteY306" fmla="*/ 21590 h 2164079"/>
                <a:gd name="connsiteX307" fmla="*/ 698500 w 1834853"/>
                <a:gd name="connsiteY307" fmla="*/ 34290 h 2164079"/>
                <a:gd name="connsiteX308" fmla="*/ 656590 w 1834853"/>
                <a:gd name="connsiteY308" fmla="*/ 69850 h 2164079"/>
                <a:gd name="connsiteX309" fmla="*/ 646430 w 1834853"/>
                <a:gd name="connsiteY309" fmla="*/ 69850 h 2164079"/>
                <a:gd name="connsiteX310" fmla="*/ 623570 w 1834853"/>
                <a:gd name="connsiteY310" fmla="*/ 71120 h 2164079"/>
                <a:gd name="connsiteX311" fmla="*/ 623570 w 1834853"/>
                <a:gd name="connsiteY311" fmla="*/ 71120 h 2164079"/>
                <a:gd name="connsiteX312" fmla="*/ 591820 w 1834853"/>
                <a:gd name="connsiteY312" fmla="*/ 53340 h 2164079"/>
                <a:gd name="connsiteX313" fmla="*/ 591820 w 1834853"/>
                <a:gd name="connsiteY313" fmla="*/ 49530 h 2164079"/>
                <a:gd name="connsiteX314" fmla="*/ 576580 w 1834853"/>
                <a:gd name="connsiteY314" fmla="*/ 54610 h 2164079"/>
                <a:gd name="connsiteX315" fmla="*/ 571500 w 1834853"/>
                <a:gd name="connsiteY315" fmla="*/ 57150 h 2164079"/>
                <a:gd name="connsiteX316" fmla="*/ 580390 w 1834853"/>
                <a:gd name="connsiteY316" fmla="*/ 67310 h 2164079"/>
                <a:gd name="connsiteX317" fmla="*/ 594360 w 1834853"/>
                <a:gd name="connsiteY317" fmla="*/ 85090 h 2164079"/>
                <a:gd name="connsiteX318" fmla="*/ 585470 w 1834853"/>
                <a:gd name="connsiteY318" fmla="*/ 113030 h 2164079"/>
                <a:gd name="connsiteX319" fmla="*/ 562610 w 1834853"/>
                <a:gd name="connsiteY319" fmla="*/ 125730 h 2164079"/>
                <a:gd name="connsiteX320" fmla="*/ 553720 w 1834853"/>
                <a:gd name="connsiteY320" fmla="*/ 125730 h 2164079"/>
                <a:gd name="connsiteX321" fmla="*/ 556260 w 1834853"/>
                <a:gd name="connsiteY321" fmla="*/ 133350 h 2164079"/>
                <a:gd name="connsiteX322" fmla="*/ 556260 w 1834853"/>
                <a:gd name="connsiteY322" fmla="*/ 149860 h 2164079"/>
                <a:gd name="connsiteX323" fmla="*/ 548640 w 1834853"/>
                <a:gd name="connsiteY323" fmla="*/ 179070 h 2164079"/>
                <a:gd name="connsiteX324" fmla="*/ 525780 w 1834853"/>
                <a:gd name="connsiteY324" fmla="*/ 194310 h 2164079"/>
                <a:gd name="connsiteX325" fmla="*/ 516890 w 1834853"/>
                <a:gd name="connsiteY325" fmla="*/ 196850 h 2164079"/>
                <a:gd name="connsiteX326" fmla="*/ 501650 w 1834853"/>
                <a:gd name="connsiteY326" fmla="*/ 189230 h 2164079"/>
                <a:gd name="connsiteX327" fmla="*/ 491490 w 1834853"/>
                <a:gd name="connsiteY327" fmla="*/ 168910 h 2164079"/>
                <a:gd name="connsiteX328" fmla="*/ 491490 w 1834853"/>
                <a:gd name="connsiteY328" fmla="*/ 165100 h 2164079"/>
                <a:gd name="connsiteX329" fmla="*/ 485140 w 1834853"/>
                <a:gd name="connsiteY329" fmla="*/ 168910 h 2164079"/>
                <a:gd name="connsiteX330" fmla="*/ 476250 w 1834853"/>
                <a:gd name="connsiteY330" fmla="*/ 173990 h 2164079"/>
                <a:gd name="connsiteX331" fmla="*/ 455930 w 1834853"/>
                <a:gd name="connsiteY331" fmla="*/ 182880 h 2164079"/>
                <a:gd name="connsiteX332" fmla="*/ 435610 w 1834853"/>
                <a:gd name="connsiteY332" fmla="*/ 175260 h 2164079"/>
                <a:gd name="connsiteX333" fmla="*/ 410210 w 1834853"/>
                <a:gd name="connsiteY333" fmla="*/ 148590 h 2164079"/>
                <a:gd name="connsiteX334" fmla="*/ 410210 w 1834853"/>
                <a:gd name="connsiteY334" fmla="*/ 146050 h 2164079"/>
                <a:gd name="connsiteX335" fmla="*/ 410210 w 1834853"/>
                <a:gd name="connsiteY335" fmla="*/ 176530 h 2164079"/>
                <a:gd name="connsiteX336" fmla="*/ 391160 w 1834853"/>
                <a:gd name="connsiteY336" fmla="*/ 201930 h 2164079"/>
                <a:gd name="connsiteX337" fmla="*/ 383540 w 1834853"/>
                <a:gd name="connsiteY337" fmla="*/ 205740 h 2164079"/>
                <a:gd name="connsiteX338" fmla="*/ 374650 w 1834853"/>
                <a:gd name="connsiteY338" fmla="*/ 212090 h 2164079"/>
                <a:gd name="connsiteX339" fmla="*/ 367030 w 1834853"/>
                <a:gd name="connsiteY339" fmla="*/ 222250 h 2164079"/>
                <a:gd name="connsiteX340" fmla="*/ 382270 w 1834853"/>
                <a:gd name="connsiteY340" fmla="*/ 251460 h 2164079"/>
                <a:gd name="connsiteX341" fmla="*/ 382270 w 1834853"/>
                <a:gd name="connsiteY341" fmla="*/ 260350 h 2164079"/>
                <a:gd name="connsiteX342" fmla="*/ 358140 w 1834853"/>
                <a:gd name="connsiteY342" fmla="*/ 297180 h 2164079"/>
                <a:gd name="connsiteX343" fmla="*/ 353060 w 1834853"/>
                <a:gd name="connsiteY343" fmla="*/ 297180 h 2164079"/>
                <a:gd name="connsiteX344" fmla="*/ 318770 w 1834853"/>
                <a:gd name="connsiteY344" fmla="*/ 266700 h 2164079"/>
                <a:gd name="connsiteX345" fmla="*/ 318770 w 1834853"/>
                <a:gd name="connsiteY345" fmla="*/ 260350 h 2164079"/>
                <a:gd name="connsiteX346" fmla="*/ 313690 w 1834853"/>
                <a:gd name="connsiteY346" fmla="*/ 246380 h 2164079"/>
                <a:gd name="connsiteX347" fmla="*/ 299720 w 1834853"/>
                <a:gd name="connsiteY347" fmla="*/ 232410 h 2164079"/>
                <a:gd name="connsiteX348" fmla="*/ 299720 w 1834853"/>
                <a:gd name="connsiteY348" fmla="*/ 232410 h 2164079"/>
                <a:gd name="connsiteX349" fmla="*/ 284480 w 1834853"/>
                <a:gd name="connsiteY349" fmla="*/ 208280 h 2164079"/>
                <a:gd name="connsiteX350" fmla="*/ 260350 w 1834853"/>
                <a:gd name="connsiteY350" fmla="*/ 171450 h 2164079"/>
                <a:gd name="connsiteX351" fmla="*/ 256540 w 1834853"/>
                <a:gd name="connsiteY351" fmla="*/ 162560 h 2164079"/>
                <a:gd name="connsiteX352" fmla="*/ 248920 w 1834853"/>
                <a:gd name="connsiteY352" fmla="*/ 170180 h 2164079"/>
                <a:gd name="connsiteX353" fmla="*/ 226060 w 1834853"/>
                <a:gd name="connsiteY353" fmla="*/ 199390 h 2164079"/>
                <a:gd name="connsiteX354" fmla="*/ 203200 w 1834853"/>
                <a:gd name="connsiteY354" fmla="*/ 241300 h 2164079"/>
                <a:gd name="connsiteX355" fmla="*/ 194310 w 1834853"/>
                <a:gd name="connsiteY355" fmla="*/ 243840 h 2164079"/>
                <a:gd name="connsiteX356" fmla="*/ 160020 w 1834853"/>
                <a:gd name="connsiteY356" fmla="*/ 265430 h 2164079"/>
                <a:gd name="connsiteX357" fmla="*/ 152400 w 1834853"/>
                <a:gd name="connsiteY357" fmla="*/ 264160 h 2164079"/>
                <a:gd name="connsiteX358" fmla="*/ 147320 w 1834853"/>
                <a:gd name="connsiteY358" fmla="*/ 261620 h 2164079"/>
                <a:gd name="connsiteX359" fmla="*/ 135890 w 1834853"/>
                <a:gd name="connsiteY359" fmla="*/ 256540 h 2164079"/>
                <a:gd name="connsiteX360" fmla="*/ 135890 w 1834853"/>
                <a:gd name="connsiteY360" fmla="*/ 256540 h 2164079"/>
                <a:gd name="connsiteX361" fmla="*/ 123190 w 1834853"/>
                <a:gd name="connsiteY361" fmla="*/ 260350 h 2164079"/>
                <a:gd name="connsiteX362" fmla="*/ 111760 w 1834853"/>
                <a:gd name="connsiteY362" fmla="*/ 264160 h 2164079"/>
                <a:gd name="connsiteX363" fmla="*/ 99060 w 1834853"/>
                <a:gd name="connsiteY363" fmla="*/ 271780 h 2164079"/>
                <a:gd name="connsiteX364" fmla="*/ 71120 w 1834853"/>
                <a:gd name="connsiteY364" fmla="*/ 283210 h 2164079"/>
                <a:gd name="connsiteX365" fmla="*/ 64770 w 1834853"/>
                <a:gd name="connsiteY365" fmla="*/ 283210 h 2164079"/>
                <a:gd name="connsiteX366" fmla="*/ 41910 w 1834853"/>
                <a:gd name="connsiteY366" fmla="*/ 278130 h 2164079"/>
                <a:gd name="connsiteX367" fmla="*/ 33020 w 1834853"/>
                <a:gd name="connsiteY367" fmla="*/ 293370 h 2164079"/>
                <a:gd name="connsiteX368" fmla="*/ 33020 w 1834853"/>
                <a:gd name="connsiteY368" fmla="*/ 300990 h 2164079"/>
                <a:gd name="connsiteX369" fmla="*/ 60960 w 1834853"/>
                <a:gd name="connsiteY369" fmla="*/ 321310 h 2164079"/>
                <a:gd name="connsiteX370" fmla="*/ 63500 w 1834853"/>
                <a:gd name="connsiteY370" fmla="*/ 335280 h 2164079"/>
                <a:gd name="connsiteX371" fmla="*/ 63500 w 1834853"/>
                <a:gd name="connsiteY371" fmla="*/ 335280 h 2164079"/>
                <a:gd name="connsiteX372" fmla="*/ 66040 w 1834853"/>
                <a:gd name="connsiteY372" fmla="*/ 345440 h 2164079"/>
                <a:gd name="connsiteX373" fmla="*/ 74930 w 1834853"/>
                <a:gd name="connsiteY373" fmla="*/ 378460 h 2164079"/>
                <a:gd name="connsiteX374" fmla="*/ 73660 w 1834853"/>
                <a:gd name="connsiteY374" fmla="*/ 383540 h 2164079"/>
                <a:gd name="connsiteX375" fmla="*/ 52070 w 1834853"/>
                <a:gd name="connsiteY375" fmla="*/ 424180 h 2164079"/>
                <a:gd name="connsiteX376" fmla="*/ 27940 w 1834853"/>
                <a:gd name="connsiteY376" fmla="*/ 433070 h 2164079"/>
                <a:gd name="connsiteX377" fmla="*/ 16510 w 1834853"/>
                <a:gd name="connsiteY377" fmla="*/ 435610 h 2164079"/>
                <a:gd name="connsiteX378" fmla="*/ 0 w 1834853"/>
                <a:gd name="connsiteY378" fmla="*/ 439420 h 2164079"/>
                <a:gd name="connsiteX379" fmla="*/ 15240 w 1834853"/>
                <a:gd name="connsiteY379" fmla="*/ 458470 h 2164079"/>
                <a:gd name="connsiteX380" fmla="*/ 19050 w 1834853"/>
                <a:gd name="connsiteY380" fmla="*/ 466090 h 2164079"/>
                <a:gd name="connsiteX381" fmla="*/ 19050 w 1834853"/>
                <a:gd name="connsiteY381" fmla="*/ 469900 h 2164079"/>
                <a:gd name="connsiteX382" fmla="*/ 41910 w 1834853"/>
                <a:gd name="connsiteY382" fmla="*/ 477520 h 2164079"/>
                <a:gd name="connsiteX383" fmla="*/ 59690 w 1834853"/>
                <a:gd name="connsiteY383" fmla="*/ 497840 h 2164079"/>
                <a:gd name="connsiteX384" fmla="*/ 59690 w 1834853"/>
                <a:gd name="connsiteY384" fmla="*/ 505460 h 2164079"/>
                <a:gd name="connsiteX385" fmla="*/ 59690 w 1834853"/>
                <a:gd name="connsiteY385" fmla="*/ 518160 h 2164079"/>
                <a:gd name="connsiteX386" fmla="*/ 43180 w 1834853"/>
                <a:gd name="connsiteY386" fmla="*/ 556260 h 2164079"/>
                <a:gd name="connsiteX387" fmla="*/ 38100 w 1834853"/>
                <a:gd name="connsiteY387" fmla="*/ 561340 h 2164079"/>
                <a:gd name="connsiteX388" fmla="*/ 34290 w 1834853"/>
                <a:gd name="connsiteY388" fmla="*/ 566420 h 2164079"/>
                <a:gd name="connsiteX389" fmla="*/ 34290 w 1834853"/>
                <a:gd name="connsiteY389" fmla="*/ 594360 h 2164079"/>
                <a:gd name="connsiteX390" fmla="*/ 45720 w 1834853"/>
                <a:gd name="connsiteY390" fmla="*/ 613410 h 2164079"/>
                <a:gd name="connsiteX391" fmla="*/ 88900 w 1834853"/>
                <a:gd name="connsiteY391" fmla="*/ 629920 h 2164079"/>
                <a:gd name="connsiteX392" fmla="*/ 111760 w 1834853"/>
                <a:gd name="connsiteY392" fmla="*/ 641350 h 2164079"/>
                <a:gd name="connsiteX393" fmla="*/ 146050 w 1834853"/>
                <a:gd name="connsiteY393" fmla="*/ 633730 h 2164079"/>
                <a:gd name="connsiteX394" fmla="*/ 167640 w 1834853"/>
                <a:gd name="connsiteY394" fmla="*/ 643890 h 2164079"/>
                <a:gd name="connsiteX395" fmla="*/ 170180 w 1834853"/>
                <a:gd name="connsiteY395" fmla="*/ 665480 h 2164079"/>
                <a:gd name="connsiteX396" fmla="*/ 148590 w 1834853"/>
                <a:gd name="connsiteY396" fmla="*/ 692150 h 2164079"/>
                <a:gd name="connsiteX397" fmla="*/ 137160 w 1834853"/>
                <a:gd name="connsiteY397" fmla="*/ 702310 h 2164079"/>
                <a:gd name="connsiteX398" fmla="*/ 138430 w 1834853"/>
                <a:gd name="connsiteY398" fmla="*/ 702310 h 2164079"/>
                <a:gd name="connsiteX399" fmla="*/ 154940 w 1834853"/>
                <a:gd name="connsiteY399" fmla="*/ 709930 h 2164079"/>
                <a:gd name="connsiteX400" fmla="*/ 172720 w 1834853"/>
                <a:gd name="connsiteY400" fmla="*/ 693420 h 2164079"/>
                <a:gd name="connsiteX401" fmla="*/ 185420 w 1834853"/>
                <a:gd name="connsiteY401" fmla="*/ 680720 h 2164079"/>
                <a:gd name="connsiteX402" fmla="*/ 213360 w 1834853"/>
                <a:gd name="connsiteY402" fmla="*/ 655320 h 2164079"/>
                <a:gd name="connsiteX403" fmla="*/ 232410 w 1834853"/>
                <a:gd name="connsiteY403" fmla="*/ 637540 h 2164079"/>
                <a:gd name="connsiteX404" fmla="*/ 241300 w 1834853"/>
                <a:gd name="connsiteY404" fmla="*/ 629920 h 2164079"/>
                <a:gd name="connsiteX405" fmla="*/ 256540 w 1834853"/>
                <a:gd name="connsiteY405" fmla="*/ 614680 h 2164079"/>
                <a:gd name="connsiteX406" fmla="*/ 256540 w 1834853"/>
                <a:gd name="connsiteY406" fmla="*/ 605790 h 2164079"/>
                <a:gd name="connsiteX407" fmla="*/ 242570 w 1834853"/>
                <a:gd name="connsiteY407" fmla="*/ 591820 h 2164079"/>
                <a:gd name="connsiteX408" fmla="*/ 257810 w 1834853"/>
                <a:gd name="connsiteY408" fmla="*/ 577850 h 2164079"/>
                <a:gd name="connsiteX409" fmla="*/ 265430 w 1834853"/>
                <a:gd name="connsiteY409" fmla="*/ 575310 h 2164079"/>
                <a:gd name="connsiteX410" fmla="*/ 283210 w 1834853"/>
                <a:gd name="connsiteY410" fmla="*/ 571500 h 2164079"/>
                <a:gd name="connsiteX411" fmla="*/ 320040 w 1834853"/>
                <a:gd name="connsiteY411" fmla="*/ 576580 h 2164079"/>
                <a:gd name="connsiteX412" fmla="*/ 354330 w 1834853"/>
                <a:gd name="connsiteY412" fmla="*/ 580390 h 2164079"/>
                <a:gd name="connsiteX413" fmla="*/ 364490 w 1834853"/>
                <a:gd name="connsiteY413" fmla="*/ 580390 h 2164079"/>
                <a:gd name="connsiteX414" fmla="*/ 374650 w 1834853"/>
                <a:gd name="connsiteY414" fmla="*/ 580390 h 2164079"/>
                <a:gd name="connsiteX415" fmla="*/ 412750 w 1834853"/>
                <a:gd name="connsiteY415" fmla="*/ 598170 h 2164079"/>
                <a:gd name="connsiteX416" fmla="*/ 416560 w 1834853"/>
                <a:gd name="connsiteY416" fmla="*/ 603250 h 2164079"/>
                <a:gd name="connsiteX417" fmla="*/ 422910 w 1834853"/>
                <a:gd name="connsiteY417" fmla="*/ 610870 h 2164079"/>
                <a:gd name="connsiteX418" fmla="*/ 436880 w 1834853"/>
                <a:gd name="connsiteY418" fmla="*/ 621030 h 2164079"/>
                <a:gd name="connsiteX419" fmla="*/ 443230 w 1834853"/>
                <a:gd name="connsiteY419" fmla="*/ 624840 h 2164079"/>
                <a:gd name="connsiteX420" fmla="*/ 459740 w 1834853"/>
                <a:gd name="connsiteY420" fmla="*/ 632460 h 2164079"/>
                <a:gd name="connsiteX421" fmla="*/ 467360 w 1834853"/>
                <a:gd name="connsiteY421" fmla="*/ 640080 h 2164079"/>
                <a:gd name="connsiteX422" fmla="*/ 472440 w 1834853"/>
                <a:gd name="connsiteY422" fmla="*/ 645160 h 2164079"/>
                <a:gd name="connsiteX423" fmla="*/ 481330 w 1834853"/>
                <a:gd name="connsiteY423" fmla="*/ 650240 h 2164079"/>
                <a:gd name="connsiteX424" fmla="*/ 492760 w 1834853"/>
                <a:gd name="connsiteY424" fmla="*/ 656590 h 2164079"/>
                <a:gd name="connsiteX425" fmla="*/ 500380 w 1834853"/>
                <a:gd name="connsiteY425" fmla="*/ 662940 h 2164079"/>
                <a:gd name="connsiteX426" fmla="*/ 511810 w 1834853"/>
                <a:gd name="connsiteY426" fmla="*/ 670560 h 2164079"/>
                <a:gd name="connsiteX427" fmla="*/ 520700 w 1834853"/>
                <a:gd name="connsiteY427" fmla="*/ 671830 h 2164079"/>
                <a:gd name="connsiteX428" fmla="*/ 528320 w 1834853"/>
                <a:gd name="connsiteY428" fmla="*/ 671830 h 2164079"/>
                <a:gd name="connsiteX429" fmla="*/ 547370 w 1834853"/>
                <a:gd name="connsiteY429" fmla="*/ 676910 h 2164079"/>
                <a:gd name="connsiteX430" fmla="*/ 560070 w 1834853"/>
                <a:gd name="connsiteY430" fmla="*/ 689610 h 2164079"/>
                <a:gd name="connsiteX431" fmla="*/ 568960 w 1834853"/>
                <a:gd name="connsiteY431" fmla="*/ 698500 h 2164079"/>
                <a:gd name="connsiteX432" fmla="*/ 575310 w 1834853"/>
                <a:gd name="connsiteY432" fmla="*/ 717550 h 2164079"/>
                <a:gd name="connsiteX433" fmla="*/ 582930 w 1834853"/>
                <a:gd name="connsiteY433" fmla="*/ 741680 h 2164079"/>
                <a:gd name="connsiteX434" fmla="*/ 579120 w 1834853"/>
                <a:gd name="connsiteY434" fmla="*/ 754380 h 2164079"/>
                <a:gd name="connsiteX435" fmla="*/ 575310 w 1834853"/>
                <a:gd name="connsiteY435" fmla="*/ 769620 h 2164079"/>
                <a:gd name="connsiteX436" fmla="*/ 579120 w 1834853"/>
                <a:gd name="connsiteY436" fmla="*/ 767080 h 2164079"/>
                <a:gd name="connsiteX437" fmla="*/ 588010 w 1834853"/>
                <a:gd name="connsiteY437" fmla="*/ 763270 h 2164079"/>
                <a:gd name="connsiteX438" fmla="*/ 594360 w 1834853"/>
                <a:gd name="connsiteY438" fmla="*/ 764540 h 2164079"/>
                <a:gd name="connsiteX439" fmla="*/ 603250 w 1834853"/>
                <a:gd name="connsiteY439" fmla="*/ 777240 h 2164079"/>
                <a:gd name="connsiteX440" fmla="*/ 603250 w 1834853"/>
                <a:gd name="connsiteY440" fmla="*/ 797560 h 2164079"/>
                <a:gd name="connsiteX441" fmla="*/ 601980 w 1834853"/>
                <a:gd name="connsiteY441" fmla="*/ 803910 h 2164079"/>
                <a:gd name="connsiteX442" fmla="*/ 610870 w 1834853"/>
                <a:gd name="connsiteY442" fmla="*/ 838200 h 2164079"/>
                <a:gd name="connsiteX443" fmla="*/ 615950 w 1834853"/>
                <a:gd name="connsiteY443" fmla="*/ 845820 h 2164079"/>
                <a:gd name="connsiteX444" fmla="*/ 617220 w 1834853"/>
                <a:gd name="connsiteY444" fmla="*/ 850900 h 2164079"/>
                <a:gd name="connsiteX445" fmla="*/ 623570 w 1834853"/>
                <a:gd name="connsiteY445" fmla="*/ 848360 h 2164079"/>
                <a:gd name="connsiteX446" fmla="*/ 628650 w 1834853"/>
                <a:gd name="connsiteY446" fmla="*/ 834390 h 2164079"/>
                <a:gd name="connsiteX447" fmla="*/ 637540 w 1834853"/>
                <a:gd name="connsiteY447" fmla="*/ 831850 h 2164079"/>
                <a:gd name="connsiteX448" fmla="*/ 643890 w 1834853"/>
                <a:gd name="connsiteY448" fmla="*/ 833120 h 2164079"/>
                <a:gd name="connsiteX449" fmla="*/ 665480 w 1834853"/>
                <a:gd name="connsiteY449" fmla="*/ 872490 h 2164079"/>
                <a:gd name="connsiteX450" fmla="*/ 657860 w 1834853"/>
                <a:gd name="connsiteY450" fmla="*/ 886460 h 2164079"/>
                <a:gd name="connsiteX451" fmla="*/ 650240 w 1834853"/>
                <a:gd name="connsiteY451" fmla="*/ 887730 h 2164079"/>
                <a:gd name="connsiteX452" fmla="*/ 641350 w 1834853"/>
                <a:gd name="connsiteY452" fmla="*/ 885190 h 2164079"/>
                <a:gd name="connsiteX453" fmla="*/ 641350 w 1834853"/>
                <a:gd name="connsiteY453" fmla="*/ 885190 h 2164079"/>
                <a:gd name="connsiteX454" fmla="*/ 637540 w 1834853"/>
                <a:gd name="connsiteY454" fmla="*/ 890270 h 2164079"/>
                <a:gd name="connsiteX455" fmla="*/ 642620 w 1834853"/>
                <a:gd name="connsiteY455" fmla="*/ 904240 h 2164079"/>
                <a:gd name="connsiteX456" fmla="*/ 645160 w 1834853"/>
                <a:gd name="connsiteY456" fmla="*/ 909320 h 2164079"/>
                <a:gd name="connsiteX457" fmla="*/ 652780 w 1834853"/>
                <a:gd name="connsiteY457" fmla="*/ 918210 h 2164079"/>
                <a:gd name="connsiteX458" fmla="*/ 652780 w 1834853"/>
                <a:gd name="connsiteY458" fmla="*/ 918210 h 2164079"/>
                <a:gd name="connsiteX459" fmla="*/ 661670 w 1834853"/>
                <a:gd name="connsiteY459" fmla="*/ 914400 h 2164079"/>
                <a:gd name="connsiteX460" fmla="*/ 668020 w 1834853"/>
                <a:gd name="connsiteY460" fmla="*/ 915670 h 2164079"/>
                <a:gd name="connsiteX461" fmla="*/ 675640 w 1834853"/>
                <a:gd name="connsiteY461" fmla="*/ 929640 h 2164079"/>
                <a:gd name="connsiteX462" fmla="*/ 673100 w 1834853"/>
                <a:gd name="connsiteY462" fmla="*/ 943610 h 2164079"/>
                <a:gd name="connsiteX463" fmla="*/ 680720 w 1834853"/>
                <a:gd name="connsiteY463" fmla="*/ 951230 h 2164079"/>
                <a:gd name="connsiteX464" fmla="*/ 688340 w 1834853"/>
                <a:gd name="connsiteY464" fmla="*/ 958850 h 2164079"/>
                <a:gd name="connsiteX465" fmla="*/ 713740 w 1834853"/>
                <a:gd name="connsiteY465" fmla="*/ 991870 h 2164079"/>
                <a:gd name="connsiteX466" fmla="*/ 723900 w 1834853"/>
                <a:gd name="connsiteY466" fmla="*/ 991870 h 2164079"/>
                <a:gd name="connsiteX467" fmla="*/ 734060 w 1834853"/>
                <a:gd name="connsiteY467" fmla="*/ 995680 h 2164079"/>
                <a:gd name="connsiteX468" fmla="*/ 737870 w 1834853"/>
                <a:gd name="connsiteY468" fmla="*/ 1005840 h 2164079"/>
                <a:gd name="connsiteX469" fmla="*/ 737870 w 1834853"/>
                <a:gd name="connsiteY469" fmla="*/ 1013460 h 2164079"/>
                <a:gd name="connsiteX470" fmla="*/ 806450 w 1834853"/>
                <a:gd name="connsiteY470" fmla="*/ 1082040 h 2164079"/>
                <a:gd name="connsiteX471" fmla="*/ 825500 w 1834853"/>
                <a:gd name="connsiteY471" fmla="*/ 1094740 h 2164079"/>
                <a:gd name="connsiteX472" fmla="*/ 854710 w 1834853"/>
                <a:gd name="connsiteY472" fmla="*/ 1115060 h 2164079"/>
                <a:gd name="connsiteX473" fmla="*/ 859790 w 1834853"/>
                <a:gd name="connsiteY473" fmla="*/ 1121410 h 2164079"/>
                <a:gd name="connsiteX474" fmla="*/ 991870 w 1834853"/>
                <a:gd name="connsiteY474" fmla="*/ 1233170 h 2164079"/>
                <a:gd name="connsiteX475" fmla="*/ 1000760 w 1834853"/>
                <a:gd name="connsiteY475" fmla="*/ 1242060 h 2164079"/>
                <a:gd name="connsiteX476" fmla="*/ 1002030 w 1834853"/>
                <a:gd name="connsiteY476" fmla="*/ 1233170 h 2164079"/>
                <a:gd name="connsiteX477" fmla="*/ 1014730 w 1834853"/>
                <a:gd name="connsiteY477" fmla="*/ 1225550 h 2164079"/>
                <a:gd name="connsiteX478" fmla="*/ 1021080 w 1834853"/>
                <a:gd name="connsiteY478" fmla="*/ 1225550 h 2164079"/>
                <a:gd name="connsiteX479" fmla="*/ 1031240 w 1834853"/>
                <a:gd name="connsiteY479" fmla="*/ 1217930 h 2164079"/>
                <a:gd name="connsiteX480" fmla="*/ 1042670 w 1834853"/>
                <a:gd name="connsiteY480" fmla="*/ 1211580 h 2164079"/>
                <a:gd name="connsiteX481" fmla="*/ 1052830 w 1834853"/>
                <a:gd name="connsiteY481" fmla="*/ 1214120 h 2164079"/>
                <a:gd name="connsiteX482" fmla="*/ 1060450 w 1834853"/>
                <a:gd name="connsiteY482" fmla="*/ 1219200 h 2164079"/>
                <a:gd name="connsiteX483" fmla="*/ 1068070 w 1834853"/>
                <a:gd name="connsiteY483" fmla="*/ 1221740 h 2164079"/>
                <a:gd name="connsiteX484" fmla="*/ 1075690 w 1834853"/>
                <a:gd name="connsiteY484" fmla="*/ 1231900 h 2164079"/>
                <a:gd name="connsiteX485" fmla="*/ 1075690 w 1834853"/>
                <a:gd name="connsiteY485" fmla="*/ 1239520 h 2164079"/>
                <a:gd name="connsiteX486" fmla="*/ 1088390 w 1834853"/>
                <a:gd name="connsiteY486" fmla="*/ 1238250 h 2164079"/>
                <a:gd name="connsiteX487" fmla="*/ 1088390 w 1834853"/>
                <a:gd name="connsiteY487" fmla="*/ 1238250 h 2164079"/>
                <a:gd name="connsiteX488" fmla="*/ 1094740 w 1834853"/>
                <a:gd name="connsiteY488" fmla="*/ 1239520 h 2164079"/>
                <a:gd name="connsiteX489" fmla="*/ 1129030 w 1834853"/>
                <a:gd name="connsiteY489" fmla="*/ 1250950 h 2164079"/>
                <a:gd name="connsiteX490" fmla="*/ 1134110 w 1834853"/>
                <a:gd name="connsiteY490" fmla="*/ 1254760 h 2164079"/>
                <a:gd name="connsiteX491" fmla="*/ 1136650 w 1834853"/>
                <a:gd name="connsiteY491" fmla="*/ 1257300 h 2164079"/>
                <a:gd name="connsiteX492" fmla="*/ 1140460 w 1834853"/>
                <a:gd name="connsiteY492" fmla="*/ 1258570 h 2164079"/>
                <a:gd name="connsiteX493" fmla="*/ 1159510 w 1834853"/>
                <a:gd name="connsiteY493" fmla="*/ 1272540 h 2164079"/>
                <a:gd name="connsiteX494" fmla="*/ 1164590 w 1834853"/>
                <a:gd name="connsiteY494" fmla="*/ 1282700 h 2164079"/>
                <a:gd name="connsiteX495" fmla="*/ 1164590 w 1834853"/>
                <a:gd name="connsiteY495" fmla="*/ 1286510 h 2164079"/>
                <a:gd name="connsiteX496" fmla="*/ 1168400 w 1834853"/>
                <a:gd name="connsiteY496" fmla="*/ 1292860 h 2164079"/>
                <a:gd name="connsiteX497" fmla="*/ 1168400 w 1834853"/>
                <a:gd name="connsiteY497" fmla="*/ 1306830 h 2164079"/>
                <a:gd name="connsiteX498" fmla="*/ 1167130 w 1834853"/>
                <a:gd name="connsiteY498" fmla="*/ 1309370 h 2164079"/>
                <a:gd name="connsiteX499" fmla="*/ 1173480 w 1834853"/>
                <a:gd name="connsiteY499" fmla="*/ 1316990 h 2164079"/>
                <a:gd name="connsiteX500" fmla="*/ 1167130 w 1834853"/>
                <a:gd name="connsiteY500" fmla="*/ 1337310 h 2164079"/>
                <a:gd name="connsiteX501" fmla="*/ 1182370 w 1834853"/>
                <a:gd name="connsiteY501" fmla="*/ 1341120 h 2164079"/>
                <a:gd name="connsiteX502" fmla="*/ 1231900 w 1834853"/>
                <a:gd name="connsiteY502" fmla="*/ 1366520 h 2164079"/>
                <a:gd name="connsiteX503" fmla="*/ 1236980 w 1834853"/>
                <a:gd name="connsiteY503" fmla="*/ 1362710 h 2164079"/>
                <a:gd name="connsiteX504" fmla="*/ 1244600 w 1834853"/>
                <a:gd name="connsiteY504" fmla="*/ 1360170 h 2164079"/>
                <a:gd name="connsiteX505" fmla="*/ 1247140 w 1834853"/>
                <a:gd name="connsiteY505" fmla="*/ 1360170 h 2164079"/>
                <a:gd name="connsiteX506" fmla="*/ 1301750 w 1834853"/>
                <a:gd name="connsiteY506" fmla="*/ 1407160 h 2164079"/>
                <a:gd name="connsiteX507" fmla="*/ 1308100 w 1834853"/>
                <a:gd name="connsiteY507" fmla="*/ 1421130 h 2164079"/>
                <a:gd name="connsiteX508" fmla="*/ 1308100 w 1834853"/>
                <a:gd name="connsiteY508" fmla="*/ 1421130 h 2164079"/>
                <a:gd name="connsiteX509" fmla="*/ 1319530 w 1834853"/>
                <a:gd name="connsiteY509" fmla="*/ 1414780 h 2164079"/>
                <a:gd name="connsiteX510" fmla="*/ 1325880 w 1834853"/>
                <a:gd name="connsiteY510" fmla="*/ 1414780 h 2164079"/>
                <a:gd name="connsiteX511" fmla="*/ 1341120 w 1834853"/>
                <a:gd name="connsiteY511" fmla="*/ 1430020 h 2164079"/>
                <a:gd name="connsiteX512" fmla="*/ 1341120 w 1834853"/>
                <a:gd name="connsiteY512" fmla="*/ 1449070 h 2164079"/>
                <a:gd name="connsiteX513" fmla="*/ 1341120 w 1834853"/>
                <a:gd name="connsiteY513" fmla="*/ 1460500 h 2164079"/>
                <a:gd name="connsiteX514" fmla="*/ 1344930 w 1834853"/>
                <a:gd name="connsiteY514" fmla="*/ 1471930 h 2164079"/>
                <a:gd name="connsiteX515" fmla="*/ 1346200 w 1834853"/>
                <a:gd name="connsiteY515" fmla="*/ 1474470 h 2164079"/>
                <a:gd name="connsiteX516" fmla="*/ 1355090 w 1834853"/>
                <a:gd name="connsiteY516" fmla="*/ 1479550 h 2164079"/>
                <a:gd name="connsiteX517" fmla="*/ 1371600 w 1834853"/>
                <a:gd name="connsiteY517" fmla="*/ 1482090 h 2164079"/>
                <a:gd name="connsiteX518" fmla="*/ 1393190 w 1834853"/>
                <a:gd name="connsiteY518" fmla="*/ 1479550 h 2164079"/>
                <a:gd name="connsiteX519" fmla="*/ 1393190 w 1834853"/>
                <a:gd name="connsiteY519" fmla="*/ 1479550 h 2164079"/>
                <a:gd name="connsiteX520" fmla="*/ 1410970 w 1834853"/>
                <a:gd name="connsiteY520" fmla="*/ 1474470 h 2164079"/>
                <a:gd name="connsiteX521" fmla="*/ 1413510 w 1834853"/>
                <a:gd name="connsiteY521" fmla="*/ 1474470 h 2164079"/>
                <a:gd name="connsiteX522" fmla="*/ 1422400 w 1834853"/>
                <a:gd name="connsiteY522" fmla="*/ 1477010 h 2164079"/>
                <a:gd name="connsiteX523" fmla="*/ 1428750 w 1834853"/>
                <a:gd name="connsiteY523" fmla="*/ 1475740 h 2164079"/>
                <a:gd name="connsiteX524" fmla="*/ 1435100 w 1834853"/>
                <a:gd name="connsiteY524" fmla="*/ 1477010 h 2164079"/>
                <a:gd name="connsiteX525" fmla="*/ 1443990 w 1834853"/>
                <a:gd name="connsiteY525" fmla="*/ 1483360 h 2164079"/>
                <a:gd name="connsiteX526" fmla="*/ 1451610 w 1834853"/>
                <a:gd name="connsiteY526" fmla="*/ 1492250 h 2164079"/>
                <a:gd name="connsiteX527" fmla="*/ 1454150 w 1834853"/>
                <a:gd name="connsiteY527" fmla="*/ 1502410 h 2164079"/>
                <a:gd name="connsiteX528" fmla="*/ 1449070 w 1834853"/>
                <a:gd name="connsiteY528" fmla="*/ 1518920 h 2164079"/>
                <a:gd name="connsiteX529" fmla="*/ 1451610 w 1834853"/>
                <a:gd name="connsiteY529" fmla="*/ 1518920 h 2164079"/>
                <a:gd name="connsiteX530" fmla="*/ 1459230 w 1834853"/>
                <a:gd name="connsiteY530" fmla="*/ 1527810 h 2164079"/>
                <a:gd name="connsiteX531" fmla="*/ 1465580 w 1834853"/>
                <a:gd name="connsiteY531" fmla="*/ 1555750 h 2164079"/>
                <a:gd name="connsiteX532" fmla="*/ 1465580 w 1834853"/>
                <a:gd name="connsiteY532" fmla="*/ 1560830 h 2164079"/>
                <a:gd name="connsiteX533" fmla="*/ 1465580 w 1834853"/>
                <a:gd name="connsiteY533" fmla="*/ 1560830 h 2164079"/>
                <a:gd name="connsiteX534" fmla="*/ 1465580 w 1834853"/>
                <a:gd name="connsiteY534" fmla="*/ 1572260 h 2164079"/>
                <a:gd name="connsiteX535" fmla="*/ 1468120 w 1834853"/>
                <a:gd name="connsiteY535" fmla="*/ 1578610 h 2164079"/>
                <a:gd name="connsiteX536" fmla="*/ 1470660 w 1834853"/>
                <a:gd name="connsiteY536" fmla="*/ 1587500 h 2164079"/>
                <a:gd name="connsiteX537" fmla="*/ 1474470 w 1834853"/>
                <a:gd name="connsiteY537" fmla="*/ 1587500 h 2164079"/>
                <a:gd name="connsiteX538" fmla="*/ 1478280 w 1834853"/>
                <a:gd name="connsiteY538" fmla="*/ 1587500 h 2164079"/>
                <a:gd name="connsiteX539" fmla="*/ 1487170 w 1834853"/>
                <a:gd name="connsiteY539" fmla="*/ 1596390 h 2164079"/>
                <a:gd name="connsiteX540" fmla="*/ 1492250 w 1834853"/>
                <a:gd name="connsiteY540" fmla="*/ 1643380 h 2164079"/>
                <a:gd name="connsiteX541" fmla="*/ 1492250 w 1834853"/>
                <a:gd name="connsiteY541" fmla="*/ 1647190 h 2164079"/>
                <a:gd name="connsiteX542" fmla="*/ 1501140 w 1834853"/>
                <a:gd name="connsiteY542" fmla="*/ 1656080 h 2164079"/>
                <a:gd name="connsiteX543" fmla="*/ 1506220 w 1834853"/>
                <a:gd name="connsiteY543" fmla="*/ 1656080 h 2164079"/>
                <a:gd name="connsiteX544" fmla="*/ 1508760 w 1834853"/>
                <a:gd name="connsiteY544" fmla="*/ 1656080 h 2164079"/>
                <a:gd name="connsiteX545" fmla="*/ 1518920 w 1834853"/>
                <a:gd name="connsiteY545" fmla="*/ 1663700 h 2164079"/>
                <a:gd name="connsiteX546" fmla="*/ 1522730 w 1834853"/>
                <a:gd name="connsiteY546" fmla="*/ 1685290 h 2164079"/>
                <a:gd name="connsiteX547" fmla="*/ 1515110 w 1834853"/>
                <a:gd name="connsiteY547" fmla="*/ 1697990 h 2164079"/>
                <a:gd name="connsiteX548" fmla="*/ 1511300 w 1834853"/>
                <a:gd name="connsiteY548" fmla="*/ 1701800 h 2164079"/>
                <a:gd name="connsiteX549" fmla="*/ 1511300 w 1834853"/>
                <a:gd name="connsiteY549" fmla="*/ 1706880 h 2164079"/>
                <a:gd name="connsiteX550" fmla="*/ 1511300 w 1834853"/>
                <a:gd name="connsiteY550" fmla="*/ 1709420 h 2164079"/>
                <a:gd name="connsiteX551" fmla="*/ 1511300 w 1834853"/>
                <a:gd name="connsiteY551" fmla="*/ 1713230 h 2164079"/>
                <a:gd name="connsiteX552" fmla="*/ 1511300 w 1834853"/>
                <a:gd name="connsiteY552" fmla="*/ 1729740 h 2164079"/>
                <a:gd name="connsiteX553" fmla="*/ 1507490 w 1834853"/>
                <a:gd name="connsiteY553" fmla="*/ 1737360 h 2164079"/>
                <a:gd name="connsiteX554" fmla="*/ 1507490 w 1834853"/>
                <a:gd name="connsiteY554" fmla="*/ 1750060 h 2164079"/>
                <a:gd name="connsiteX555" fmla="*/ 1511300 w 1834853"/>
                <a:gd name="connsiteY555" fmla="*/ 1752600 h 2164079"/>
                <a:gd name="connsiteX556" fmla="*/ 1513840 w 1834853"/>
                <a:gd name="connsiteY556" fmla="*/ 1746250 h 2164079"/>
                <a:gd name="connsiteX557" fmla="*/ 1525270 w 1834853"/>
                <a:gd name="connsiteY557" fmla="*/ 1741170 h 2164079"/>
                <a:gd name="connsiteX558" fmla="*/ 1527810 w 1834853"/>
                <a:gd name="connsiteY558" fmla="*/ 1741170 h 2164079"/>
                <a:gd name="connsiteX559" fmla="*/ 1534160 w 1834853"/>
                <a:gd name="connsiteY559" fmla="*/ 1742440 h 2164079"/>
                <a:gd name="connsiteX560" fmla="*/ 1541780 w 1834853"/>
                <a:gd name="connsiteY560" fmla="*/ 1751330 h 2164079"/>
                <a:gd name="connsiteX561" fmla="*/ 1541780 w 1834853"/>
                <a:gd name="connsiteY561" fmla="*/ 1751330 h 2164079"/>
                <a:gd name="connsiteX562" fmla="*/ 1545590 w 1834853"/>
                <a:gd name="connsiteY562" fmla="*/ 1748790 h 2164079"/>
                <a:gd name="connsiteX563" fmla="*/ 1562100 w 1834853"/>
                <a:gd name="connsiteY563" fmla="*/ 1737360 h 2164079"/>
                <a:gd name="connsiteX564" fmla="*/ 1562100 w 1834853"/>
                <a:gd name="connsiteY564" fmla="*/ 1737360 h 2164079"/>
                <a:gd name="connsiteX565" fmla="*/ 1569720 w 1834853"/>
                <a:gd name="connsiteY565" fmla="*/ 1720850 h 2164079"/>
                <a:gd name="connsiteX566" fmla="*/ 1576070 w 1834853"/>
                <a:gd name="connsiteY566" fmla="*/ 1717040 h 2164079"/>
                <a:gd name="connsiteX567" fmla="*/ 1582420 w 1834853"/>
                <a:gd name="connsiteY567" fmla="*/ 1715770 h 2164079"/>
                <a:gd name="connsiteX568" fmla="*/ 1593850 w 1834853"/>
                <a:gd name="connsiteY568" fmla="*/ 1720850 h 2164079"/>
                <a:gd name="connsiteX569" fmla="*/ 1593850 w 1834853"/>
                <a:gd name="connsiteY569" fmla="*/ 1720850 h 2164079"/>
                <a:gd name="connsiteX570" fmla="*/ 1620520 w 1834853"/>
                <a:gd name="connsiteY570" fmla="*/ 1717040 h 2164079"/>
                <a:gd name="connsiteX571" fmla="*/ 1625600 w 1834853"/>
                <a:gd name="connsiteY571" fmla="*/ 1717040 h 2164079"/>
                <a:gd name="connsiteX572" fmla="*/ 1619250 w 1834853"/>
                <a:gd name="connsiteY572" fmla="*/ 1678940 h 2164079"/>
                <a:gd name="connsiteX573" fmla="*/ 1619250 w 1834853"/>
                <a:gd name="connsiteY573" fmla="*/ 1676400 h 2164079"/>
                <a:gd name="connsiteX574" fmla="*/ 1612900 w 1834853"/>
                <a:gd name="connsiteY574" fmla="*/ 1678940 h 2164079"/>
                <a:gd name="connsiteX575" fmla="*/ 1610360 w 1834853"/>
                <a:gd name="connsiteY575" fmla="*/ 1678940 h 2164079"/>
                <a:gd name="connsiteX576" fmla="*/ 1598930 w 1834853"/>
                <a:gd name="connsiteY576" fmla="*/ 1673860 h 2164079"/>
                <a:gd name="connsiteX577" fmla="*/ 1595120 w 1834853"/>
                <a:gd name="connsiteY577" fmla="*/ 1662430 h 2164079"/>
                <a:gd name="connsiteX578" fmla="*/ 1595120 w 1834853"/>
                <a:gd name="connsiteY578" fmla="*/ 1657350 h 2164079"/>
                <a:gd name="connsiteX579" fmla="*/ 1610360 w 1834853"/>
                <a:gd name="connsiteY579" fmla="*/ 1644650 h 2164079"/>
                <a:gd name="connsiteX580" fmla="*/ 1614170 w 1834853"/>
                <a:gd name="connsiteY580" fmla="*/ 1644650 h 2164079"/>
                <a:gd name="connsiteX581" fmla="*/ 1615440 w 1834853"/>
                <a:gd name="connsiteY581" fmla="*/ 1638300 h 2164079"/>
                <a:gd name="connsiteX582" fmla="*/ 1610360 w 1834853"/>
                <a:gd name="connsiteY582" fmla="*/ 1634490 h 2164079"/>
                <a:gd name="connsiteX583" fmla="*/ 1595120 w 1834853"/>
                <a:gd name="connsiteY583" fmla="*/ 1623060 h 2164079"/>
                <a:gd name="connsiteX584" fmla="*/ 1588770 w 1834853"/>
                <a:gd name="connsiteY584" fmla="*/ 1623060 h 2164079"/>
                <a:gd name="connsiteX585" fmla="*/ 1576070 w 1834853"/>
                <a:gd name="connsiteY585" fmla="*/ 1614170 h 2164079"/>
                <a:gd name="connsiteX586" fmla="*/ 1564640 w 1834853"/>
                <a:gd name="connsiteY586" fmla="*/ 1605280 h 2164079"/>
                <a:gd name="connsiteX587" fmla="*/ 1548130 w 1834853"/>
                <a:gd name="connsiteY587" fmla="*/ 1602740 h 2164079"/>
                <a:gd name="connsiteX588" fmla="*/ 1526540 w 1834853"/>
                <a:gd name="connsiteY588" fmla="*/ 1579880 h 2164079"/>
                <a:gd name="connsiteX589" fmla="*/ 1521460 w 1834853"/>
                <a:gd name="connsiteY589" fmla="*/ 1574800 h 2164079"/>
                <a:gd name="connsiteX590" fmla="*/ 1518920 w 1834853"/>
                <a:gd name="connsiteY590" fmla="*/ 1559560 h 2164079"/>
                <a:gd name="connsiteX591" fmla="*/ 1512570 w 1834853"/>
                <a:gd name="connsiteY591" fmla="*/ 1543050 h 2164079"/>
                <a:gd name="connsiteX592" fmla="*/ 1515110 w 1834853"/>
                <a:gd name="connsiteY592" fmla="*/ 1532890 h 2164079"/>
                <a:gd name="connsiteX593" fmla="*/ 1515110 w 1834853"/>
                <a:gd name="connsiteY593" fmla="*/ 1531620 h 2164079"/>
                <a:gd name="connsiteX594" fmla="*/ 1530350 w 1834853"/>
                <a:gd name="connsiteY594" fmla="*/ 1516380 h 2164079"/>
                <a:gd name="connsiteX595" fmla="*/ 1558290 w 1834853"/>
                <a:gd name="connsiteY595" fmla="*/ 1466850 h 2164079"/>
                <a:gd name="connsiteX596" fmla="*/ 1582420 w 1834853"/>
                <a:gd name="connsiteY596" fmla="*/ 1426210 h 2164079"/>
                <a:gd name="connsiteX597" fmla="*/ 1628140 w 1834853"/>
                <a:gd name="connsiteY597" fmla="*/ 1395730 h 2164079"/>
                <a:gd name="connsiteX598" fmla="*/ 1663700 w 1834853"/>
                <a:gd name="connsiteY598" fmla="*/ 1414780 h 2164079"/>
                <a:gd name="connsiteX599" fmla="*/ 1739900 w 1834853"/>
                <a:gd name="connsiteY599" fmla="*/ 1442720 h 2164079"/>
                <a:gd name="connsiteX600" fmla="*/ 1755140 w 1834853"/>
                <a:gd name="connsiteY600" fmla="*/ 1442720 h 2164079"/>
                <a:gd name="connsiteX601" fmla="*/ 1766570 w 1834853"/>
                <a:gd name="connsiteY601" fmla="*/ 1449070 h 2164079"/>
                <a:gd name="connsiteX602" fmla="*/ 1794510 w 1834853"/>
                <a:gd name="connsiteY602" fmla="*/ 1527810 h 2164079"/>
                <a:gd name="connsiteX603" fmla="*/ 1812290 w 1834853"/>
                <a:gd name="connsiteY603" fmla="*/ 1534160 h 2164079"/>
                <a:gd name="connsiteX604" fmla="*/ 1818640 w 1834853"/>
                <a:gd name="connsiteY604" fmla="*/ 1536700 h 2164079"/>
                <a:gd name="connsiteX605" fmla="*/ 1827530 w 1834853"/>
                <a:gd name="connsiteY605" fmla="*/ 1512570 h 2164079"/>
                <a:gd name="connsiteX606" fmla="*/ 1833880 w 1834853"/>
                <a:gd name="connsiteY606" fmla="*/ 1487170 h 2164079"/>
                <a:gd name="connsiteX607" fmla="*/ 1516380 w 1834853"/>
                <a:gd name="connsiteY607" fmla="*/ 1744980 h 2164079"/>
                <a:gd name="connsiteX608" fmla="*/ 1510030 w 1834853"/>
                <a:gd name="connsiteY608" fmla="*/ 1744980 h 2164079"/>
                <a:gd name="connsiteX609" fmla="*/ 1516380 w 1834853"/>
                <a:gd name="connsiteY609" fmla="*/ 1744980 h 2164079"/>
                <a:gd name="connsiteX610" fmla="*/ 458470 w 1834853"/>
                <a:gd name="connsiteY610" fmla="*/ 1422400 h 2164079"/>
                <a:gd name="connsiteX611" fmla="*/ 462280 w 1834853"/>
                <a:gd name="connsiteY611" fmla="*/ 1416050 h 2164079"/>
                <a:gd name="connsiteX612" fmla="*/ 458470 w 1834853"/>
                <a:gd name="connsiteY612" fmla="*/ 1405890 h 2164079"/>
                <a:gd name="connsiteX613" fmla="*/ 458470 w 1834853"/>
                <a:gd name="connsiteY613" fmla="*/ 1393190 h 2164079"/>
                <a:gd name="connsiteX614" fmla="*/ 452120 w 1834853"/>
                <a:gd name="connsiteY614" fmla="*/ 1377950 h 2164079"/>
                <a:gd name="connsiteX615" fmla="*/ 444500 w 1834853"/>
                <a:gd name="connsiteY615" fmla="*/ 1365250 h 2164079"/>
                <a:gd name="connsiteX616" fmla="*/ 426720 w 1834853"/>
                <a:gd name="connsiteY616" fmla="*/ 1319530 h 2164079"/>
                <a:gd name="connsiteX617" fmla="*/ 411480 w 1834853"/>
                <a:gd name="connsiteY617" fmla="*/ 1286510 h 2164079"/>
                <a:gd name="connsiteX618" fmla="*/ 402590 w 1834853"/>
                <a:gd name="connsiteY618" fmla="*/ 1286510 h 2164079"/>
                <a:gd name="connsiteX619" fmla="*/ 389890 w 1834853"/>
                <a:gd name="connsiteY619" fmla="*/ 1286510 h 2164079"/>
                <a:gd name="connsiteX620" fmla="*/ 365760 w 1834853"/>
                <a:gd name="connsiteY620" fmla="*/ 1306830 h 2164079"/>
                <a:gd name="connsiteX621" fmla="*/ 360680 w 1834853"/>
                <a:gd name="connsiteY621" fmla="*/ 1309370 h 2164079"/>
                <a:gd name="connsiteX622" fmla="*/ 349250 w 1834853"/>
                <a:gd name="connsiteY622" fmla="*/ 1325880 h 2164079"/>
                <a:gd name="connsiteX623" fmla="*/ 345440 w 1834853"/>
                <a:gd name="connsiteY623" fmla="*/ 1332230 h 2164079"/>
                <a:gd name="connsiteX624" fmla="*/ 340360 w 1834853"/>
                <a:gd name="connsiteY624" fmla="*/ 1338580 h 2164079"/>
                <a:gd name="connsiteX625" fmla="*/ 325120 w 1834853"/>
                <a:gd name="connsiteY625" fmla="*/ 1347470 h 2164079"/>
                <a:gd name="connsiteX626" fmla="*/ 262890 w 1834853"/>
                <a:gd name="connsiteY626" fmla="*/ 1371600 h 2164079"/>
                <a:gd name="connsiteX627" fmla="*/ 234950 w 1834853"/>
                <a:gd name="connsiteY627" fmla="*/ 1365250 h 2164079"/>
                <a:gd name="connsiteX628" fmla="*/ 251460 w 1834853"/>
                <a:gd name="connsiteY628" fmla="*/ 1407160 h 2164079"/>
                <a:gd name="connsiteX629" fmla="*/ 259080 w 1834853"/>
                <a:gd name="connsiteY629" fmla="*/ 1417320 h 2164079"/>
                <a:gd name="connsiteX630" fmla="*/ 274320 w 1834853"/>
                <a:gd name="connsiteY630" fmla="*/ 1449070 h 2164079"/>
                <a:gd name="connsiteX631" fmla="*/ 279400 w 1834853"/>
                <a:gd name="connsiteY631" fmla="*/ 1457960 h 2164079"/>
                <a:gd name="connsiteX632" fmla="*/ 285750 w 1834853"/>
                <a:gd name="connsiteY632" fmla="*/ 1469390 h 2164079"/>
                <a:gd name="connsiteX633" fmla="*/ 285750 w 1834853"/>
                <a:gd name="connsiteY633" fmla="*/ 1487170 h 2164079"/>
                <a:gd name="connsiteX634" fmla="*/ 279400 w 1834853"/>
                <a:gd name="connsiteY634" fmla="*/ 1507490 h 2164079"/>
                <a:gd name="connsiteX635" fmla="*/ 274320 w 1834853"/>
                <a:gd name="connsiteY635" fmla="*/ 1527810 h 2164079"/>
                <a:gd name="connsiteX636" fmla="*/ 276860 w 1834853"/>
                <a:gd name="connsiteY636" fmla="*/ 1530350 h 2164079"/>
                <a:gd name="connsiteX637" fmla="*/ 279400 w 1834853"/>
                <a:gd name="connsiteY637" fmla="*/ 1530350 h 2164079"/>
                <a:gd name="connsiteX638" fmla="*/ 293370 w 1834853"/>
                <a:gd name="connsiteY638" fmla="*/ 1544320 h 2164079"/>
                <a:gd name="connsiteX639" fmla="*/ 293370 w 1834853"/>
                <a:gd name="connsiteY639" fmla="*/ 1586230 h 2164079"/>
                <a:gd name="connsiteX640" fmla="*/ 285750 w 1834853"/>
                <a:gd name="connsiteY640" fmla="*/ 1597660 h 2164079"/>
                <a:gd name="connsiteX641" fmla="*/ 280670 w 1834853"/>
                <a:gd name="connsiteY641" fmla="*/ 1614170 h 2164079"/>
                <a:gd name="connsiteX642" fmla="*/ 278130 w 1834853"/>
                <a:gd name="connsiteY642" fmla="*/ 1637030 h 2164079"/>
                <a:gd name="connsiteX643" fmla="*/ 271780 w 1834853"/>
                <a:gd name="connsiteY643" fmla="*/ 1645920 h 2164079"/>
                <a:gd name="connsiteX644" fmla="*/ 271780 w 1834853"/>
                <a:gd name="connsiteY644" fmla="*/ 1645920 h 2164079"/>
                <a:gd name="connsiteX645" fmla="*/ 271780 w 1834853"/>
                <a:gd name="connsiteY645" fmla="*/ 1658620 h 2164079"/>
                <a:gd name="connsiteX646" fmla="*/ 271780 w 1834853"/>
                <a:gd name="connsiteY646" fmla="*/ 1681480 h 2164079"/>
                <a:gd name="connsiteX647" fmla="*/ 274320 w 1834853"/>
                <a:gd name="connsiteY647" fmla="*/ 1692910 h 2164079"/>
                <a:gd name="connsiteX648" fmla="*/ 283210 w 1834853"/>
                <a:gd name="connsiteY648" fmla="*/ 1708150 h 2164079"/>
                <a:gd name="connsiteX649" fmla="*/ 299720 w 1834853"/>
                <a:gd name="connsiteY649" fmla="*/ 1728470 h 2164079"/>
                <a:gd name="connsiteX650" fmla="*/ 302260 w 1834853"/>
                <a:gd name="connsiteY650" fmla="*/ 1728470 h 2164079"/>
                <a:gd name="connsiteX651" fmla="*/ 320040 w 1834853"/>
                <a:gd name="connsiteY651" fmla="*/ 1734820 h 2164079"/>
                <a:gd name="connsiteX652" fmla="*/ 330200 w 1834853"/>
                <a:gd name="connsiteY652" fmla="*/ 1719580 h 2164079"/>
                <a:gd name="connsiteX653" fmla="*/ 326390 w 1834853"/>
                <a:gd name="connsiteY653" fmla="*/ 1714500 h 2164079"/>
                <a:gd name="connsiteX654" fmla="*/ 325120 w 1834853"/>
                <a:gd name="connsiteY654" fmla="*/ 1689100 h 2164079"/>
                <a:gd name="connsiteX655" fmla="*/ 339090 w 1834853"/>
                <a:gd name="connsiteY655" fmla="*/ 1680210 h 2164079"/>
                <a:gd name="connsiteX656" fmla="*/ 345440 w 1834853"/>
                <a:gd name="connsiteY656" fmla="*/ 1680210 h 2164079"/>
                <a:gd name="connsiteX657" fmla="*/ 351790 w 1834853"/>
                <a:gd name="connsiteY657" fmla="*/ 1678940 h 2164079"/>
                <a:gd name="connsiteX658" fmla="*/ 367030 w 1834853"/>
                <a:gd name="connsiteY658" fmla="*/ 1672590 h 2164079"/>
                <a:gd name="connsiteX659" fmla="*/ 381000 w 1834853"/>
                <a:gd name="connsiteY659" fmla="*/ 1667510 h 2164079"/>
                <a:gd name="connsiteX660" fmla="*/ 393700 w 1834853"/>
                <a:gd name="connsiteY660" fmla="*/ 1671320 h 2164079"/>
                <a:gd name="connsiteX661" fmla="*/ 394970 w 1834853"/>
                <a:gd name="connsiteY661" fmla="*/ 1671320 h 2164079"/>
                <a:gd name="connsiteX662" fmla="*/ 410210 w 1834853"/>
                <a:gd name="connsiteY662" fmla="*/ 1656080 h 2164079"/>
                <a:gd name="connsiteX663" fmla="*/ 415290 w 1834853"/>
                <a:gd name="connsiteY663" fmla="*/ 1652270 h 2164079"/>
                <a:gd name="connsiteX664" fmla="*/ 427990 w 1834853"/>
                <a:gd name="connsiteY664" fmla="*/ 1644650 h 2164079"/>
                <a:gd name="connsiteX665" fmla="*/ 430530 w 1834853"/>
                <a:gd name="connsiteY665" fmla="*/ 1644650 h 2164079"/>
                <a:gd name="connsiteX666" fmla="*/ 434340 w 1834853"/>
                <a:gd name="connsiteY666" fmla="*/ 1644650 h 2164079"/>
                <a:gd name="connsiteX667" fmla="*/ 436880 w 1834853"/>
                <a:gd name="connsiteY667" fmla="*/ 1604010 h 2164079"/>
                <a:gd name="connsiteX668" fmla="*/ 445770 w 1834853"/>
                <a:gd name="connsiteY668" fmla="*/ 1532890 h 2164079"/>
                <a:gd name="connsiteX669" fmla="*/ 439420 w 1834853"/>
                <a:gd name="connsiteY669" fmla="*/ 1529080 h 2164079"/>
                <a:gd name="connsiteX670" fmla="*/ 426720 w 1834853"/>
                <a:gd name="connsiteY670" fmla="*/ 1507490 h 2164079"/>
                <a:gd name="connsiteX671" fmla="*/ 424180 w 1834853"/>
                <a:gd name="connsiteY671" fmla="*/ 1496060 h 2164079"/>
                <a:gd name="connsiteX672" fmla="*/ 427990 w 1834853"/>
                <a:gd name="connsiteY672" fmla="*/ 1488440 h 2164079"/>
                <a:gd name="connsiteX673" fmla="*/ 427990 w 1834853"/>
                <a:gd name="connsiteY673" fmla="*/ 1483360 h 2164079"/>
                <a:gd name="connsiteX674" fmla="*/ 427990 w 1834853"/>
                <a:gd name="connsiteY674" fmla="*/ 1470660 h 2164079"/>
                <a:gd name="connsiteX675" fmla="*/ 435610 w 1834853"/>
                <a:gd name="connsiteY675" fmla="*/ 1452880 h 2164079"/>
                <a:gd name="connsiteX676" fmla="*/ 438150 w 1834853"/>
                <a:gd name="connsiteY676" fmla="*/ 1441450 h 2164079"/>
                <a:gd name="connsiteX677" fmla="*/ 448310 w 1834853"/>
                <a:gd name="connsiteY677" fmla="*/ 1436370 h 2164079"/>
                <a:gd name="connsiteX678" fmla="*/ 459740 w 1834853"/>
                <a:gd name="connsiteY678" fmla="*/ 1433830 h 2164079"/>
                <a:gd name="connsiteX679" fmla="*/ 459740 w 1834853"/>
                <a:gd name="connsiteY679" fmla="*/ 1433830 h 2164079"/>
                <a:gd name="connsiteX680" fmla="*/ 455930 w 1834853"/>
                <a:gd name="connsiteY680" fmla="*/ 1419860 h 2164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1834853" h="2164079">
                  <a:moveTo>
                    <a:pt x="998220" y="1248410"/>
                  </a:moveTo>
                  <a:cubicBezTo>
                    <a:pt x="998220" y="1248410"/>
                    <a:pt x="998220" y="1248410"/>
                    <a:pt x="998220" y="1248410"/>
                  </a:cubicBezTo>
                  <a:cubicBezTo>
                    <a:pt x="998220" y="1248410"/>
                    <a:pt x="998220" y="1248410"/>
                    <a:pt x="998220" y="1248410"/>
                  </a:cubicBezTo>
                  <a:cubicBezTo>
                    <a:pt x="998220" y="1248410"/>
                    <a:pt x="998220" y="1248410"/>
                    <a:pt x="998220" y="1248410"/>
                  </a:cubicBezTo>
                  <a:close/>
                  <a:moveTo>
                    <a:pt x="1358900" y="1902460"/>
                  </a:moveTo>
                  <a:cubicBezTo>
                    <a:pt x="1358900" y="1902460"/>
                    <a:pt x="1353820" y="1902460"/>
                    <a:pt x="1351280" y="1902460"/>
                  </a:cubicBezTo>
                  <a:lnTo>
                    <a:pt x="1351280" y="1902460"/>
                  </a:lnTo>
                  <a:cubicBezTo>
                    <a:pt x="1350010" y="1902460"/>
                    <a:pt x="1347470" y="1902460"/>
                    <a:pt x="1344930" y="1902460"/>
                  </a:cubicBezTo>
                  <a:cubicBezTo>
                    <a:pt x="1344930" y="1902460"/>
                    <a:pt x="1343660" y="1902460"/>
                    <a:pt x="1342390" y="1902460"/>
                  </a:cubicBezTo>
                  <a:cubicBezTo>
                    <a:pt x="1322070" y="1910080"/>
                    <a:pt x="1305560" y="1916430"/>
                    <a:pt x="1291590" y="1916430"/>
                  </a:cubicBezTo>
                  <a:cubicBezTo>
                    <a:pt x="1287780" y="1926590"/>
                    <a:pt x="1280160" y="1929130"/>
                    <a:pt x="1273810" y="1929130"/>
                  </a:cubicBezTo>
                  <a:cubicBezTo>
                    <a:pt x="1273810" y="1929130"/>
                    <a:pt x="1272540" y="1929130"/>
                    <a:pt x="1272540" y="1929130"/>
                  </a:cubicBezTo>
                  <a:cubicBezTo>
                    <a:pt x="1272540" y="1929130"/>
                    <a:pt x="1271270" y="1931670"/>
                    <a:pt x="1270000" y="1931670"/>
                  </a:cubicBezTo>
                  <a:cubicBezTo>
                    <a:pt x="1267460" y="1934210"/>
                    <a:pt x="1263650" y="1935480"/>
                    <a:pt x="1259840" y="1935480"/>
                  </a:cubicBezTo>
                  <a:cubicBezTo>
                    <a:pt x="1256030" y="1935480"/>
                    <a:pt x="1259840" y="1935480"/>
                    <a:pt x="1259840" y="1935480"/>
                  </a:cubicBezTo>
                  <a:cubicBezTo>
                    <a:pt x="1256030" y="1935480"/>
                    <a:pt x="1253490" y="1934210"/>
                    <a:pt x="1249680" y="1932940"/>
                  </a:cubicBezTo>
                  <a:cubicBezTo>
                    <a:pt x="1249680" y="1932940"/>
                    <a:pt x="1248410" y="1935480"/>
                    <a:pt x="1247140" y="1936750"/>
                  </a:cubicBezTo>
                  <a:cubicBezTo>
                    <a:pt x="1244600" y="1939290"/>
                    <a:pt x="1240790" y="1940560"/>
                    <a:pt x="1236980" y="1940560"/>
                  </a:cubicBezTo>
                  <a:cubicBezTo>
                    <a:pt x="1233170" y="1940560"/>
                    <a:pt x="1229360" y="1940560"/>
                    <a:pt x="1228090" y="1943100"/>
                  </a:cubicBezTo>
                  <a:cubicBezTo>
                    <a:pt x="1225550" y="1944370"/>
                    <a:pt x="1223010" y="1945640"/>
                    <a:pt x="1220470" y="1945640"/>
                  </a:cubicBezTo>
                  <a:cubicBezTo>
                    <a:pt x="1217930" y="1945640"/>
                    <a:pt x="1217930" y="1945640"/>
                    <a:pt x="1216660" y="1945640"/>
                  </a:cubicBezTo>
                  <a:cubicBezTo>
                    <a:pt x="1216660" y="1945640"/>
                    <a:pt x="1216660" y="1945640"/>
                    <a:pt x="1216660" y="1945640"/>
                  </a:cubicBezTo>
                  <a:cubicBezTo>
                    <a:pt x="1214120" y="1948180"/>
                    <a:pt x="1210310" y="1949450"/>
                    <a:pt x="1206500" y="1949450"/>
                  </a:cubicBezTo>
                  <a:cubicBezTo>
                    <a:pt x="1202690" y="1949450"/>
                    <a:pt x="1202690" y="1949450"/>
                    <a:pt x="1201420" y="1949450"/>
                  </a:cubicBezTo>
                  <a:cubicBezTo>
                    <a:pt x="1198880" y="1949450"/>
                    <a:pt x="1197610" y="1946910"/>
                    <a:pt x="1196340" y="1945640"/>
                  </a:cubicBezTo>
                  <a:cubicBezTo>
                    <a:pt x="1196340" y="1945640"/>
                    <a:pt x="1196340" y="1945640"/>
                    <a:pt x="1196340" y="1945640"/>
                  </a:cubicBezTo>
                  <a:cubicBezTo>
                    <a:pt x="1193800" y="1949450"/>
                    <a:pt x="1191260" y="1951990"/>
                    <a:pt x="1188720" y="1953260"/>
                  </a:cubicBezTo>
                  <a:cubicBezTo>
                    <a:pt x="1186180" y="1954530"/>
                    <a:pt x="1183640" y="1955800"/>
                    <a:pt x="1182370" y="1955800"/>
                  </a:cubicBezTo>
                  <a:cubicBezTo>
                    <a:pt x="1181100" y="1955800"/>
                    <a:pt x="1176020" y="1955800"/>
                    <a:pt x="1173480" y="1953260"/>
                  </a:cubicBezTo>
                  <a:cubicBezTo>
                    <a:pt x="1169670" y="1951990"/>
                    <a:pt x="1168400" y="1948180"/>
                    <a:pt x="1167130" y="1943100"/>
                  </a:cubicBezTo>
                  <a:cubicBezTo>
                    <a:pt x="1167130" y="1943100"/>
                    <a:pt x="1165860" y="1943100"/>
                    <a:pt x="1164590" y="1943100"/>
                  </a:cubicBezTo>
                  <a:cubicBezTo>
                    <a:pt x="1159510" y="1944370"/>
                    <a:pt x="1154430" y="1946910"/>
                    <a:pt x="1149350" y="1946910"/>
                  </a:cubicBezTo>
                  <a:cubicBezTo>
                    <a:pt x="1144270" y="1946910"/>
                    <a:pt x="1136650" y="1943100"/>
                    <a:pt x="1134110" y="1939290"/>
                  </a:cubicBezTo>
                  <a:cubicBezTo>
                    <a:pt x="1134110" y="1939290"/>
                    <a:pt x="1134110" y="1938020"/>
                    <a:pt x="1132840" y="1936750"/>
                  </a:cubicBezTo>
                  <a:cubicBezTo>
                    <a:pt x="1126490" y="1939290"/>
                    <a:pt x="1121410" y="1943100"/>
                    <a:pt x="1115060" y="1948180"/>
                  </a:cubicBezTo>
                  <a:cubicBezTo>
                    <a:pt x="1109980" y="1951990"/>
                    <a:pt x="1104900" y="1957070"/>
                    <a:pt x="1098550" y="1959610"/>
                  </a:cubicBezTo>
                  <a:cubicBezTo>
                    <a:pt x="1096010" y="1960880"/>
                    <a:pt x="1093470" y="1962150"/>
                    <a:pt x="1090930" y="1962150"/>
                  </a:cubicBezTo>
                  <a:cubicBezTo>
                    <a:pt x="1088390" y="1962150"/>
                    <a:pt x="1085850" y="1962150"/>
                    <a:pt x="1083310" y="1959610"/>
                  </a:cubicBezTo>
                  <a:cubicBezTo>
                    <a:pt x="1080770" y="1959610"/>
                    <a:pt x="1079500" y="1957070"/>
                    <a:pt x="1078230" y="1954530"/>
                  </a:cubicBezTo>
                  <a:cubicBezTo>
                    <a:pt x="1078230" y="1954530"/>
                    <a:pt x="1078230" y="1954530"/>
                    <a:pt x="1076960" y="1954530"/>
                  </a:cubicBezTo>
                  <a:cubicBezTo>
                    <a:pt x="1074420" y="1954530"/>
                    <a:pt x="1071880" y="1954530"/>
                    <a:pt x="1069340" y="1951990"/>
                  </a:cubicBezTo>
                  <a:cubicBezTo>
                    <a:pt x="1064260" y="1949450"/>
                    <a:pt x="1061720" y="1944370"/>
                    <a:pt x="1061720" y="1939290"/>
                  </a:cubicBezTo>
                  <a:cubicBezTo>
                    <a:pt x="1061720" y="1932940"/>
                    <a:pt x="1061720" y="1929130"/>
                    <a:pt x="1060450" y="1925320"/>
                  </a:cubicBezTo>
                  <a:cubicBezTo>
                    <a:pt x="1055370" y="1922780"/>
                    <a:pt x="1050290" y="1918970"/>
                    <a:pt x="1045210" y="1915160"/>
                  </a:cubicBezTo>
                  <a:cubicBezTo>
                    <a:pt x="1045210" y="1915160"/>
                    <a:pt x="1045210" y="1915160"/>
                    <a:pt x="1045210" y="1915160"/>
                  </a:cubicBezTo>
                  <a:cubicBezTo>
                    <a:pt x="1042670" y="1917700"/>
                    <a:pt x="1038860" y="1918970"/>
                    <a:pt x="1035050" y="1918970"/>
                  </a:cubicBezTo>
                  <a:cubicBezTo>
                    <a:pt x="1031240" y="1918970"/>
                    <a:pt x="1035050" y="1918970"/>
                    <a:pt x="1035050" y="1918970"/>
                  </a:cubicBezTo>
                  <a:cubicBezTo>
                    <a:pt x="1027430" y="1918970"/>
                    <a:pt x="1021080" y="1915160"/>
                    <a:pt x="1017270" y="1908810"/>
                  </a:cubicBezTo>
                  <a:cubicBezTo>
                    <a:pt x="1016000" y="1908810"/>
                    <a:pt x="1014730" y="1910080"/>
                    <a:pt x="1013460" y="1910080"/>
                  </a:cubicBezTo>
                  <a:cubicBezTo>
                    <a:pt x="1012190" y="1910080"/>
                    <a:pt x="1009650" y="1911350"/>
                    <a:pt x="1007110" y="1911350"/>
                  </a:cubicBezTo>
                  <a:cubicBezTo>
                    <a:pt x="1007110" y="1915160"/>
                    <a:pt x="1004570" y="1920240"/>
                    <a:pt x="1000760" y="1922780"/>
                  </a:cubicBezTo>
                  <a:cubicBezTo>
                    <a:pt x="998220" y="1925320"/>
                    <a:pt x="994410" y="1926590"/>
                    <a:pt x="990600" y="1926590"/>
                  </a:cubicBezTo>
                  <a:cubicBezTo>
                    <a:pt x="986790" y="1926590"/>
                    <a:pt x="988060" y="1926590"/>
                    <a:pt x="988060" y="1926590"/>
                  </a:cubicBezTo>
                  <a:cubicBezTo>
                    <a:pt x="985520" y="1932940"/>
                    <a:pt x="981710" y="1943100"/>
                    <a:pt x="969010" y="1945640"/>
                  </a:cubicBezTo>
                  <a:cubicBezTo>
                    <a:pt x="969010" y="1945640"/>
                    <a:pt x="966470" y="1945640"/>
                    <a:pt x="966470" y="1945640"/>
                  </a:cubicBezTo>
                  <a:cubicBezTo>
                    <a:pt x="962660" y="1945640"/>
                    <a:pt x="960120" y="1945640"/>
                    <a:pt x="957580" y="1941830"/>
                  </a:cubicBezTo>
                  <a:cubicBezTo>
                    <a:pt x="953770" y="1939290"/>
                    <a:pt x="952500" y="1935480"/>
                    <a:pt x="952500" y="1930400"/>
                  </a:cubicBezTo>
                  <a:cubicBezTo>
                    <a:pt x="951230" y="1930400"/>
                    <a:pt x="946150" y="1930400"/>
                    <a:pt x="946150" y="1930400"/>
                  </a:cubicBezTo>
                  <a:cubicBezTo>
                    <a:pt x="942340" y="1930400"/>
                    <a:pt x="938530" y="1929130"/>
                    <a:pt x="935990" y="1926590"/>
                  </a:cubicBezTo>
                  <a:cubicBezTo>
                    <a:pt x="933450" y="1924050"/>
                    <a:pt x="932180" y="1921510"/>
                    <a:pt x="932180" y="1918970"/>
                  </a:cubicBezTo>
                  <a:cubicBezTo>
                    <a:pt x="922020" y="1926590"/>
                    <a:pt x="914400" y="1939290"/>
                    <a:pt x="913130" y="1950720"/>
                  </a:cubicBezTo>
                  <a:cubicBezTo>
                    <a:pt x="913130" y="1960880"/>
                    <a:pt x="913130" y="1973580"/>
                    <a:pt x="933450" y="1981200"/>
                  </a:cubicBezTo>
                  <a:cubicBezTo>
                    <a:pt x="935990" y="1982470"/>
                    <a:pt x="937260" y="1983740"/>
                    <a:pt x="942340" y="1986280"/>
                  </a:cubicBezTo>
                  <a:cubicBezTo>
                    <a:pt x="942340" y="1986280"/>
                    <a:pt x="943610" y="1986280"/>
                    <a:pt x="944880" y="1986280"/>
                  </a:cubicBezTo>
                  <a:cubicBezTo>
                    <a:pt x="946150" y="1986280"/>
                    <a:pt x="948690" y="1986280"/>
                    <a:pt x="949960" y="1986280"/>
                  </a:cubicBezTo>
                  <a:cubicBezTo>
                    <a:pt x="955040" y="1988820"/>
                    <a:pt x="961390" y="1990090"/>
                    <a:pt x="966470" y="1992630"/>
                  </a:cubicBezTo>
                  <a:cubicBezTo>
                    <a:pt x="966470" y="1992630"/>
                    <a:pt x="988060" y="2002790"/>
                    <a:pt x="988060" y="2002790"/>
                  </a:cubicBezTo>
                  <a:lnTo>
                    <a:pt x="1008380" y="2012950"/>
                  </a:lnTo>
                  <a:lnTo>
                    <a:pt x="1026160" y="2021840"/>
                  </a:lnTo>
                  <a:lnTo>
                    <a:pt x="1045210" y="2033270"/>
                  </a:lnTo>
                  <a:lnTo>
                    <a:pt x="1064260" y="2044700"/>
                  </a:lnTo>
                  <a:lnTo>
                    <a:pt x="1076960" y="2053590"/>
                  </a:lnTo>
                  <a:cubicBezTo>
                    <a:pt x="1076960" y="2053590"/>
                    <a:pt x="1092200" y="2065020"/>
                    <a:pt x="1097280" y="2068830"/>
                  </a:cubicBezTo>
                  <a:cubicBezTo>
                    <a:pt x="1102360" y="2070100"/>
                    <a:pt x="1106170" y="2072640"/>
                    <a:pt x="1109980" y="2075180"/>
                  </a:cubicBezTo>
                  <a:cubicBezTo>
                    <a:pt x="1109980" y="2075180"/>
                    <a:pt x="1111250" y="2075180"/>
                    <a:pt x="1112520" y="2075180"/>
                  </a:cubicBezTo>
                  <a:cubicBezTo>
                    <a:pt x="1113790" y="2075180"/>
                    <a:pt x="1116330" y="2075180"/>
                    <a:pt x="1117600" y="2075180"/>
                  </a:cubicBezTo>
                  <a:lnTo>
                    <a:pt x="1126490" y="2077720"/>
                  </a:lnTo>
                  <a:lnTo>
                    <a:pt x="1140460" y="2081530"/>
                  </a:lnTo>
                  <a:cubicBezTo>
                    <a:pt x="1170940" y="2090420"/>
                    <a:pt x="1205230" y="2100580"/>
                    <a:pt x="1225550" y="2132330"/>
                  </a:cubicBezTo>
                  <a:cubicBezTo>
                    <a:pt x="1226820" y="2134870"/>
                    <a:pt x="1228090" y="2137410"/>
                    <a:pt x="1230630" y="2141220"/>
                  </a:cubicBezTo>
                  <a:cubicBezTo>
                    <a:pt x="1230630" y="2141220"/>
                    <a:pt x="1234440" y="2148840"/>
                    <a:pt x="1234440" y="2148840"/>
                  </a:cubicBezTo>
                  <a:cubicBezTo>
                    <a:pt x="1245870" y="2150110"/>
                    <a:pt x="1253490" y="2153920"/>
                    <a:pt x="1259840" y="2157730"/>
                  </a:cubicBezTo>
                  <a:cubicBezTo>
                    <a:pt x="1266190" y="2161540"/>
                    <a:pt x="1271270" y="2164080"/>
                    <a:pt x="1280160" y="2164080"/>
                  </a:cubicBezTo>
                  <a:cubicBezTo>
                    <a:pt x="1289050" y="2164080"/>
                    <a:pt x="1286510" y="2164080"/>
                    <a:pt x="1292860" y="2162810"/>
                  </a:cubicBezTo>
                  <a:lnTo>
                    <a:pt x="1301750" y="2162810"/>
                  </a:lnTo>
                  <a:cubicBezTo>
                    <a:pt x="1303020" y="2162810"/>
                    <a:pt x="1305560" y="2162810"/>
                    <a:pt x="1308100" y="2162810"/>
                  </a:cubicBezTo>
                  <a:cubicBezTo>
                    <a:pt x="1308100" y="2162810"/>
                    <a:pt x="1308100" y="2160270"/>
                    <a:pt x="1308100" y="2160270"/>
                  </a:cubicBezTo>
                  <a:cubicBezTo>
                    <a:pt x="1308100" y="2155190"/>
                    <a:pt x="1308100" y="2150110"/>
                    <a:pt x="1308100" y="2143760"/>
                  </a:cubicBezTo>
                  <a:cubicBezTo>
                    <a:pt x="1301750" y="2139950"/>
                    <a:pt x="1300480" y="2133600"/>
                    <a:pt x="1300480" y="2128520"/>
                  </a:cubicBezTo>
                  <a:cubicBezTo>
                    <a:pt x="1300480" y="2124710"/>
                    <a:pt x="1301750" y="2120900"/>
                    <a:pt x="1304290" y="2118360"/>
                  </a:cubicBezTo>
                  <a:cubicBezTo>
                    <a:pt x="1306830" y="2115820"/>
                    <a:pt x="1310640" y="2114550"/>
                    <a:pt x="1314450" y="2114550"/>
                  </a:cubicBezTo>
                  <a:lnTo>
                    <a:pt x="1324610" y="2114550"/>
                  </a:lnTo>
                  <a:cubicBezTo>
                    <a:pt x="1330960" y="2114550"/>
                    <a:pt x="1333500" y="2114550"/>
                    <a:pt x="1333500" y="2114550"/>
                  </a:cubicBezTo>
                  <a:cubicBezTo>
                    <a:pt x="1336040" y="2108200"/>
                    <a:pt x="1324610" y="2086610"/>
                    <a:pt x="1320800" y="2078990"/>
                  </a:cubicBezTo>
                  <a:cubicBezTo>
                    <a:pt x="1320800" y="2077720"/>
                    <a:pt x="1318260" y="2075180"/>
                    <a:pt x="1318260" y="2073910"/>
                  </a:cubicBezTo>
                  <a:cubicBezTo>
                    <a:pt x="1315720" y="2073910"/>
                    <a:pt x="1313180" y="2071370"/>
                    <a:pt x="1310640" y="2067560"/>
                  </a:cubicBezTo>
                  <a:cubicBezTo>
                    <a:pt x="1309370" y="2066290"/>
                    <a:pt x="1308100" y="2062480"/>
                    <a:pt x="1308100" y="2058670"/>
                  </a:cubicBezTo>
                  <a:cubicBezTo>
                    <a:pt x="1299210" y="2039620"/>
                    <a:pt x="1303020" y="2021840"/>
                    <a:pt x="1305560" y="2010410"/>
                  </a:cubicBezTo>
                  <a:cubicBezTo>
                    <a:pt x="1305560" y="2010410"/>
                    <a:pt x="1304290" y="2009140"/>
                    <a:pt x="1303020" y="2007870"/>
                  </a:cubicBezTo>
                  <a:cubicBezTo>
                    <a:pt x="1300480" y="2004060"/>
                    <a:pt x="1299210" y="1997710"/>
                    <a:pt x="1300480" y="1993900"/>
                  </a:cubicBezTo>
                  <a:cubicBezTo>
                    <a:pt x="1306830" y="1969770"/>
                    <a:pt x="1311910" y="1959610"/>
                    <a:pt x="1313180" y="1958340"/>
                  </a:cubicBezTo>
                  <a:cubicBezTo>
                    <a:pt x="1313180" y="1954530"/>
                    <a:pt x="1313180" y="1951990"/>
                    <a:pt x="1315720" y="1949450"/>
                  </a:cubicBezTo>
                  <a:cubicBezTo>
                    <a:pt x="1315720" y="1948180"/>
                    <a:pt x="1318260" y="1945640"/>
                    <a:pt x="1319530" y="1944370"/>
                  </a:cubicBezTo>
                  <a:cubicBezTo>
                    <a:pt x="1319530" y="1941830"/>
                    <a:pt x="1319530" y="1940560"/>
                    <a:pt x="1320800" y="1939290"/>
                  </a:cubicBezTo>
                  <a:cubicBezTo>
                    <a:pt x="1325880" y="1930400"/>
                    <a:pt x="1329690" y="1925320"/>
                    <a:pt x="1338580" y="1924050"/>
                  </a:cubicBezTo>
                  <a:cubicBezTo>
                    <a:pt x="1341120" y="1924050"/>
                    <a:pt x="1347470" y="1926590"/>
                    <a:pt x="1348740" y="1926590"/>
                  </a:cubicBezTo>
                  <a:cubicBezTo>
                    <a:pt x="1351280" y="1927860"/>
                    <a:pt x="1358900" y="1930400"/>
                    <a:pt x="1360170" y="1931670"/>
                  </a:cubicBezTo>
                  <a:cubicBezTo>
                    <a:pt x="1363980" y="1916430"/>
                    <a:pt x="1365250" y="1910080"/>
                    <a:pt x="1365250" y="1910080"/>
                  </a:cubicBezTo>
                  <a:lnTo>
                    <a:pt x="1365250" y="1910080"/>
                  </a:lnTo>
                  <a:cubicBezTo>
                    <a:pt x="1365250" y="1903730"/>
                    <a:pt x="1369060" y="1897380"/>
                    <a:pt x="1375410" y="1894840"/>
                  </a:cubicBezTo>
                  <a:lnTo>
                    <a:pt x="1386840" y="1891030"/>
                  </a:lnTo>
                  <a:cubicBezTo>
                    <a:pt x="1384300" y="1891030"/>
                    <a:pt x="1383030" y="1891030"/>
                    <a:pt x="1383030" y="1891030"/>
                  </a:cubicBezTo>
                  <a:lnTo>
                    <a:pt x="1365250" y="1896110"/>
                  </a:lnTo>
                  <a:close/>
                  <a:moveTo>
                    <a:pt x="1511300" y="1776730"/>
                  </a:moveTo>
                  <a:cubicBezTo>
                    <a:pt x="1511300" y="1776730"/>
                    <a:pt x="1510030" y="1775460"/>
                    <a:pt x="1508760" y="1774190"/>
                  </a:cubicBezTo>
                  <a:cubicBezTo>
                    <a:pt x="1508760" y="1774190"/>
                    <a:pt x="1508760" y="1776730"/>
                    <a:pt x="1508760" y="1778000"/>
                  </a:cubicBezTo>
                  <a:cubicBezTo>
                    <a:pt x="1507490" y="1780540"/>
                    <a:pt x="1506220" y="1784350"/>
                    <a:pt x="1506220" y="1784350"/>
                  </a:cubicBezTo>
                  <a:lnTo>
                    <a:pt x="1506220" y="1784350"/>
                  </a:lnTo>
                  <a:cubicBezTo>
                    <a:pt x="1506220" y="1799590"/>
                    <a:pt x="1489710" y="1800860"/>
                    <a:pt x="1483360" y="1800860"/>
                  </a:cubicBezTo>
                  <a:cubicBezTo>
                    <a:pt x="1483360" y="1800860"/>
                    <a:pt x="1483360" y="1800860"/>
                    <a:pt x="1483360" y="1800860"/>
                  </a:cubicBezTo>
                  <a:cubicBezTo>
                    <a:pt x="1480820" y="1800860"/>
                    <a:pt x="1478280" y="1800860"/>
                    <a:pt x="1475740" y="1798320"/>
                  </a:cubicBezTo>
                  <a:cubicBezTo>
                    <a:pt x="1473200" y="1798320"/>
                    <a:pt x="1470660" y="1798320"/>
                    <a:pt x="1468120" y="1798320"/>
                  </a:cubicBezTo>
                  <a:lnTo>
                    <a:pt x="1461770" y="1798320"/>
                  </a:lnTo>
                  <a:cubicBezTo>
                    <a:pt x="1461770" y="1798320"/>
                    <a:pt x="1456690" y="1795780"/>
                    <a:pt x="1456690" y="1795780"/>
                  </a:cubicBezTo>
                  <a:cubicBezTo>
                    <a:pt x="1456690" y="1797050"/>
                    <a:pt x="1459230" y="1802130"/>
                    <a:pt x="1460500" y="1804670"/>
                  </a:cubicBezTo>
                  <a:cubicBezTo>
                    <a:pt x="1463040" y="1809750"/>
                    <a:pt x="1466850" y="1816100"/>
                    <a:pt x="1465580" y="1822450"/>
                  </a:cubicBezTo>
                  <a:cubicBezTo>
                    <a:pt x="1469390" y="1826260"/>
                    <a:pt x="1471930" y="1831340"/>
                    <a:pt x="1470660" y="1836420"/>
                  </a:cubicBezTo>
                  <a:cubicBezTo>
                    <a:pt x="1470660" y="1842770"/>
                    <a:pt x="1466850" y="1849120"/>
                    <a:pt x="1460500" y="1860550"/>
                  </a:cubicBezTo>
                  <a:cubicBezTo>
                    <a:pt x="1459230" y="1860550"/>
                    <a:pt x="1457960" y="1863090"/>
                    <a:pt x="1456690" y="1864360"/>
                  </a:cubicBezTo>
                  <a:cubicBezTo>
                    <a:pt x="1456690" y="1868170"/>
                    <a:pt x="1455420" y="1871980"/>
                    <a:pt x="1452880" y="1874520"/>
                  </a:cubicBezTo>
                  <a:lnTo>
                    <a:pt x="1442720" y="1884680"/>
                  </a:lnTo>
                  <a:cubicBezTo>
                    <a:pt x="1440180" y="1887220"/>
                    <a:pt x="1435100" y="1888490"/>
                    <a:pt x="1431290" y="1888490"/>
                  </a:cubicBezTo>
                  <a:cubicBezTo>
                    <a:pt x="1427480" y="1888490"/>
                    <a:pt x="1426210" y="1888490"/>
                    <a:pt x="1424940" y="1892300"/>
                  </a:cubicBezTo>
                  <a:cubicBezTo>
                    <a:pt x="1422400" y="1901190"/>
                    <a:pt x="1417320" y="1905000"/>
                    <a:pt x="1410970" y="1906270"/>
                  </a:cubicBezTo>
                  <a:cubicBezTo>
                    <a:pt x="1410970" y="1906270"/>
                    <a:pt x="1410970" y="1908810"/>
                    <a:pt x="1410970" y="1910080"/>
                  </a:cubicBezTo>
                  <a:cubicBezTo>
                    <a:pt x="1410970" y="1911350"/>
                    <a:pt x="1410970" y="1913890"/>
                    <a:pt x="1410970" y="1916430"/>
                  </a:cubicBezTo>
                  <a:cubicBezTo>
                    <a:pt x="1413510" y="1916430"/>
                    <a:pt x="1416050" y="1917700"/>
                    <a:pt x="1418590" y="1920240"/>
                  </a:cubicBezTo>
                  <a:cubicBezTo>
                    <a:pt x="1423670" y="1920240"/>
                    <a:pt x="1436370" y="1922780"/>
                    <a:pt x="1442720" y="1922780"/>
                  </a:cubicBezTo>
                  <a:cubicBezTo>
                    <a:pt x="1449070" y="1922780"/>
                    <a:pt x="1442720" y="1922780"/>
                    <a:pt x="1443990" y="1922780"/>
                  </a:cubicBezTo>
                  <a:lnTo>
                    <a:pt x="1450340" y="1920240"/>
                  </a:lnTo>
                  <a:cubicBezTo>
                    <a:pt x="1450340" y="1920240"/>
                    <a:pt x="1450340" y="1918970"/>
                    <a:pt x="1451610" y="1917700"/>
                  </a:cubicBezTo>
                  <a:cubicBezTo>
                    <a:pt x="1451610" y="1917700"/>
                    <a:pt x="1451610" y="1910080"/>
                    <a:pt x="1451610" y="1908810"/>
                  </a:cubicBezTo>
                  <a:cubicBezTo>
                    <a:pt x="1451610" y="1902460"/>
                    <a:pt x="1455420" y="1897380"/>
                    <a:pt x="1460500" y="1894840"/>
                  </a:cubicBezTo>
                  <a:cubicBezTo>
                    <a:pt x="1461770" y="1894840"/>
                    <a:pt x="1464310" y="1894840"/>
                    <a:pt x="1465580" y="1894840"/>
                  </a:cubicBezTo>
                  <a:cubicBezTo>
                    <a:pt x="1466850" y="1894840"/>
                    <a:pt x="1468120" y="1894840"/>
                    <a:pt x="1469390" y="1894840"/>
                  </a:cubicBezTo>
                  <a:cubicBezTo>
                    <a:pt x="1469390" y="1894840"/>
                    <a:pt x="1469390" y="1893570"/>
                    <a:pt x="1470660" y="1892300"/>
                  </a:cubicBezTo>
                  <a:cubicBezTo>
                    <a:pt x="1466850" y="1887220"/>
                    <a:pt x="1468120" y="1879600"/>
                    <a:pt x="1470660" y="1874520"/>
                  </a:cubicBezTo>
                  <a:lnTo>
                    <a:pt x="1475740" y="1868170"/>
                  </a:lnTo>
                  <a:cubicBezTo>
                    <a:pt x="1478280" y="1865630"/>
                    <a:pt x="1482090" y="1863090"/>
                    <a:pt x="1485900" y="1863090"/>
                  </a:cubicBezTo>
                  <a:cubicBezTo>
                    <a:pt x="1489710" y="1863090"/>
                    <a:pt x="1485900" y="1863090"/>
                    <a:pt x="1485900" y="1863090"/>
                  </a:cubicBezTo>
                  <a:cubicBezTo>
                    <a:pt x="1490980" y="1858010"/>
                    <a:pt x="1498600" y="1854200"/>
                    <a:pt x="1504950" y="1851660"/>
                  </a:cubicBezTo>
                  <a:cubicBezTo>
                    <a:pt x="1504950" y="1851660"/>
                    <a:pt x="1504950" y="1851660"/>
                    <a:pt x="1506220" y="1851660"/>
                  </a:cubicBezTo>
                  <a:cubicBezTo>
                    <a:pt x="1506220" y="1849120"/>
                    <a:pt x="1506220" y="1845310"/>
                    <a:pt x="1504950" y="1842770"/>
                  </a:cubicBezTo>
                  <a:cubicBezTo>
                    <a:pt x="1502410" y="1832610"/>
                    <a:pt x="1504950" y="1827530"/>
                    <a:pt x="1508760" y="1821180"/>
                  </a:cubicBezTo>
                  <a:lnTo>
                    <a:pt x="1513840" y="1803400"/>
                  </a:lnTo>
                  <a:cubicBezTo>
                    <a:pt x="1512570" y="1802130"/>
                    <a:pt x="1511300" y="1799590"/>
                    <a:pt x="1508760" y="1797050"/>
                  </a:cubicBezTo>
                  <a:cubicBezTo>
                    <a:pt x="1504950" y="1790700"/>
                    <a:pt x="1506220" y="1783080"/>
                    <a:pt x="1508760" y="1776730"/>
                  </a:cubicBezTo>
                  <a:close/>
                  <a:moveTo>
                    <a:pt x="1827530" y="1497330"/>
                  </a:moveTo>
                  <a:cubicBezTo>
                    <a:pt x="1824990" y="1494790"/>
                    <a:pt x="1823720" y="1489710"/>
                    <a:pt x="1823720" y="1485900"/>
                  </a:cubicBezTo>
                  <a:cubicBezTo>
                    <a:pt x="1824990" y="1474470"/>
                    <a:pt x="1822450" y="1471930"/>
                    <a:pt x="1808480" y="1465580"/>
                  </a:cubicBezTo>
                  <a:cubicBezTo>
                    <a:pt x="1795780" y="1455420"/>
                    <a:pt x="1786890" y="1443990"/>
                    <a:pt x="1778000" y="1432560"/>
                  </a:cubicBezTo>
                  <a:cubicBezTo>
                    <a:pt x="1767840" y="1418590"/>
                    <a:pt x="1757680" y="1405890"/>
                    <a:pt x="1743710" y="1399540"/>
                  </a:cubicBezTo>
                  <a:cubicBezTo>
                    <a:pt x="1734820" y="1397000"/>
                    <a:pt x="1727200" y="1391920"/>
                    <a:pt x="1722120" y="1388110"/>
                  </a:cubicBezTo>
                  <a:cubicBezTo>
                    <a:pt x="1713230" y="1383030"/>
                    <a:pt x="1708150" y="1379220"/>
                    <a:pt x="1694180" y="1379220"/>
                  </a:cubicBezTo>
                  <a:cubicBezTo>
                    <a:pt x="1680210" y="1379220"/>
                    <a:pt x="1694180" y="1379220"/>
                    <a:pt x="1692910" y="1379220"/>
                  </a:cubicBezTo>
                  <a:cubicBezTo>
                    <a:pt x="1686560" y="1379220"/>
                    <a:pt x="1681480" y="1375410"/>
                    <a:pt x="1680210" y="1370330"/>
                  </a:cubicBezTo>
                  <a:cubicBezTo>
                    <a:pt x="1677670" y="1363980"/>
                    <a:pt x="1672590" y="1361440"/>
                    <a:pt x="1664970" y="1355090"/>
                  </a:cubicBezTo>
                  <a:cubicBezTo>
                    <a:pt x="1657350" y="1350010"/>
                    <a:pt x="1648460" y="1343660"/>
                    <a:pt x="1642110" y="1334770"/>
                  </a:cubicBezTo>
                  <a:cubicBezTo>
                    <a:pt x="1635760" y="1330960"/>
                    <a:pt x="1629410" y="1327150"/>
                    <a:pt x="1623060" y="1323340"/>
                  </a:cubicBezTo>
                  <a:cubicBezTo>
                    <a:pt x="1607820" y="1314450"/>
                    <a:pt x="1595120" y="1305560"/>
                    <a:pt x="1576070" y="1303020"/>
                  </a:cubicBezTo>
                  <a:cubicBezTo>
                    <a:pt x="1573530" y="1303020"/>
                    <a:pt x="1570990" y="1303020"/>
                    <a:pt x="1569720" y="1300480"/>
                  </a:cubicBezTo>
                  <a:cubicBezTo>
                    <a:pt x="1559560" y="1292860"/>
                    <a:pt x="1545590" y="1286510"/>
                    <a:pt x="1530350" y="1282700"/>
                  </a:cubicBezTo>
                  <a:cubicBezTo>
                    <a:pt x="1516380" y="1282700"/>
                    <a:pt x="1510030" y="1273810"/>
                    <a:pt x="1506220" y="1268730"/>
                  </a:cubicBezTo>
                  <a:cubicBezTo>
                    <a:pt x="1506220" y="1268730"/>
                    <a:pt x="1503680" y="1268730"/>
                    <a:pt x="1502410" y="1268730"/>
                  </a:cubicBezTo>
                  <a:cubicBezTo>
                    <a:pt x="1498600" y="1268730"/>
                    <a:pt x="1493520" y="1267460"/>
                    <a:pt x="1490980" y="1263650"/>
                  </a:cubicBezTo>
                  <a:cubicBezTo>
                    <a:pt x="1485900" y="1258570"/>
                    <a:pt x="1478280" y="1254760"/>
                    <a:pt x="1468120" y="1250950"/>
                  </a:cubicBezTo>
                  <a:cubicBezTo>
                    <a:pt x="1450340" y="1243330"/>
                    <a:pt x="1426210" y="1233170"/>
                    <a:pt x="1423670" y="1200150"/>
                  </a:cubicBezTo>
                  <a:lnTo>
                    <a:pt x="1404620" y="1200150"/>
                  </a:lnTo>
                  <a:cubicBezTo>
                    <a:pt x="1400810" y="1200150"/>
                    <a:pt x="1397000" y="1198880"/>
                    <a:pt x="1394460" y="1195070"/>
                  </a:cubicBezTo>
                  <a:cubicBezTo>
                    <a:pt x="1391920" y="1192530"/>
                    <a:pt x="1390650" y="1187450"/>
                    <a:pt x="1390650" y="1183640"/>
                  </a:cubicBezTo>
                  <a:cubicBezTo>
                    <a:pt x="1390650" y="1176020"/>
                    <a:pt x="1397000" y="1163320"/>
                    <a:pt x="1418590" y="1163320"/>
                  </a:cubicBezTo>
                  <a:lnTo>
                    <a:pt x="1421130" y="1163320"/>
                  </a:lnTo>
                  <a:cubicBezTo>
                    <a:pt x="1421130" y="1163320"/>
                    <a:pt x="1421130" y="1162050"/>
                    <a:pt x="1423670" y="1160780"/>
                  </a:cubicBezTo>
                  <a:cubicBezTo>
                    <a:pt x="1426210" y="1158240"/>
                    <a:pt x="1430020" y="1156970"/>
                    <a:pt x="1433830" y="1156970"/>
                  </a:cubicBezTo>
                  <a:lnTo>
                    <a:pt x="1437640" y="1156970"/>
                  </a:lnTo>
                  <a:lnTo>
                    <a:pt x="1442720" y="1154430"/>
                  </a:lnTo>
                  <a:cubicBezTo>
                    <a:pt x="1451610" y="1150620"/>
                    <a:pt x="1457960" y="1146810"/>
                    <a:pt x="1461770" y="1143000"/>
                  </a:cubicBezTo>
                  <a:cubicBezTo>
                    <a:pt x="1459230" y="1143000"/>
                    <a:pt x="1446530" y="1136650"/>
                    <a:pt x="1446530" y="1136650"/>
                  </a:cubicBezTo>
                  <a:cubicBezTo>
                    <a:pt x="1443990" y="1141730"/>
                    <a:pt x="1438910" y="1144270"/>
                    <a:pt x="1433830" y="1144270"/>
                  </a:cubicBezTo>
                  <a:lnTo>
                    <a:pt x="1433830" y="1144270"/>
                  </a:lnTo>
                  <a:cubicBezTo>
                    <a:pt x="1432560" y="1145540"/>
                    <a:pt x="1430020" y="1146810"/>
                    <a:pt x="1427480" y="1148080"/>
                  </a:cubicBezTo>
                  <a:cubicBezTo>
                    <a:pt x="1426210" y="1148080"/>
                    <a:pt x="1423670" y="1148080"/>
                    <a:pt x="1422400" y="1148080"/>
                  </a:cubicBezTo>
                  <a:cubicBezTo>
                    <a:pt x="1413510" y="1148080"/>
                    <a:pt x="1407160" y="1143000"/>
                    <a:pt x="1402080" y="1137920"/>
                  </a:cubicBezTo>
                  <a:cubicBezTo>
                    <a:pt x="1400810" y="1137920"/>
                    <a:pt x="1398270" y="1135380"/>
                    <a:pt x="1398270" y="1135380"/>
                  </a:cubicBezTo>
                  <a:cubicBezTo>
                    <a:pt x="1398270" y="1135380"/>
                    <a:pt x="1398270" y="1135380"/>
                    <a:pt x="1398270" y="1135380"/>
                  </a:cubicBezTo>
                  <a:cubicBezTo>
                    <a:pt x="1395730" y="1140460"/>
                    <a:pt x="1386840" y="1144270"/>
                    <a:pt x="1380490" y="1144270"/>
                  </a:cubicBezTo>
                  <a:cubicBezTo>
                    <a:pt x="1374140" y="1144270"/>
                    <a:pt x="1380490" y="1144270"/>
                    <a:pt x="1379220" y="1144270"/>
                  </a:cubicBezTo>
                  <a:cubicBezTo>
                    <a:pt x="1375410" y="1146810"/>
                    <a:pt x="1369060" y="1150620"/>
                    <a:pt x="1360170" y="1150620"/>
                  </a:cubicBezTo>
                  <a:cubicBezTo>
                    <a:pt x="1351280" y="1150620"/>
                    <a:pt x="1352550" y="1150620"/>
                    <a:pt x="1346200" y="1148080"/>
                  </a:cubicBezTo>
                  <a:cubicBezTo>
                    <a:pt x="1337310" y="1144270"/>
                    <a:pt x="1328420" y="1139190"/>
                    <a:pt x="1318260" y="1135380"/>
                  </a:cubicBezTo>
                  <a:cubicBezTo>
                    <a:pt x="1303020" y="1127760"/>
                    <a:pt x="1287780" y="1120140"/>
                    <a:pt x="1275080" y="1115060"/>
                  </a:cubicBezTo>
                  <a:lnTo>
                    <a:pt x="1268730" y="1115060"/>
                  </a:lnTo>
                  <a:cubicBezTo>
                    <a:pt x="1263650" y="1115060"/>
                    <a:pt x="1259840" y="1112520"/>
                    <a:pt x="1257300" y="1108710"/>
                  </a:cubicBezTo>
                  <a:cubicBezTo>
                    <a:pt x="1254760" y="1104900"/>
                    <a:pt x="1253490" y="1102360"/>
                    <a:pt x="1250950" y="1098550"/>
                  </a:cubicBezTo>
                  <a:cubicBezTo>
                    <a:pt x="1242060" y="1084580"/>
                    <a:pt x="1236980" y="1075690"/>
                    <a:pt x="1228090" y="1073150"/>
                  </a:cubicBezTo>
                  <a:lnTo>
                    <a:pt x="1193800" y="1073150"/>
                  </a:lnTo>
                  <a:cubicBezTo>
                    <a:pt x="1193800" y="1074420"/>
                    <a:pt x="1193800" y="1076960"/>
                    <a:pt x="1193800" y="1079500"/>
                  </a:cubicBezTo>
                  <a:cubicBezTo>
                    <a:pt x="1198880" y="1079500"/>
                    <a:pt x="1203960" y="1083310"/>
                    <a:pt x="1206500" y="1087120"/>
                  </a:cubicBezTo>
                  <a:cubicBezTo>
                    <a:pt x="1210310" y="1096010"/>
                    <a:pt x="1211580" y="1104900"/>
                    <a:pt x="1210310" y="1113790"/>
                  </a:cubicBezTo>
                  <a:cubicBezTo>
                    <a:pt x="1210310" y="1118870"/>
                    <a:pt x="1203960" y="1121410"/>
                    <a:pt x="1197610" y="1122680"/>
                  </a:cubicBezTo>
                  <a:cubicBezTo>
                    <a:pt x="1197610" y="1122680"/>
                    <a:pt x="1196340" y="1122680"/>
                    <a:pt x="1195070" y="1122680"/>
                  </a:cubicBezTo>
                  <a:cubicBezTo>
                    <a:pt x="1189990" y="1122680"/>
                    <a:pt x="1184910" y="1118870"/>
                    <a:pt x="1181100" y="1115060"/>
                  </a:cubicBezTo>
                  <a:lnTo>
                    <a:pt x="1174750" y="1107440"/>
                  </a:lnTo>
                  <a:cubicBezTo>
                    <a:pt x="1172210" y="1104900"/>
                    <a:pt x="1172210" y="1101090"/>
                    <a:pt x="1172210" y="1098550"/>
                  </a:cubicBezTo>
                  <a:cubicBezTo>
                    <a:pt x="1168400" y="1098550"/>
                    <a:pt x="1165860" y="1094740"/>
                    <a:pt x="1164590" y="1092200"/>
                  </a:cubicBezTo>
                  <a:lnTo>
                    <a:pt x="1146810" y="1066800"/>
                  </a:lnTo>
                  <a:cubicBezTo>
                    <a:pt x="1143000" y="1061720"/>
                    <a:pt x="1143000" y="1054100"/>
                    <a:pt x="1146810" y="1050290"/>
                  </a:cubicBezTo>
                  <a:cubicBezTo>
                    <a:pt x="1149350" y="1046480"/>
                    <a:pt x="1153160" y="1045210"/>
                    <a:pt x="1158240" y="1045210"/>
                  </a:cubicBezTo>
                  <a:cubicBezTo>
                    <a:pt x="1163320" y="1045210"/>
                    <a:pt x="1162050" y="1045210"/>
                    <a:pt x="1163320" y="1045210"/>
                  </a:cubicBezTo>
                  <a:cubicBezTo>
                    <a:pt x="1165860" y="1046480"/>
                    <a:pt x="1169670" y="1047750"/>
                    <a:pt x="1173480" y="1050290"/>
                  </a:cubicBezTo>
                  <a:cubicBezTo>
                    <a:pt x="1174750" y="1045210"/>
                    <a:pt x="1179830" y="1041400"/>
                    <a:pt x="1183640" y="1038860"/>
                  </a:cubicBezTo>
                  <a:cubicBezTo>
                    <a:pt x="1182370" y="1027430"/>
                    <a:pt x="1174750" y="1022350"/>
                    <a:pt x="1163320" y="1013460"/>
                  </a:cubicBezTo>
                  <a:cubicBezTo>
                    <a:pt x="1154430" y="1007110"/>
                    <a:pt x="1145540" y="1000760"/>
                    <a:pt x="1137920" y="988060"/>
                  </a:cubicBezTo>
                  <a:cubicBezTo>
                    <a:pt x="1127760" y="963930"/>
                    <a:pt x="1120140" y="937260"/>
                    <a:pt x="1112520" y="911860"/>
                  </a:cubicBezTo>
                  <a:cubicBezTo>
                    <a:pt x="1101090" y="872490"/>
                    <a:pt x="1089660" y="833120"/>
                    <a:pt x="1069340" y="803910"/>
                  </a:cubicBezTo>
                  <a:cubicBezTo>
                    <a:pt x="1068070" y="801370"/>
                    <a:pt x="1066800" y="798830"/>
                    <a:pt x="1066800" y="796290"/>
                  </a:cubicBezTo>
                  <a:lnTo>
                    <a:pt x="1066800" y="784860"/>
                  </a:lnTo>
                  <a:cubicBezTo>
                    <a:pt x="1066800" y="784860"/>
                    <a:pt x="1064260" y="783590"/>
                    <a:pt x="1064260" y="782320"/>
                  </a:cubicBezTo>
                  <a:cubicBezTo>
                    <a:pt x="1061720" y="782320"/>
                    <a:pt x="1060450" y="781050"/>
                    <a:pt x="1057910" y="779780"/>
                  </a:cubicBezTo>
                  <a:cubicBezTo>
                    <a:pt x="1052830" y="775970"/>
                    <a:pt x="1046480" y="773430"/>
                    <a:pt x="1038860" y="769620"/>
                  </a:cubicBezTo>
                  <a:cubicBezTo>
                    <a:pt x="1028700" y="764540"/>
                    <a:pt x="1017270" y="759460"/>
                    <a:pt x="1008380" y="750570"/>
                  </a:cubicBezTo>
                  <a:cubicBezTo>
                    <a:pt x="1007110" y="749300"/>
                    <a:pt x="1005840" y="748030"/>
                    <a:pt x="1005840" y="745490"/>
                  </a:cubicBezTo>
                  <a:cubicBezTo>
                    <a:pt x="1004570" y="741680"/>
                    <a:pt x="999490" y="739140"/>
                    <a:pt x="993140" y="735330"/>
                  </a:cubicBezTo>
                  <a:cubicBezTo>
                    <a:pt x="988060" y="732790"/>
                    <a:pt x="984250" y="730250"/>
                    <a:pt x="980440" y="727710"/>
                  </a:cubicBezTo>
                  <a:cubicBezTo>
                    <a:pt x="980440" y="727710"/>
                    <a:pt x="977900" y="727710"/>
                    <a:pt x="976630" y="727710"/>
                  </a:cubicBezTo>
                  <a:cubicBezTo>
                    <a:pt x="970280" y="727710"/>
                    <a:pt x="965200" y="723900"/>
                    <a:pt x="962660" y="718820"/>
                  </a:cubicBezTo>
                  <a:cubicBezTo>
                    <a:pt x="962660" y="717550"/>
                    <a:pt x="960120" y="715010"/>
                    <a:pt x="960120" y="712470"/>
                  </a:cubicBezTo>
                  <a:cubicBezTo>
                    <a:pt x="960120" y="712470"/>
                    <a:pt x="960120" y="712470"/>
                    <a:pt x="958850" y="712470"/>
                  </a:cubicBezTo>
                  <a:cubicBezTo>
                    <a:pt x="899160" y="670560"/>
                    <a:pt x="863600" y="622300"/>
                    <a:pt x="849630" y="560070"/>
                  </a:cubicBezTo>
                  <a:cubicBezTo>
                    <a:pt x="836930" y="556260"/>
                    <a:pt x="834390" y="548640"/>
                    <a:pt x="833120" y="542290"/>
                  </a:cubicBezTo>
                  <a:cubicBezTo>
                    <a:pt x="833120" y="529590"/>
                    <a:pt x="833120" y="519430"/>
                    <a:pt x="838200" y="513080"/>
                  </a:cubicBezTo>
                  <a:cubicBezTo>
                    <a:pt x="840740" y="510540"/>
                    <a:pt x="845820" y="508000"/>
                    <a:pt x="850900" y="506730"/>
                  </a:cubicBezTo>
                  <a:cubicBezTo>
                    <a:pt x="852170" y="502920"/>
                    <a:pt x="854710" y="499110"/>
                    <a:pt x="857250" y="496570"/>
                  </a:cubicBezTo>
                  <a:cubicBezTo>
                    <a:pt x="859790" y="492760"/>
                    <a:pt x="861060" y="491490"/>
                    <a:pt x="861060" y="488950"/>
                  </a:cubicBezTo>
                  <a:cubicBezTo>
                    <a:pt x="862330" y="482600"/>
                    <a:pt x="868680" y="477520"/>
                    <a:pt x="875030" y="477520"/>
                  </a:cubicBezTo>
                  <a:lnTo>
                    <a:pt x="881380" y="477520"/>
                  </a:lnTo>
                  <a:cubicBezTo>
                    <a:pt x="885190" y="477520"/>
                    <a:pt x="883920" y="480060"/>
                    <a:pt x="886460" y="481330"/>
                  </a:cubicBezTo>
                  <a:cubicBezTo>
                    <a:pt x="887730" y="480060"/>
                    <a:pt x="890270" y="474980"/>
                    <a:pt x="891540" y="469900"/>
                  </a:cubicBezTo>
                  <a:cubicBezTo>
                    <a:pt x="885190" y="467360"/>
                    <a:pt x="881380" y="461010"/>
                    <a:pt x="877570" y="457200"/>
                  </a:cubicBezTo>
                  <a:cubicBezTo>
                    <a:pt x="877570" y="457200"/>
                    <a:pt x="875030" y="457200"/>
                    <a:pt x="873760" y="457200"/>
                  </a:cubicBezTo>
                  <a:cubicBezTo>
                    <a:pt x="869950" y="457200"/>
                    <a:pt x="867410" y="457200"/>
                    <a:pt x="864870" y="454660"/>
                  </a:cubicBezTo>
                  <a:cubicBezTo>
                    <a:pt x="861060" y="452120"/>
                    <a:pt x="859790" y="448310"/>
                    <a:pt x="859790" y="443230"/>
                  </a:cubicBezTo>
                  <a:lnTo>
                    <a:pt x="859790" y="438150"/>
                  </a:lnTo>
                  <a:cubicBezTo>
                    <a:pt x="859790" y="434340"/>
                    <a:pt x="859790" y="430530"/>
                    <a:pt x="859790" y="426720"/>
                  </a:cubicBezTo>
                  <a:lnTo>
                    <a:pt x="859790" y="426720"/>
                  </a:lnTo>
                  <a:cubicBezTo>
                    <a:pt x="853440" y="425450"/>
                    <a:pt x="848360" y="420370"/>
                    <a:pt x="845820" y="408940"/>
                  </a:cubicBezTo>
                  <a:cubicBezTo>
                    <a:pt x="845820" y="396240"/>
                    <a:pt x="848360" y="387350"/>
                    <a:pt x="850900" y="379730"/>
                  </a:cubicBezTo>
                  <a:cubicBezTo>
                    <a:pt x="853440" y="372110"/>
                    <a:pt x="855980" y="365760"/>
                    <a:pt x="853440" y="355600"/>
                  </a:cubicBezTo>
                  <a:cubicBezTo>
                    <a:pt x="853440" y="349250"/>
                    <a:pt x="853440" y="344170"/>
                    <a:pt x="858520" y="340360"/>
                  </a:cubicBezTo>
                  <a:cubicBezTo>
                    <a:pt x="861060" y="339090"/>
                    <a:pt x="863600" y="337820"/>
                    <a:pt x="864870" y="337820"/>
                  </a:cubicBezTo>
                  <a:cubicBezTo>
                    <a:pt x="866140" y="337820"/>
                    <a:pt x="867410" y="337820"/>
                    <a:pt x="868680" y="337820"/>
                  </a:cubicBezTo>
                  <a:cubicBezTo>
                    <a:pt x="872490" y="328930"/>
                    <a:pt x="880110" y="314960"/>
                    <a:pt x="897890" y="309880"/>
                  </a:cubicBezTo>
                  <a:cubicBezTo>
                    <a:pt x="897890" y="309880"/>
                    <a:pt x="900430" y="309880"/>
                    <a:pt x="901700" y="309880"/>
                  </a:cubicBezTo>
                  <a:cubicBezTo>
                    <a:pt x="902970" y="309880"/>
                    <a:pt x="904240" y="309880"/>
                    <a:pt x="905510" y="309880"/>
                  </a:cubicBezTo>
                  <a:cubicBezTo>
                    <a:pt x="909320" y="309880"/>
                    <a:pt x="911860" y="312420"/>
                    <a:pt x="914400" y="313690"/>
                  </a:cubicBezTo>
                  <a:cubicBezTo>
                    <a:pt x="914400" y="313690"/>
                    <a:pt x="914400" y="313690"/>
                    <a:pt x="914400" y="312420"/>
                  </a:cubicBezTo>
                  <a:cubicBezTo>
                    <a:pt x="918210" y="299720"/>
                    <a:pt x="924560" y="293370"/>
                    <a:pt x="933450" y="293370"/>
                  </a:cubicBezTo>
                  <a:cubicBezTo>
                    <a:pt x="942340" y="293370"/>
                    <a:pt x="938530" y="293370"/>
                    <a:pt x="941070" y="294640"/>
                  </a:cubicBezTo>
                  <a:cubicBezTo>
                    <a:pt x="941070" y="292100"/>
                    <a:pt x="941070" y="290830"/>
                    <a:pt x="942340" y="289560"/>
                  </a:cubicBezTo>
                  <a:cubicBezTo>
                    <a:pt x="944880" y="284480"/>
                    <a:pt x="949960" y="280670"/>
                    <a:pt x="955040" y="280670"/>
                  </a:cubicBezTo>
                  <a:lnTo>
                    <a:pt x="961390" y="280670"/>
                  </a:lnTo>
                  <a:cubicBezTo>
                    <a:pt x="967740" y="280670"/>
                    <a:pt x="971550" y="280670"/>
                    <a:pt x="972820" y="288290"/>
                  </a:cubicBezTo>
                  <a:cubicBezTo>
                    <a:pt x="972820" y="288290"/>
                    <a:pt x="975360" y="288290"/>
                    <a:pt x="975360" y="288290"/>
                  </a:cubicBezTo>
                  <a:cubicBezTo>
                    <a:pt x="975360" y="285750"/>
                    <a:pt x="974090" y="284480"/>
                    <a:pt x="974090" y="281940"/>
                  </a:cubicBezTo>
                  <a:lnTo>
                    <a:pt x="974090" y="275590"/>
                  </a:lnTo>
                  <a:cubicBezTo>
                    <a:pt x="974090" y="270510"/>
                    <a:pt x="976630" y="265430"/>
                    <a:pt x="981710" y="262890"/>
                  </a:cubicBezTo>
                  <a:cubicBezTo>
                    <a:pt x="984250" y="262890"/>
                    <a:pt x="985520" y="261620"/>
                    <a:pt x="988060" y="261620"/>
                  </a:cubicBezTo>
                  <a:cubicBezTo>
                    <a:pt x="990600" y="261620"/>
                    <a:pt x="994410" y="261620"/>
                    <a:pt x="996950" y="264160"/>
                  </a:cubicBezTo>
                  <a:cubicBezTo>
                    <a:pt x="1002030" y="267970"/>
                    <a:pt x="1010920" y="269240"/>
                    <a:pt x="1019810" y="271780"/>
                  </a:cubicBezTo>
                  <a:cubicBezTo>
                    <a:pt x="1024890" y="271780"/>
                    <a:pt x="1031240" y="274320"/>
                    <a:pt x="1036320" y="275590"/>
                  </a:cubicBezTo>
                  <a:cubicBezTo>
                    <a:pt x="1036320" y="271780"/>
                    <a:pt x="1037590" y="267970"/>
                    <a:pt x="1040130" y="265430"/>
                  </a:cubicBezTo>
                  <a:cubicBezTo>
                    <a:pt x="1042670" y="262890"/>
                    <a:pt x="1046480" y="261620"/>
                    <a:pt x="1050290" y="261620"/>
                  </a:cubicBezTo>
                  <a:cubicBezTo>
                    <a:pt x="1054100" y="261620"/>
                    <a:pt x="1056640" y="261620"/>
                    <a:pt x="1059180" y="264160"/>
                  </a:cubicBezTo>
                  <a:cubicBezTo>
                    <a:pt x="1060450" y="264160"/>
                    <a:pt x="1064260" y="266700"/>
                    <a:pt x="1066800" y="267970"/>
                  </a:cubicBezTo>
                  <a:cubicBezTo>
                    <a:pt x="1066800" y="261620"/>
                    <a:pt x="1066800" y="254000"/>
                    <a:pt x="1068070" y="247650"/>
                  </a:cubicBezTo>
                  <a:cubicBezTo>
                    <a:pt x="1047750" y="245110"/>
                    <a:pt x="1045210" y="242570"/>
                    <a:pt x="1042670" y="237490"/>
                  </a:cubicBezTo>
                  <a:cubicBezTo>
                    <a:pt x="1040130" y="233680"/>
                    <a:pt x="1040130" y="228600"/>
                    <a:pt x="1041400" y="224790"/>
                  </a:cubicBezTo>
                  <a:cubicBezTo>
                    <a:pt x="1041400" y="222250"/>
                    <a:pt x="1043940" y="219710"/>
                    <a:pt x="1049020" y="212090"/>
                  </a:cubicBezTo>
                  <a:cubicBezTo>
                    <a:pt x="1049020" y="212090"/>
                    <a:pt x="1050290" y="209550"/>
                    <a:pt x="1051560" y="208280"/>
                  </a:cubicBezTo>
                  <a:cubicBezTo>
                    <a:pt x="1050290" y="204470"/>
                    <a:pt x="1046480" y="199390"/>
                    <a:pt x="1043940" y="196850"/>
                  </a:cubicBezTo>
                  <a:cubicBezTo>
                    <a:pt x="1033780" y="187960"/>
                    <a:pt x="1026160" y="181610"/>
                    <a:pt x="1026160" y="172720"/>
                  </a:cubicBezTo>
                  <a:cubicBezTo>
                    <a:pt x="1026160" y="163830"/>
                    <a:pt x="1029970" y="152400"/>
                    <a:pt x="1038860" y="144780"/>
                  </a:cubicBezTo>
                  <a:cubicBezTo>
                    <a:pt x="1042670" y="142240"/>
                    <a:pt x="1047750" y="139700"/>
                    <a:pt x="1056640" y="135890"/>
                  </a:cubicBezTo>
                  <a:cubicBezTo>
                    <a:pt x="1062990" y="133350"/>
                    <a:pt x="1074420" y="127000"/>
                    <a:pt x="1075690" y="125730"/>
                  </a:cubicBezTo>
                  <a:cubicBezTo>
                    <a:pt x="1075690" y="125730"/>
                    <a:pt x="1075690" y="125730"/>
                    <a:pt x="1075690" y="125730"/>
                  </a:cubicBezTo>
                  <a:cubicBezTo>
                    <a:pt x="1069340" y="125730"/>
                    <a:pt x="1062990" y="123190"/>
                    <a:pt x="1055370" y="121920"/>
                  </a:cubicBezTo>
                  <a:cubicBezTo>
                    <a:pt x="1042670" y="119380"/>
                    <a:pt x="1027430" y="115570"/>
                    <a:pt x="1012190" y="115570"/>
                  </a:cubicBezTo>
                  <a:cubicBezTo>
                    <a:pt x="994410" y="115570"/>
                    <a:pt x="967740" y="110490"/>
                    <a:pt x="933450" y="102870"/>
                  </a:cubicBezTo>
                  <a:lnTo>
                    <a:pt x="928370" y="102870"/>
                  </a:lnTo>
                  <a:cubicBezTo>
                    <a:pt x="922020" y="102870"/>
                    <a:pt x="901700" y="102870"/>
                    <a:pt x="882650" y="87630"/>
                  </a:cubicBezTo>
                  <a:cubicBezTo>
                    <a:pt x="863600" y="72390"/>
                    <a:pt x="857250" y="66040"/>
                    <a:pt x="845820" y="43180"/>
                  </a:cubicBezTo>
                  <a:cubicBezTo>
                    <a:pt x="835660" y="21590"/>
                    <a:pt x="831850" y="8890"/>
                    <a:pt x="830580" y="0"/>
                  </a:cubicBezTo>
                  <a:cubicBezTo>
                    <a:pt x="830580" y="0"/>
                    <a:pt x="829310" y="0"/>
                    <a:pt x="828040" y="0"/>
                  </a:cubicBezTo>
                  <a:cubicBezTo>
                    <a:pt x="817880" y="3810"/>
                    <a:pt x="807720" y="7620"/>
                    <a:pt x="800100" y="10160"/>
                  </a:cubicBezTo>
                  <a:cubicBezTo>
                    <a:pt x="792480" y="12700"/>
                    <a:pt x="786130" y="15240"/>
                    <a:pt x="782320" y="16510"/>
                  </a:cubicBezTo>
                  <a:cubicBezTo>
                    <a:pt x="773430" y="20320"/>
                    <a:pt x="759460" y="21590"/>
                    <a:pt x="740410" y="21590"/>
                  </a:cubicBezTo>
                  <a:cubicBezTo>
                    <a:pt x="740410" y="21590"/>
                    <a:pt x="707390" y="21590"/>
                    <a:pt x="702310" y="21590"/>
                  </a:cubicBezTo>
                  <a:cubicBezTo>
                    <a:pt x="702310" y="25400"/>
                    <a:pt x="701040" y="29210"/>
                    <a:pt x="698500" y="34290"/>
                  </a:cubicBezTo>
                  <a:cubicBezTo>
                    <a:pt x="690880" y="55880"/>
                    <a:pt x="675640" y="68580"/>
                    <a:pt x="656590" y="69850"/>
                  </a:cubicBezTo>
                  <a:lnTo>
                    <a:pt x="646430" y="69850"/>
                  </a:lnTo>
                  <a:cubicBezTo>
                    <a:pt x="638810" y="69850"/>
                    <a:pt x="631190" y="71120"/>
                    <a:pt x="623570" y="71120"/>
                  </a:cubicBezTo>
                  <a:lnTo>
                    <a:pt x="623570" y="71120"/>
                  </a:lnTo>
                  <a:cubicBezTo>
                    <a:pt x="615950" y="71120"/>
                    <a:pt x="594360" y="71120"/>
                    <a:pt x="591820" y="53340"/>
                  </a:cubicBezTo>
                  <a:cubicBezTo>
                    <a:pt x="591820" y="53340"/>
                    <a:pt x="591820" y="50800"/>
                    <a:pt x="591820" y="49530"/>
                  </a:cubicBezTo>
                  <a:cubicBezTo>
                    <a:pt x="588010" y="50800"/>
                    <a:pt x="582930" y="53340"/>
                    <a:pt x="576580" y="54610"/>
                  </a:cubicBezTo>
                  <a:cubicBezTo>
                    <a:pt x="571500" y="54610"/>
                    <a:pt x="570230" y="57150"/>
                    <a:pt x="571500" y="57150"/>
                  </a:cubicBezTo>
                  <a:cubicBezTo>
                    <a:pt x="571500" y="59690"/>
                    <a:pt x="576580" y="63500"/>
                    <a:pt x="580390" y="67310"/>
                  </a:cubicBezTo>
                  <a:cubicBezTo>
                    <a:pt x="585470" y="72390"/>
                    <a:pt x="591820" y="77470"/>
                    <a:pt x="594360" y="85090"/>
                  </a:cubicBezTo>
                  <a:cubicBezTo>
                    <a:pt x="596900" y="95250"/>
                    <a:pt x="596900" y="101600"/>
                    <a:pt x="585470" y="113030"/>
                  </a:cubicBezTo>
                  <a:cubicBezTo>
                    <a:pt x="582930" y="121920"/>
                    <a:pt x="576580" y="125730"/>
                    <a:pt x="562610" y="125730"/>
                  </a:cubicBezTo>
                  <a:cubicBezTo>
                    <a:pt x="548640" y="125730"/>
                    <a:pt x="556260" y="125730"/>
                    <a:pt x="553720" y="125730"/>
                  </a:cubicBezTo>
                  <a:cubicBezTo>
                    <a:pt x="553720" y="128270"/>
                    <a:pt x="554990" y="129540"/>
                    <a:pt x="556260" y="133350"/>
                  </a:cubicBezTo>
                  <a:cubicBezTo>
                    <a:pt x="556260" y="139700"/>
                    <a:pt x="556260" y="144780"/>
                    <a:pt x="556260" y="149860"/>
                  </a:cubicBezTo>
                  <a:cubicBezTo>
                    <a:pt x="557530" y="156210"/>
                    <a:pt x="556260" y="166370"/>
                    <a:pt x="548640" y="179070"/>
                  </a:cubicBezTo>
                  <a:cubicBezTo>
                    <a:pt x="543560" y="186690"/>
                    <a:pt x="539750" y="193040"/>
                    <a:pt x="525780" y="194310"/>
                  </a:cubicBezTo>
                  <a:cubicBezTo>
                    <a:pt x="523240" y="194310"/>
                    <a:pt x="519430" y="196850"/>
                    <a:pt x="516890" y="196850"/>
                  </a:cubicBezTo>
                  <a:cubicBezTo>
                    <a:pt x="511810" y="196850"/>
                    <a:pt x="508000" y="194310"/>
                    <a:pt x="501650" y="189230"/>
                  </a:cubicBezTo>
                  <a:cubicBezTo>
                    <a:pt x="497840" y="185420"/>
                    <a:pt x="491490" y="179070"/>
                    <a:pt x="491490" y="168910"/>
                  </a:cubicBezTo>
                  <a:cubicBezTo>
                    <a:pt x="491490" y="158750"/>
                    <a:pt x="491490" y="166370"/>
                    <a:pt x="491490" y="165100"/>
                  </a:cubicBezTo>
                  <a:cubicBezTo>
                    <a:pt x="488950" y="165100"/>
                    <a:pt x="487680" y="167640"/>
                    <a:pt x="485140" y="168910"/>
                  </a:cubicBezTo>
                  <a:cubicBezTo>
                    <a:pt x="481330" y="170180"/>
                    <a:pt x="478790" y="172720"/>
                    <a:pt x="476250" y="173990"/>
                  </a:cubicBezTo>
                  <a:cubicBezTo>
                    <a:pt x="471170" y="177800"/>
                    <a:pt x="464820" y="182880"/>
                    <a:pt x="455930" y="182880"/>
                  </a:cubicBezTo>
                  <a:cubicBezTo>
                    <a:pt x="447040" y="182880"/>
                    <a:pt x="443230" y="180340"/>
                    <a:pt x="435610" y="175260"/>
                  </a:cubicBezTo>
                  <a:cubicBezTo>
                    <a:pt x="421640" y="165100"/>
                    <a:pt x="415290" y="154940"/>
                    <a:pt x="410210" y="148590"/>
                  </a:cubicBezTo>
                  <a:cubicBezTo>
                    <a:pt x="410210" y="148590"/>
                    <a:pt x="410210" y="147320"/>
                    <a:pt x="410210" y="146050"/>
                  </a:cubicBezTo>
                  <a:cubicBezTo>
                    <a:pt x="410210" y="154940"/>
                    <a:pt x="412750" y="165100"/>
                    <a:pt x="410210" y="176530"/>
                  </a:cubicBezTo>
                  <a:cubicBezTo>
                    <a:pt x="408940" y="187960"/>
                    <a:pt x="405130" y="194310"/>
                    <a:pt x="391160" y="201930"/>
                  </a:cubicBezTo>
                  <a:lnTo>
                    <a:pt x="383540" y="205740"/>
                  </a:lnTo>
                  <a:cubicBezTo>
                    <a:pt x="377190" y="209550"/>
                    <a:pt x="375920" y="209550"/>
                    <a:pt x="374650" y="212090"/>
                  </a:cubicBezTo>
                  <a:cubicBezTo>
                    <a:pt x="374650" y="212090"/>
                    <a:pt x="368300" y="220980"/>
                    <a:pt x="367030" y="222250"/>
                  </a:cubicBezTo>
                  <a:cubicBezTo>
                    <a:pt x="373380" y="227330"/>
                    <a:pt x="382270" y="234950"/>
                    <a:pt x="382270" y="251460"/>
                  </a:cubicBezTo>
                  <a:cubicBezTo>
                    <a:pt x="382270" y="267970"/>
                    <a:pt x="382270" y="257810"/>
                    <a:pt x="382270" y="260350"/>
                  </a:cubicBezTo>
                  <a:cubicBezTo>
                    <a:pt x="382270" y="270510"/>
                    <a:pt x="384810" y="294640"/>
                    <a:pt x="358140" y="297180"/>
                  </a:cubicBezTo>
                  <a:cubicBezTo>
                    <a:pt x="358140" y="297180"/>
                    <a:pt x="353060" y="297180"/>
                    <a:pt x="353060" y="297180"/>
                  </a:cubicBezTo>
                  <a:cubicBezTo>
                    <a:pt x="326390" y="297180"/>
                    <a:pt x="321310" y="274320"/>
                    <a:pt x="318770" y="266700"/>
                  </a:cubicBezTo>
                  <a:lnTo>
                    <a:pt x="318770" y="260350"/>
                  </a:lnTo>
                  <a:cubicBezTo>
                    <a:pt x="316230" y="255270"/>
                    <a:pt x="313690" y="247650"/>
                    <a:pt x="313690" y="246380"/>
                  </a:cubicBezTo>
                  <a:cubicBezTo>
                    <a:pt x="306070" y="241300"/>
                    <a:pt x="299720" y="232410"/>
                    <a:pt x="299720" y="232410"/>
                  </a:cubicBezTo>
                  <a:cubicBezTo>
                    <a:pt x="299720" y="232410"/>
                    <a:pt x="299720" y="232410"/>
                    <a:pt x="299720" y="232410"/>
                  </a:cubicBezTo>
                  <a:cubicBezTo>
                    <a:pt x="287020" y="222250"/>
                    <a:pt x="284480" y="215900"/>
                    <a:pt x="284480" y="208280"/>
                  </a:cubicBezTo>
                  <a:cubicBezTo>
                    <a:pt x="276860" y="203200"/>
                    <a:pt x="270510" y="191770"/>
                    <a:pt x="260350" y="171450"/>
                  </a:cubicBezTo>
                  <a:cubicBezTo>
                    <a:pt x="260350" y="171450"/>
                    <a:pt x="256540" y="163830"/>
                    <a:pt x="256540" y="162560"/>
                  </a:cubicBezTo>
                  <a:cubicBezTo>
                    <a:pt x="255270" y="163830"/>
                    <a:pt x="252730" y="166370"/>
                    <a:pt x="248920" y="170180"/>
                  </a:cubicBezTo>
                  <a:cubicBezTo>
                    <a:pt x="233680" y="185420"/>
                    <a:pt x="226060" y="194310"/>
                    <a:pt x="226060" y="199390"/>
                  </a:cubicBezTo>
                  <a:cubicBezTo>
                    <a:pt x="226060" y="226060"/>
                    <a:pt x="213360" y="237490"/>
                    <a:pt x="203200" y="241300"/>
                  </a:cubicBezTo>
                  <a:cubicBezTo>
                    <a:pt x="200660" y="241300"/>
                    <a:pt x="196850" y="242570"/>
                    <a:pt x="194310" y="243840"/>
                  </a:cubicBezTo>
                  <a:cubicBezTo>
                    <a:pt x="187960" y="257810"/>
                    <a:pt x="170180" y="265430"/>
                    <a:pt x="160020" y="265430"/>
                  </a:cubicBezTo>
                  <a:cubicBezTo>
                    <a:pt x="149860" y="265430"/>
                    <a:pt x="153670" y="265430"/>
                    <a:pt x="152400" y="264160"/>
                  </a:cubicBezTo>
                  <a:cubicBezTo>
                    <a:pt x="152400" y="264160"/>
                    <a:pt x="148590" y="261620"/>
                    <a:pt x="147320" y="261620"/>
                  </a:cubicBezTo>
                  <a:cubicBezTo>
                    <a:pt x="144780" y="259080"/>
                    <a:pt x="139700" y="256540"/>
                    <a:pt x="135890" y="256540"/>
                  </a:cubicBezTo>
                  <a:lnTo>
                    <a:pt x="135890" y="256540"/>
                  </a:lnTo>
                  <a:cubicBezTo>
                    <a:pt x="131661" y="256540"/>
                    <a:pt x="127419" y="257810"/>
                    <a:pt x="123190" y="260350"/>
                  </a:cubicBezTo>
                  <a:lnTo>
                    <a:pt x="111760" y="264160"/>
                  </a:lnTo>
                  <a:cubicBezTo>
                    <a:pt x="106680" y="266700"/>
                    <a:pt x="102870" y="267970"/>
                    <a:pt x="99060" y="271780"/>
                  </a:cubicBezTo>
                  <a:cubicBezTo>
                    <a:pt x="92710" y="275590"/>
                    <a:pt x="85090" y="281940"/>
                    <a:pt x="71120" y="283210"/>
                  </a:cubicBezTo>
                  <a:cubicBezTo>
                    <a:pt x="68580" y="283210"/>
                    <a:pt x="66040" y="283210"/>
                    <a:pt x="64770" y="283210"/>
                  </a:cubicBezTo>
                  <a:cubicBezTo>
                    <a:pt x="54610" y="283210"/>
                    <a:pt x="46990" y="280670"/>
                    <a:pt x="41910" y="278130"/>
                  </a:cubicBezTo>
                  <a:cubicBezTo>
                    <a:pt x="38100" y="280670"/>
                    <a:pt x="33020" y="285750"/>
                    <a:pt x="33020" y="293370"/>
                  </a:cubicBezTo>
                  <a:cubicBezTo>
                    <a:pt x="33020" y="297180"/>
                    <a:pt x="33020" y="298450"/>
                    <a:pt x="33020" y="300990"/>
                  </a:cubicBezTo>
                  <a:cubicBezTo>
                    <a:pt x="44450" y="303530"/>
                    <a:pt x="55880" y="314960"/>
                    <a:pt x="60960" y="321310"/>
                  </a:cubicBezTo>
                  <a:cubicBezTo>
                    <a:pt x="66040" y="328930"/>
                    <a:pt x="64770" y="335280"/>
                    <a:pt x="63500" y="335280"/>
                  </a:cubicBezTo>
                  <a:cubicBezTo>
                    <a:pt x="63500" y="335280"/>
                    <a:pt x="63500" y="335280"/>
                    <a:pt x="63500" y="335280"/>
                  </a:cubicBezTo>
                  <a:cubicBezTo>
                    <a:pt x="63500" y="337820"/>
                    <a:pt x="64770" y="344170"/>
                    <a:pt x="66040" y="345440"/>
                  </a:cubicBezTo>
                  <a:cubicBezTo>
                    <a:pt x="69850" y="350520"/>
                    <a:pt x="80010" y="364490"/>
                    <a:pt x="74930" y="378460"/>
                  </a:cubicBezTo>
                  <a:cubicBezTo>
                    <a:pt x="74930" y="379730"/>
                    <a:pt x="74930" y="382270"/>
                    <a:pt x="73660" y="383540"/>
                  </a:cubicBezTo>
                  <a:cubicBezTo>
                    <a:pt x="71120" y="394970"/>
                    <a:pt x="67310" y="414020"/>
                    <a:pt x="52070" y="424180"/>
                  </a:cubicBezTo>
                  <a:cubicBezTo>
                    <a:pt x="41910" y="430530"/>
                    <a:pt x="35560" y="431800"/>
                    <a:pt x="27940" y="433070"/>
                  </a:cubicBezTo>
                  <a:cubicBezTo>
                    <a:pt x="25400" y="433070"/>
                    <a:pt x="21590" y="433070"/>
                    <a:pt x="16510" y="435610"/>
                  </a:cubicBezTo>
                  <a:cubicBezTo>
                    <a:pt x="11430" y="436880"/>
                    <a:pt x="5080" y="438150"/>
                    <a:pt x="0" y="439420"/>
                  </a:cubicBezTo>
                  <a:cubicBezTo>
                    <a:pt x="6350" y="443230"/>
                    <a:pt x="12700" y="448310"/>
                    <a:pt x="15240" y="458470"/>
                  </a:cubicBezTo>
                  <a:cubicBezTo>
                    <a:pt x="15240" y="461010"/>
                    <a:pt x="16510" y="463550"/>
                    <a:pt x="19050" y="466090"/>
                  </a:cubicBezTo>
                  <a:lnTo>
                    <a:pt x="19050" y="469900"/>
                  </a:lnTo>
                  <a:cubicBezTo>
                    <a:pt x="21590" y="471170"/>
                    <a:pt x="27940" y="473710"/>
                    <a:pt x="41910" y="477520"/>
                  </a:cubicBezTo>
                  <a:cubicBezTo>
                    <a:pt x="49530" y="477520"/>
                    <a:pt x="59690" y="482600"/>
                    <a:pt x="59690" y="497840"/>
                  </a:cubicBezTo>
                  <a:lnTo>
                    <a:pt x="59690" y="505460"/>
                  </a:lnTo>
                  <a:cubicBezTo>
                    <a:pt x="59690" y="508000"/>
                    <a:pt x="59690" y="510540"/>
                    <a:pt x="59690" y="518160"/>
                  </a:cubicBezTo>
                  <a:cubicBezTo>
                    <a:pt x="59690" y="535940"/>
                    <a:pt x="49530" y="549910"/>
                    <a:pt x="43180" y="556260"/>
                  </a:cubicBezTo>
                  <a:cubicBezTo>
                    <a:pt x="43180" y="556260"/>
                    <a:pt x="38100" y="561340"/>
                    <a:pt x="38100" y="561340"/>
                  </a:cubicBezTo>
                  <a:cubicBezTo>
                    <a:pt x="35560" y="565150"/>
                    <a:pt x="34290" y="565150"/>
                    <a:pt x="34290" y="566420"/>
                  </a:cubicBezTo>
                  <a:cubicBezTo>
                    <a:pt x="34290" y="572770"/>
                    <a:pt x="34290" y="589280"/>
                    <a:pt x="34290" y="594360"/>
                  </a:cubicBezTo>
                  <a:cubicBezTo>
                    <a:pt x="34290" y="596900"/>
                    <a:pt x="40640" y="605790"/>
                    <a:pt x="45720" y="613410"/>
                  </a:cubicBezTo>
                  <a:lnTo>
                    <a:pt x="88900" y="629920"/>
                  </a:lnTo>
                  <a:cubicBezTo>
                    <a:pt x="97790" y="635000"/>
                    <a:pt x="107950" y="640080"/>
                    <a:pt x="111760" y="641350"/>
                  </a:cubicBezTo>
                  <a:cubicBezTo>
                    <a:pt x="121920" y="640080"/>
                    <a:pt x="140970" y="633730"/>
                    <a:pt x="146050" y="633730"/>
                  </a:cubicBezTo>
                  <a:cubicBezTo>
                    <a:pt x="154940" y="633730"/>
                    <a:pt x="162560" y="637540"/>
                    <a:pt x="167640" y="643890"/>
                  </a:cubicBezTo>
                  <a:cubicBezTo>
                    <a:pt x="170180" y="647700"/>
                    <a:pt x="173990" y="654050"/>
                    <a:pt x="170180" y="665480"/>
                  </a:cubicBezTo>
                  <a:cubicBezTo>
                    <a:pt x="166370" y="675640"/>
                    <a:pt x="157480" y="683260"/>
                    <a:pt x="148590" y="692150"/>
                  </a:cubicBezTo>
                  <a:cubicBezTo>
                    <a:pt x="144780" y="694690"/>
                    <a:pt x="138430" y="701040"/>
                    <a:pt x="137160" y="702310"/>
                  </a:cubicBezTo>
                  <a:cubicBezTo>
                    <a:pt x="137160" y="702310"/>
                    <a:pt x="137160" y="702310"/>
                    <a:pt x="138430" y="702310"/>
                  </a:cubicBezTo>
                  <a:cubicBezTo>
                    <a:pt x="147320" y="702310"/>
                    <a:pt x="152400" y="707390"/>
                    <a:pt x="154940" y="709930"/>
                  </a:cubicBezTo>
                  <a:cubicBezTo>
                    <a:pt x="158750" y="709930"/>
                    <a:pt x="167640" y="698500"/>
                    <a:pt x="172720" y="693420"/>
                  </a:cubicBezTo>
                  <a:cubicBezTo>
                    <a:pt x="177800" y="688340"/>
                    <a:pt x="181610" y="683260"/>
                    <a:pt x="185420" y="680720"/>
                  </a:cubicBezTo>
                  <a:cubicBezTo>
                    <a:pt x="195580" y="673100"/>
                    <a:pt x="204470" y="664210"/>
                    <a:pt x="213360" y="655320"/>
                  </a:cubicBezTo>
                  <a:cubicBezTo>
                    <a:pt x="219710" y="648970"/>
                    <a:pt x="226060" y="642620"/>
                    <a:pt x="232410" y="637540"/>
                  </a:cubicBezTo>
                  <a:cubicBezTo>
                    <a:pt x="234950" y="635000"/>
                    <a:pt x="238760" y="632460"/>
                    <a:pt x="241300" y="629920"/>
                  </a:cubicBezTo>
                  <a:cubicBezTo>
                    <a:pt x="247650" y="624840"/>
                    <a:pt x="254000" y="619760"/>
                    <a:pt x="256540" y="614680"/>
                  </a:cubicBezTo>
                  <a:cubicBezTo>
                    <a:pt x="256540" y="612140"/>
                    <a:pt x="256540" y="605790"/>
                    <a:pt x="256540" y="605790"/>
                  </a:cubicBezTo>
                  <a:cubicBezTo>
                    <a:pt x="248920" y="605790"/>
                    <a:pt x="242570" y="599440"/>
                    <a:pt x="242570" y="591820"/>
                  </a:cubicBezTo>
                  <a:cubicBezTo>
                    <a:pt x="242570" y="584200"/>
                    <a:pt x="248920" y="577850"/>
                    <a:pt x="257810" y="577850"/>
                  </a:cubicBezTo>
                  <a:cubicBezTo>
                    <a:pt x="266700" y="577850"/>
                    <a:pt x="261620" y="577850"/>
                    <a:pt x="265430" y="575310"/>
                  </a:cubicBezTo>
                  <a:cubicBezTo>
                    <a:pt x="270510" y="574040"/>
                    <a:pt x="275590" y="571500"/>
                    <a:pt x="283210" y="571500"/>
                  </a:cubicBezTo>
                  <a:cubicBezTo>
                    <a:pt x="295910" y="571500"/>
                    <a:pt x="308610" y="574040"/>
                    <a:pt x="320040" y="576580"/>
                  </a:cubicBezTo>
                  <a:cubicBezTo>
                    <a:pt x="330200" y="579120"/>
                    <a:pt x="342900" y="579120"/>
                    <a:pt x="354330" y="580390"/>
                  </a:cubicBezTo>
                  <a:lnTo>
                    <a:pt x="364490" y="580390"/>
                  </a:lnTo>
                  <a:cubicBezTo>
                    <a:pt x="364490" y="580390"/>
                    <a:pt x="374650" y="580390"/>
                    <a:pt x="374650" y="580390"/>
                  </a:cubicBezTo>
                  <a:cubicBezTo>
                    <a:pt x="383540" y="580390"/>
                    <a:pt x="401320" y="580390"/>
                    <a:pt x="412750" y="598170"/>
                  </a:cubicBezTo>
                  <a:lnTo>
                    <a:pt x="416560" y="603250"/>
                  </a:lnTo>
                  <a:cubicBezTo>
                    <a:pt x="416560" y="605790"/>
                    <a:pt x="419100" y="608330"/>
                    <a:pt x="422910" y="610870"/>
                  </a:cubicBezTo>
                  <a:cubicBezTo>
                    <a:pt x="426720" y="612140"/>
                    <a:pt x="431800" y="614680"/>
                    <a:pt x="436880" y="621030"/>
                  </a:cubicBezTo>
                  <a:lnTo>
                    <a:pt x="443230" y="624840"/>
                  </a:lnTo>
                  <a:cubicBezTo>
                    <a:pt x="448310" y="624840"/>
                    <a:pt x="454660" y="627380"/>
                    <a:pt x="459740" y="632460"/>
                  </a:cubicBezTo>
                  <a:cubicBezTo>
                    <a:pt x="462280" y="635000"/>
                    <a:pt x="464820" y="637540"/>
                    <a:pt x="467360" y="640080"/>
                  </a:cubicBezTo>
                  <a:cubicBezTo>
                    <a:pt x="468630" y="642620"/>
                    <a:pt x="471170" y="643890"/>
                    <a:pt x="472440" y="645160"/>
                  </a:cubicBezTo>
                  <a:cubicBezTo>
                    <a:pt x="474980" y="647700"/>
                    <a:pt x="478790" y="648970"/>
                    <a:pt x="481330" y="650240"/>
                  </a:cubicBezTo>
                  <a:cubicBezTo>
                    <a:pt x="485140" y="651510"/>
                    <a:pt x="488950" y="654050"/>
                    <a:pt x="492760" y="656590"/>
                  </a:cubicBezTo>
                  <a:cubicBezTo>
                    <a:pt x="495300" y="657860"/>
                    <a:pt x="497840" y="660400"/>
                    <a:pt x="500380" y="662940"/>
                  </a:cubicBezTo>
                  <a:cubicBezTo>
                    <a:pt x="504190" y="665480"/>
                    <a:pt x="508000" y="669290"/>
                    <a:pt x="511810" y="670560"/>
                  </a:cubicBezTo>
                  <a:cubicBezTo>
                    <a:pt x="513080" y="670560"/>
                    <a:pt x="516890" y="671830"/>
                    <a:pt x="520700" y="671830"/>
                  </a:cubicBezTo>
                  <a:cubicBezTo>
                    <a:pt x="520700" y="671830"/>
                    <a:pt x="528320" y="671830"/>
                    <a:pt x="528320" y="671830"/>
                  </a:cubicBezTo>
                  <a:cubicBezTo>
                    <a:pt x="533400" y="671830"/>
                    <a:pt x="541020" y="671830"/>
                    <a:pt x="547370" y="676910"/>
                  </a:cubicBezTo>
                  <a:cubicBezTo>
                    <a:pt x="552450" y="680720"/>
                    <a:pt x="556260" y="684530"/>
                    <a:pt x="560070" y="689610"/>
                  </a:cubicBezTo>
                  <a:cubicBezTo>
                    <a:pt x="563880" y="690880"/>
                    <a:pt x="567690" y="694690"/>
                    <a:pt x="568960" y="698500"/>
                  </a:cubicBezTo>
                  <a:cubicBezTo>
                    <a:pt x="571500" y="707390"/>
                    <a:pt x="574040" y="712470"/>
                    <a:pt x="575310" y="717550"/>
                  </a:cubicBezTo>
                  <a:cubicBezTo>
                    <a:pt x="577850" y="725170"/>
                    <a:pt x="580390" y="728980"/>
                    <a:pt x="582930" y="741680"/>
                  </a:cubicBezTo>
                  <a:cubicBezTo>
                    <a:pt x="582930" y="746760"/>
                    <a:pt x="582930" y="750570"/>
                    <a:pt x="579120" y="754380"/>
                  </a:cubicBezTo>
                  <a:cubicBezTo>
                    <a:pt x="576580" y="756920"/>
                    <a:pt x="576580" y="763270"/>
                    <a:pt x="575310" y="769620"/>
                  </a:cubicBezTo>
                  <a:cubicBezTo>
                    <a:pt x="576580" y="769620"/>
                    <a:pt x="579120" y="768350"/>
                    <a:pt x="579120" y="767080"/>
                  </a:cubicBezTo>
                  <a:cubicBezTo>
                    <a:pt x="581660" y="764540"/>
                    <a:pt x="585470" y="763270"/>
                    <a:pt x="588010" y="763270"/>
                  </a:cubicBezTo>
                  <a:cubicBezTo>
                    <a:pt x="590550" y="763270"/>
                    <a:pt x="591820" y="763270"/>
                    <a:pt x="594360" y="764540"/>
                  </a:cubicBezTo>
                  <a:cubicBezTo>
                    <a:pt x="599440" y="767080"/>
                    <a:pt x="603250" y="772160"/>
                    <a:pt x="603250" y="777240"/>
                  </a:cubicBezTo>
                  <a:lnTo>
                    <a:pt x="603250" y="797560"/>
                  </a:lnTo>
                  <a:cubicBezTo>
                    <a:pt x="603250" y="800100"/>
                    <a:pt x="603250" y="801370"/>
                    <a:pt x="601980" y="803910"/>
                  </a:cubicBezTo>
                  <a:cubicBezTo>
                    <a:pt x="596900" y="814070"/>
                    <a:pt x="601980" y="822960"/>
                    <a:pt x="610870" y="838200"/>
                  </a:cubicBezTo>
                  <a:lnTo>
                    <a:pt x="615950" y="845820"/>
                  </a:lnTo>
                  <a:cubicBezTo>
                    <a:pt x="615950" y="847090"/>
                    <a:pt x="617220" y="849630"/>
                    <a:pt x="617220" y="850900"/>
                  </a:cubicBezTo>
                  <a:cubicBezTo>
                    <a:pt x="619760" y="850900"/>
                    <a:pt x="622300" y="849630"/>
                    <a:pt x="623570" y="848360"/>
                  </a:cubicBezTo>
                  <a:cubicBezTo>
                    <a:pt x="623570" y="843280"/>
                    <a:pt x="623570" y="836930"/>
                    <a:pt x="628650" y="834390"/>
                  </a:cubicBezTo>
                  <a:cubicBezTo>
                    <a:pt x="631190" y="831850"/>
                    <a:pt x="633730" y="831850"/>
                    <a:pt x="637540" y="831850"/>
                  </a:cubicBezTo>
                  <a:cubicBezTo>
                    <a:pt x="641350" y="831850"/>
                    <a:pt x="641350" y="831850"/>
                    <a:pt x="643890" y="833120"/>
                  </a:cubicBezTo>
                  <a:cubicBezTo>
                    <a:pt x="656590" y="839470"/>
                    <a:pt x="664210" y="852170"/>
                    <a:pt x="665480" y="872490"/>
                  </a:cubicBezTo>
                  <a:cubicBezTo>
                    <a:pt x="665480" y="877570"/>
                    <a:pt x="662940" y="883920"/>
                    <a:pt x="657860" y="886460"/>
                  </a:cubicBezTo>
                  <a:cubicBezTo>
                    <a:pt x="655320" y="886460"/>
                    <a:pt x="652780" y="887730"/>
                    <a:pt x="650240" y="887730"/>
                  </a:cubicBezTo>
                  <a:cubicBezTo>
                    <a:pt x="647700" y="887730"/>
                    <a:pt x="643890" y="887730"/>
                    <a:pt x="641350" y="885190"/>
                  </a:cubicBezTo>
                  <a:cubicBezTo>
                    <a:pt x="641350" y="885190"/>
                    <a:pt x="641350" y="885190"/>
                    <a:pt x="641350" y="885190"/>
                  </a:cubicBezTo>
                  <a:cubicBezTo>
                    <a:pt x="641350" y="886460"/>
                    <a:pt x="638810" y="887730"/>
                    <a:pt x="637540" y="890270"/>
                  </a:cubicBezTo>
                  <a:cubicBezTo>
                    <a:pt x="641350" y="892810"/>
                    <a:pt x="643890" y="899160"/>
                    <a:pt x="642620" y="904240"/>
                  </a:cubicBezTo>
                  <a:cubicBezTo>
                    <a:pt x="642620" y="906780"/>
                    <a:pt x="642620" y="906780"/>
                    <a:pt x="645160" y="909320"/>
                  </a:cubicBezTo>
                  <a:cubicBezTo>
                    <a:pt x="647700" y="911860"/>
                    <a:pt x="650240" y="914400"/>
                    <a:pt x="652780" y="918210"/>
                  </a:cubicBezTo>
                  <a:cubicBezTo>
                    <a:pt x="652780" y="918210"/>
                    <a:pt x="652780" y="918210"/>
                    <a:pt x="652780" y="918210"/>
                  </a:cubicBezTo>
                  <a:cubicBezTo>
                    <a:pt x="655320" y="915670"/>
                    <a:pt x="659130" y="914400"/>
                    <a:pt x="661670" y="914400"/>
                  </a:cubicBezTo>
                  <a:cubicBezTo>
                    <a:pt x="664210" y="914400"/>
                    <a:pt x="665480" y="914400"/>
                    <a:pt x="668020" y="915670"/>
                  </a:cubicBezTo>
                  <a:cubicBezTo>
                    <a:pt x="673100" y="918210"/>
                    <a:pt x="676910" y="923290"/>
                    <a:pt x="675640" y="929640"/>
                  </a:cubicBezTo>
                  <a:cubicBezTo>
                    <a:pt x="675640" y="934720"/>
                    <a:pt x="675640" y="938530"/>
                    <a:pt x="673100" y="943610"/>
                  </a:cubicBezTo>
                  <a:cubicBezTo>
                    <a:pt x="676910" y="943610"/>
                    <a:pt x="679450" y="947420"/>
                    <a:pt x="680720" y="951230"/>
                  </a:cubicBezTo>
                  <a:cubicBezTo>
                    <a:pt x="684530" y="952500"/>
                    <a:pt x="687070" y="955040"/>
                    <a:pt x="688340" y="958850"/>
                  </a:cubicBezTo>
                  <a:cubicBezTo>
                    <a:pt x="695960" y="975360"/>
                    <a:pt x="703580" y="985520"/>
                    <a:pt x="713740" y="991870"/>
                  </a:cubicBezTo>
                  <a:lnTo>
                    <a:pt x="723900" y="991870"/>
                  </a:lnTo>
                  <a:cubicBezTo>
                    <a:pt x="727710" y="991870"/>
                    <a:pt x="731520" y="993140"/>
                    <a:pt x="734060" y="995680"/>
                  </a:cubicBezTo>
                  <a:cubicBezTo>
                    <a:pt x="736600" y="998220"/>
                    <a:pt x="737870" y="1002030"/>
                    <a:pt x="737870" y="1005840"/>
                  </a:cubicBezTo>
                  <a:cubicBezTo>
                    <a:pt x="737870" y="1008380"/>
                    <a:pt x="737870" y="1010920"/>
                    <a:pt x="737870" y="1013460"/>
                  </a:cubicBezTo>
                  <a:cubicBezTo>
                    <a:pt x="778510" y="1023620"/>
                    <a:pt x="795020" y="1054100"/>
                    <a:pt x="806450" y="1082040"/>
                  </a:cubicBezTo>
                  <a:cubicBezTo>
                    <a:pt x="808990" y="1087120"/>
                    <a:pt x="816610" y="1090930"/>
                    <a:pt x="825500" y="1094740"/>
                  </a:cubicBezTo>
                  <a:cubicBezTo>
                    <a:pt x="835660" y="1099820"/>
                    <a:pt x="847090" y="1104900"/>
                    <a:pt x="854710" y="1115060"/>
                  </a:cubicBezTo>
                  <a:lnTo>
                    <a:pt x="859790" y="1121410"/>
                  </a:lnTo>
                  <a:cubicBezTo>
                    <a:pt x="895350" y="1169670"/>
                    <a:pt x="929640" y="1215390"/>
                    <a:pt x="991870" y="1233170"/>
                  </a:cubicBezTo>
                  <a:cubicBezTo>
                    <a:pt x="995680" y="1233170"/>
                    <a:pt x="999490" y="1238250"/>
                    <a:pt x="1000760" y="1242060"/>
                  </a:cubicBezTo>
                  <a:cubicBezTo>
                    <a:pt x="1000760" y="1239520"/>
                    <a:pt x="1000760" y="1235710"/>
                    <a:pt x="1002030" y="1233170"/>
                  </a:cubicBezTo>
                  <a:cubicBezTo>
                    <a:pt x="1004570" y="1228090"/>
                    <a:pt x="1009650" y="1225550"/>
                    <a:pt x="1014730" y="1225550"/>
                  </a:cubicBezTo>
                  <a:cubicBezTo>
                    <a:pt x="1019810" y="1225550"/>
                    <a:pt x="1018540" y="1225550"/>
                    <a:pt x="1021080" y="1225550"/>
                  </a:cubicBezTo>
                  <a:cubicBezTo>
                    <a:pt x="1023620" y="1221740"/>
                    <a:pt x="1027430" y="1219200"/>
                    <a:pt x="1031240" y="1217930"/>
                  </a:cubicBezTo>
                  <a:cubicBezTo>
                    <a:pt x="1033780" y="1214120"/>
                    <a:pt x="1038860" y="1211580"/>
                    <a:pt x="1042670" y="1211580"/>
                  </a:cubicBezTo>
                  <a:cubicBezTo>
                    <a:pt x="1046480" y="1211580"/>
                    <a:pt x="1050290" y="1211580"/>
                    <a:pt x="1052830" y="1214120"/>
                  </a:cubicBezTo>
                  <a:lnTo>
                    <a:pt x="1060450" y="1219200"/>
                  </a:lnTo>
                  <a:cubicBezTo>
                    <a:pt x="1060450" y="1219200"/>
                    <a:pt x="1066800" y="1221740"/>
                    <a:pt x="1068070" y="1221740"/>
                  </a:cubicBezTo>
                  <a:cubicBezTo>
                    <a:pt x="1071880" y="1224280"/>
                    <a:pt x="1074420" y="1228090"/>
                    <a:pt x="1075690" y="1231900"/>
                  </a:cubicBezTo>
                  <a:cubicBezTo>
                    <a:pt x="1075690" y="1234440"/>
                    <a:pt x="1075690" y="1236980"/>
                    <a:pt x="1075690" y="1239520"/>
                  </a:cubicBezTo>
                  <a:cubicBezTo>
                    <a:pt x="1079500" y="1239520"/>
                    <a:pt x="1083310" y="1238250"/>
                    <a:pt x="1088390" y="1238250"/>
                  </a:cubicBezTo>
                  <a:lnTo>
                    <a:pt x="1088390" y="1238250"/>
                  </a:lnTo>
                  <a:cubicBezTo>
                    <a:pt x="1090930" y="1238250"/>
                    <a:pt x="1092200" y="1238250"/>
                    <a:pt x="1094740" y="1239520"/>
                  </a:cubicBezTo>
                  <a:cubicBezTo>
                    <a:pt x="1103630" y="1242060"/>
                    <a:pt x="1121410" y="1245870"/>
                    <a:pt x="1129030" y="1250950"/>
                  </a:cubicBezTo>
                  <a:cubicBezTo>
                    <a:pt x="1129030" y="1250950"/>
                    <a:pt x="1134110" y="1254760"/>
                    <a:pt x="1134110" y="1254760"/>
                  </a:cubicBezTo>
                  <a:cubicBezTo>
                    <a:pt x="1134110" y="1254760"/>
                    <a:pt x="1136650" y="1256030"/>
                    <a:pt x="1136650" y="1257300"/>
                  </a:cubicBezTo>
                  <a:cubicBezTo>
                    <a:pt x="1136650" y="1257300"/>
                    <a:pt x="1139190" y="1257300"/>
                    <a:pt x="1140460" y="1258570"/>
                  </a:cubicBezTo>
                  <a:cubicBezTo>
                    <a:pt x="1146810" y="1262380"/>
                    <a:pt x="1153160" y="1268730"/>
                    <a:pt x="1159510" y="1272540"/>
                  </a:cubicBezTo>
                  <a:cubicBezTo>
                    <a:pt x="1162050" y="1275080"/>
                    <a:pt x="1164590" y="1278890"/>
                    <a:pt x="1164590" y="1282700"/>
                  </a:cubicBezTo>
                  <a:cubicBezTo>
                    <a:pt x="1164590" y="1282700"/>
                    <a:pt x="1164590" y="1285240"/>
                    <a:pt x="1164590" y="1286510"/>
                  </a:cubicBezTo>
                  <a:cubicBezTo>
                    <a:pt x="1164590" y="1286510"/>
                    <a:pt x="1165860" y="1290320"/>
                    <a:pt x="1168400" y="1292860"/>
                  </a:cubicBezTo>
                  <a:cubicBezTo>
                    <a:pt x="1170940" y="1296670"/>
                    <a:pt x="1170940" y="1303020"/>
                    <a:pt x="1168400" y="1306830"/>
                  </a:cubicBezTo>
                  <a:cubicBezTo>
                    <a:pt x="1168400" y="1306830"/>
                    <a:pt x="1168400" y="1308100"/>
                    <a:pt x="1167130" y="1309370"/>
                  </a:cubicBezTo>
                  <a:cubicBezTo>
                    <a:pt x="1169670" y="1310640"/>
                    <a:pt x="1172210" y="1313180"/>
                    <a:pt x="1173480" y="1316990"/>
                  </a:cubicBezTo>
                  <a:cubicBezTo>
                    <a:pt x="1177290" y="1324610"/>
                    <a:pt x="1173480" y="1332230"/>
                    <a:pt x="1167130" y="1337310"/>
                  </a:cubicBezTo>
                  <a:cubicBezTo>
                    <a:pt x="1172210" y="1338580"/>
                    <a:pt x="1177290" y="1339850"/>
                    <a:pt x="1182370" y="1341120"/>
                  </a:cubicBezTo>
                  <a:cubicBezTo>
                    <a:pt x="1200150" y="1346200"/>
                    <a:pt x="1220470" y="1351280"/>
                    <a:pt x="1231900" y="1366520"/>
                  </a:cubicBezTo>
                  <a:cubicBezTo>
                    <a:pt x="1233170" y="1366520"/>
                    <a:pt x="1235710" y="1365250"/>
                    <a:pt x="1236980" y="1362710"/>
                  </a:cubicBezTo>
                  <a:cubicBezTo>
                    <a:pt x="1239520" y="1361440"/>
                    <a:pt x="1242060" y="1360170"/>
                    <a:pt x="1244600" y="1360170"/>
                  </a:cubicBezTo>
                  <a:cubicBezTo>
                    <a:pt x="1247140" y="1360170"/>
                    <a:pt x="1245870" y="1360170"/>
                    <a:pt x="1247140" y="1360170"/>
                  </a:cubicBezTo>
                  <a:cubicBezTo>
                    <a:pt x="1266190" y="1363980"/>
                    <a:pt x="1290320" y="1384300"/>
                    <a:pt x="1301750" y="1407160"/>
                  </a:cubicBezTo>
                  <a:cubicBezTo>
                    <a:pt x="1304290" y="1412240"/>
                    <a:pt x="1306830" y="1416050"/>
                    <a:pt x="1308100" y="1421130"/>
                  </a:cubicBezTo>
                  <a:cubicBezTo>
                    <a:pt x="1308100" y="1421130"/>
                    <a:pt x="1308100" y="1421130"/>
                    <a:pt x="1308100" y="1421130"/>
                  </a:cubicBezTo>
                  <a:cubicBezTo>
                    <a:pt x="1310640" y="1417320"/>
                    <a:pt x="1315720" y="1414780"/>
                    <a:pt x="1319530" y="1414780"/>
                  </a:cubicBezTo>
                  <a:lnTo>
                    <a:pt x="1325880" y="1414780"/>
                  </a:lnTo>
                  <a:cubicBezTo>
                    <a:pt x="1332230" y="1414780"/>
                    <a:pt x="1338580" y="1423670"/>
                    <a:pt x="1341120" y="1430020"/>
                  </a:cubicBezTo>
                  <a:cubicBezTo>
                    <a:pt x="1341120" y="1438910"/>
                    <a:pt x="1341120" y="1445260"/>
                    <a:pt x="1341120" y="1449070"/>
                  </a:cubicBezTo>
                  <a:cubicBezTo>
                    <a:pt x="1341120" y="1452880"/>
                    <a:pt x="1341120" y="1456690"/>
                    <a:pt x="1341120" y="1460500"/>
                  </a:cubicBezTo>
                  <a:cubicBezTo>
                    <a:pt x="1341120" y="1466850"/>
                    <a:pt x="1342390" y="1469390"/>
                    <a:pt x="1344930" y="1471930"/>
                  </a:cubicBezTo>
                  <a:cubicBezTo>
                    <a:pt x="1344930" y="1471930"/>
                    <a:pt x="1344930" y="1473200"/>
                    <a:pt x="1346200" y="1474470"/>
                  </a:cubicBezTo>
                  <a:cubicBezTo>
                    <a:pt x="1346200" y="1474470"/>
                    <a:pt x="1352550" y="1478280"/>
                    <a:pt x="1355090" y="1479550"/>
                  </a:cubicBezTo>
                  <a:cubicBezTo>
                    <a:pt x="1357630" y="1479550"/>
                    <a:pt x="1361440" y="1482090"/>
                    <a:pt x="1371600" y="1482090"/>
                  </a:cubicBezTo>
                  <a:cubicBezTo>
                    <a:pt x="1381760" y="1482090"/>
                    <a:pt x="1391920" y="1479550"/>
                    <a:pt x="1393190" y="1479550"/>
                  </a:cubicBezTo>
                  <a:lnTo>
                    <a:pt x="1393190" y="1479550"/>
                  </a:lnTo>
                  <a:cubicBezTo>
                    <a:pt x="1394460" y="1479550"/>
                    <a:pt x="1402080" y="1475740"/>
                    <a:pt x="1410970" y="1474470"/>
                  </a:cubicBezTo>
                  <a:cubicBezTo>
                    <a:pt x="1410970" y="1474470"/>
                    <a:pt x="1412240" y="1474470"/>
                    <a:pt x="1413510" y="1474470"/>
                  </a:cubicBezTo>
                  <a:cubicBezTo>
                    <a:pt x="1416050" y="1474470"/>
                    <a:pt x="1419860" y="1474470"/>
                    <a:pt x="1422400" y="1477010"/>
                  </a:cubicBezTo>
                  <a:cubicBezTo>
                    <a:pt x="1424940" y="1477010"/>
                    <a:pt x="1427480" y="1475740"/>
                    <a:pt x="1428750" y="1475740"/>
                  </a:cubicBezTo>
                  <a:cubicBezTo>
                    <a:pt x="1430020" y="1475740"/>
                    <a:pt x="1432560" y="1475740"/>
                    <a:pt x="1435100" y="1477010"/>
                  </a:cubicBezTo>
                  <a:cubicBezTo>
                    <a:pt x="1437640" y="1477010"/>
                    <a:pt x="1442720" y="1482090"/>
                    <a:pt x="1443990" y="1483360"/>
                  </a:cubicBezTo>
                  <a:cubicBezTo>
                    <a:pt x="1446530" y="1487170"/>
                    <a:pt x="1449070" y="1489710"/>
                    <a:pt x="1451610" y="1492250"/>
                  </a:cubicBezTo>
                  <a:cubicBezTo>
                    <a:pt x="1454150" y="1494790"/>
                    <a:pt x="1454150" y="1498600"/>
                    <a:pt x="1454150" y="1502410"/>
                  </a:cubicBezTo>
                  <a:cubicBezTo>
                    <a:pt x="1454150" y="1508760"/>
                    <a:pt x="1451610" y="1513840"/>
                    <a:pt x="1449070" y="1518920"/>
                  </a:cubicBezTo>
                  <a:cubicBezTo>
                    <a:pt x="1449070" y="1518920"/>
                    <a:pt x="1450340" y="1518920"/>
                    <a:pt x="1451610" y="1518920"/>
                  </a:cubicBezTo>
                  <a:cubicBezTo>
                    <a:pt x="1455420" y="1520190"/>
                    <a:pt x="1457960" y="1524000"/>
                    <a:pt x="1459230" y="1527810"/>
                  </a:cubicBezTo>
                  <a:cubicBezTo>
                    <a:pt x="1461770" y="1535430"/>
                    <a:pt x="1464310" y="1546860"/>
                    <a:pt x="1465580" y="1555750"/>
                  </a:cubicBezTo>
                  <a:cubicBezTo>
                    <a:pt x="1465580" y="1557020"/>
                    <a:pt x="1465580" y="1559560"/>
                    <a:pt x="1465580" y="1560830"/>
                  </a:cubicBezTo>
                  <a:cubicBezTo>
                    <a:pt x="1465580" y="1560830"/>
                    <a:pt x="1465580" y="1560830"/>
                    <a:pt x="1465580" y="1560830"/>
                  </a:cubicBezTo>
                  <a:cubicBezTo>
                    <a:pt x="1468120" y="1564640"/>
                    <a:pt x="1466850" y="1568450"/>
                    <a:pt x="1465580" y="1572260"/>
                  </a:cubicBezTo>
                  <a:cubicBezTo>
                    <a:pt x="1466850" y="1573530"/>
                    <a:pt x="1468120" y="1576070"/>
                    <a:pt x="1468120" y="1578610"/>
                  </a:cubicBezTo>
                  <a:cubicBezTo>
                    <a:pt x="1468120" y="1578610"/>
                    <a:pt x="1469390" y="1583690"/>
                    <a:pt x="1470660" y="1587500"/>
                  </a:cubicBezTo>
                  <a:cubicBezTo>
                    <a:pt x="1470660" y="1587500"/>
                    <a:pt x="1473200" y="1587500"/>
                    <a:pt x="1474470" y="1587500"/>
                  </a:cubicBezTo>
                  <a:cubicBezTo>
                    <a:pt x="1475740" y="1587500"/>
                    <a:pt x="1477010" y="1587500"/>
                    <a:pt x="1478280" y="1587500"/>
                  </a:cubicBezTo>
                  <a:cubicBezTo>
                    <a:pt x="1483360" y="1588770"/>
                    <a:pt x="1485900" y="1592580"/>
                    <a:pt x="1487170" y="1596390"/>
                  </a:cubicBezTo>
                  <a:cubicBezTo>
                    <a:pt x="1493520" y="1617980"/>
                    <a:pt x="1492250" y="1633220"/>
                    <a:pt x="1492250" y="1643380"/>
                  </a:cubicBezTo>
                  <a:cubicBezTo>
                    <a:pt x="1492250" y="1643380"/>
                    <a:pt x="1492250" y="1645920"/>
                    <a:pt x="1492250" y="1647190"/>
                  </a:cubicBezTo>
                  <a:cubicBezTo>
                    <a:pt x="1496060" y="1648460"/>
                    <a:pt x="1499870" y="1652270"/>
                    <a:pt x="1501140" y="1656080"/>
                  </a:cubicBezTo>
                  <a:cubicBezTo>
                    <a:pt x="1502410" y="1656080"/>
                    <a:pt x="1504950" y="1656080"/>
                    <a:pt x="1506220" y="1656080"/>
                  </a:cubicBezTo>
                  <a:cubicBezTo>
                    <a:pt x="1507490" y="1656080"/>
                    <a:pt x="1507490" y="1656080"/>
                    <a:pt x="1508760" y="1656080"/>
                  </a:cubicBezTo>
                  <a:cubicBezTo>
                    <a:pt x="1513840" y="1656080"/>
                    <a:pt x="1517650" y="1659890"/>
                    <a:pt x="1518920" y="1663700"/>
                  </a:cubicBezTo>
                  <a:cubicBezTo>
                    <a:pt x="1521460" y="1670050"/>
                    <a:pt x="1522730" y="1675130"/>
                    <a:pt x="1522730" y="1685290"/>
                  </a:cubicBezTo>
                  <a:cubicBezTo>
                    <a:pt x="1521460" y="1689100"/>
                    <a:pt x="1518920" y="1692910"/>
                    <a:pt x="1515110" y="1697990"/>
                  </a:cubicBezTo>
                  <a:cubicBezTo>
                    <a:pt x="1515110" y="1697990"/>
                    <a:pt x="1512570" y="1700530"/>
                    <a:pt x="1511300" y="1701800"/>
                  </a:cubicBezTo>
                  <a:cubicBezTo>
                    <a:pt x="1511300" y="1701800"/>
                    <a:pt x="1511300" y="1704340"/>
                    <a:pt x="1511300" y="1706880"/>
                  </a:cubicBezTo>
                  <a:cubicBezTo>
                    <a:pt x="1511300" y="1706880"/>
                    <a:pt x="1511300" y="1709420"/>
                    <a:pt x="1511300" y="1709420"/>
                  </a:cubicBezTo>
                  <a:cubicBezTo>
                    <a:pt x="1511300" y="1710690"/>
                    <a:pt x="1511300" y="1711960"/>
                    <a:pt x="1511300" y="1713230"/>
                  </a:cubicBezTo>
                  <a:lnTo>
                    <a:pt x="1511300" y="1729740"/>
                  </a:lnTo>
                  <a:cubicBezTo>
                    <a:pt x="1511300" y="1732280"/>
                    <a:pt x="1510030" y="1734820"/>
                    <a:pt x="1507490" y="1737360"/>
                  </a:cubicBezTo>
                  <a:lnTo>
                    <a:pt x="1507490" y="1750060"/>
                  </a:lnTo>
                  <a:cubicBezTo>
                    <a:pt x="1508760" y="1750060"/>
                    <a:pt x="1510030" y="1751330"/>
                    <a:pt x="1511300" y="1752600"/>
                  </a:cubicBezTo>
                  <a:cubicBezTo>
                    <a:pt x="1511300" y="1750060"/>
                    <a:pt x="1512570" y="1748790"/>
                    <a:pt x="1513840" y="1746250"/>
                  </a:cubicBezTo>
                  <a:cubicBezTo>
                    <a:pt x="1516380" y="1742440"/>
                    <a:pt x="1520190" y="1741170"/>
                    <a:pt x="1525270" y="1741170"/>
                  </a:cubicBezTo>
                  <a:cubicBezTo>
                    <a:pt x="1530350" y="1741170"/>
                    <a:pt x="1526540" y="1741170"/>
                    <a:pt x="1527810" y="1741170"/>
                  </a:cubicBezTo>
                  <a:cubicBezTo>
                    <a:pt x="1527810" y="1741170"/>
                    <a:pt x="1532890" y="1741170"/>
                    <a:pt x="1534160" y="1742440"/>
                  </a:cubicBezTo>
                  <a:cubicBezTo>
                    <a:pt x="1537970" y="1743710"/>
                    <a:pt x="1540510" y="1747520"/>
                    <a:pt x="1541780" y="1751330"/>
                  </a:cubicBezTo>
                  <a:cubicBezTo>
                    <a:pt x="1541780" y="1751330"/>
                    <a:pt x="1541780" y="1751330"/>
                    <a:pt x="1541780" y="1751330"/>
                  </a:cubicBezTo>
                  <a:cubicBezTo>
                    <a:pt x="1543050" y="1751330"/>
                    <a:pt x="1544320" y="1748790"/>
                    <a:pt x="1545590" y="1748790"/>
                  </a:cubicBezTo>
                  <a:cubicBezTo>
                    <a:pt x="1550670" y="1744980"/>
                    <a:pt x="1555750" y="1741170"/>
                    <a:pt x="1562100" y="1737360"/>
                  </a:cubicBezTo>
                  <a:cubicBezTo>
                    <a:pt x="1562100" y="1737360"/>
                    <a:pt x="1562100" y="1737360"/>
                    <a:pt x="1562100" y="1737360"/>
                  </a:cubicBezTo>
                  <a:cubicBezTo>
                    <a:pt x="1560830" y="1731010"/>
                    <a:pt x="1563370" y="1724660"/>
                    <a:pt x="1569720" y="1720850"/>
                  </a:cubicBezTo>
                  <a:lnTo>
                    <a:pt x="1576070" y="1717040"/>
                  </a:lnTo>
                  <a:cubicBezTo>
                    <a:pt x="1578610" y="1717040"/>
                    <a:pt x="1581150" y="1715770"/>
                    <a:pt x="1582420" y="1715770"/>
                  </a:cubicBezTo>
                  <a:cubicBezTo>
                    <a:pt x="1586230" y="1715770"/>
                    <a:pt x="1591310" y="1718310"/>
                    <a:pt x="1593850" y="1720850"/>
                  </a:cubicBezTo>
                  <a:cubicBezTo>
                    <a:pt x="1593850" y="1720850"/>
                    <a:pt x="1593850" y="1720850"/>
                    <a:pt x="1593850" y="1720850"/>
                  </a:cubicBezTo>
                  <a:cubicBezTo>
                    <a:pt x="1601470" y="1718310"/>
                    <a:pt x="1610360" y="1717040"/>
                    <a:pt x="1620520" y="1717040"/>
                  </a:cubicBezTo>
                  <a:cubicBezTo>
                    <a:pt x="1630680" y="1717040"/>
                    <a:pt x="1624330" y="1717040"/>
                    <a:pt x="1625600" y="1717040"/>
                  </a:cubicBezTo>
                  <a:cubicBezTo>
                    <a:pt x="1625600" y="1704340"/>
                    <a:pt x="1623060" y="1690370"/>
                    <a:pt x="1619250" y="1678940"/>
                  </a:cubicBezTo>
                  <a:cubicBezTo>
                    <a:pt x="1619250" y="1678940"/>
                    <a:pt x="1619250" y="1677670"/>
                    <a:pt x="1619250" y="1676400"/>
                  </a:cubicBezTo>
                  <a:cubicBezTo>
                    <a:pt x="1616710" y="1677670"/>
                    <a:pt x="1615440" y="1678940"/>
                    <a:pt x="1612900" y="1678940"/>
                  </a:cubicBezTo>
                  <a:cubicBezTo>
                    <a:pt x="1610360" y="1678940"/>
                    <a:pt x="1610360" y="1678940"/>
                    <a:pt x="1610360" y="1678940"/>
                  </a:cubicBezTo>
                  <a:cubicBezTo>
                    <a:pt x="1606550" y="1678940"/>
                    <a:pt x="1602740" y="1677670"/>
                    <a:pt x="1598930" y="1673860"/>
                  </a:cubicBezTo>
                  <a:cubicBezTo>
                    <a:pt x="1596390" y="1670050"/>
                    <a:pt x="1595120" y="1666240"/>
                    <a:pt x="1595120" y="1662430"/>
                  </a:cubicBezTo>
                  <a:lnTo>
                    <a:pt x="1595120" y="1657350"/>
                  </a:lnTo>
                  <a:cubicBezTo>
                    <a:pt x="1597660" y="1649730"/>
                    <a:pt x="1602740" y="1644650"/>
                    <a:pt x="1610360" y="1644650"/>
                  </a:cubicBezTo>
                  <a:cubicBezTo>
                    <a:pt x="1617980" y="1644650"/>
                    <a:pt x="1614170" y="1644650"/>
                    <a:pt x="1614170" y="1644650"/>
                  </a:cubicBezTo>
                  <a:cubicBezTo>
                    <a:pt x="1614170" y="1642110"/>
                    <a:pt x="1614170" y="1640840"/>
                    <a:pt x="1615440" y="1638300"/>
                  </a:cubicBezTo>
                  <a:cubicBezTo>
                    <a:pt x="1614170" y="1637030"/>
                    <a:pt x="1612900" y="1635760"/>
                    <a:pt x="1610360" y="1634490"/>
                  </a:cubicBezTo>
                  <a:cubicBezTo>
                    <a:pt x="1604010" y="1628140"/>
                    <a:pt x="1598930" y="1624330"/>
                    <a:pt x="1595120" y="1623060"/>
                  </a:cubicBezTo>
                  <a:lnTo>
                    <a:pt x="1588770" y="1623060"/>
                  </a:lnTo>
                  <a:cubicBezTo>
                    <a:pt x="1583690" y="1623060"/>
                    <a:pt x="1578610" y="1619250"/>
                    <a:pt x="1576070" y="1614170"/>
                  </a:cubicBezTo>
                  <a:cubicBezTo>
                    <a:pt x="1573530" y="1608239"/>
                    <a:pt x="1569720" y="1605280"/>
                    <a:pt x="1564640" y="1605280"/>
                  </a:cubicBezTo>
                  <a:cubicBezTo>
                    <a:pt x="1559560" y="1605280"/>
                    <a:pt x="1551940" y="1605280"/>
                    <a:pt x="1548130" y="1602740"/>
                  </a:cubicBezTo>
                  <a:cubicBezTo>
                    <a:pt x="1536700" y="1602740"/>
                    <a:pt x="1529080" y="1595120"/>
                    <a:pt x="1526540" y="1579880"/>
                  </a:cubicBezTo>
                  <a:cubicBezTo>
                    <a:pt x="1524000" y="1578610"/>
                    <a:pt x="1522730" y="1577340"/>
                    <a:pt x="1521460" y="1574800"/>
                  </a:cubicBezTo>
                  <a:cubicBezTo>
                    <a:pt x="1518920" y="1569720"/>
                    <a:pt x="1518920" y="1563370"/>
                    <a:pt x="1518920" y="1559560"/>
                  </a:cubicBezTo>
                  <a:cubicBezTo>
                    <a:pt x="1516380" y="1555750"/>
                    <a:pt x="1513840" y="1551940"/>
                    <a:pt x="1512570" y="1543050"/>
                  </a:cubicBezTo>
                  <a:cubicBezTo>
                    <a:pt x="1512570" y="1539240"/>
                    <a:pt x="1512570" y="1535430"/>
                    <a:pt x="1515110" y="1532890"/>
                  </a:cubicBezTo>
                  <a:cubicBezTo>
                    <a:pt x="1515110" y="1532890"/>
                    <a:pt x="1515110" y="1532890"/>
                    <a:pt x="1515110" y="1531620"/>
                  </a:cubicBezTo>
                  <a:cubicBezTo>
                    <a:pt x="1518920" y="1525270"/>
                    <a:pt x="1524000" y="1520190"/>
                    <a:pt x="1530350" y="1516380"/>
                  </a:cubicBezTo>
                  <a:cubicBezTo>
                    <a:pt x="1530350" y="1494790"/>
                    <a:pt x="1544320" y="1479550"/>
                    <a:pt x="1558290" y="1466850"/>
                  </a:cubicBezTo>
                  <a:cubicBezTo>
                    <a:pt x="1569720" y="1455420"/>
                    <a:pt x="1581150" y="1445260"/>
                    <a:pt x="1582420" y="1426210"/>
                  </a:cubicBezTo>
                  <a:cubicBezTo>
                    <a:pt x="1588770" y="1405890"/>
                    <a:pt x="1610360" y="1395730"/>
                    <a:pt x="1628140" y="1395730"/>
                  </a:cubicBezTo>
                  <a:cubicBezTo>
                    <a:pt x="1645920" y="1395730"/>
                    <a:pt x="1657350" y="1403350"/>
                    <a:pt x="1663700" y="1414780"/>
                  </a:cubicBezTo>
                  <a:cubicBezTo>
                    <a:pt x="1676400" y="1433830"/>
                    <a:pt x="1700530" y="1442720"/>
                    <a:pt x="1739900" y="1442720"/>
                  </a:cubicBezTo>
                  <a:cubicBezTo>
                    <a:pt x="1779270" y="1442720"/>
                    <a:pt x="1755140" y="1442720"/>
                    <a:pt x="1755140" y="1442720"/>
                  </a:cubicBezTo>
                  <a:cubicBezTo>
                    <a:pt x="1760220" y="1442720"/>
                    <a:pt x="1764030" y="1445260"/>
                    <a:pt x="1766570" y="1449070"/>
                  </a:cubicBezTo>
                  <a:cubicBezTo>
                    <a:pt x="1781810" y="1470660"/>
                    <a:pt x="1789430" y="1499870"/>
                    <a:pt x="1794510" y="1527810"/>
                  </a:cubicBezTo>
                  <a:cubicBezTo>
                    <a:pt x="1800860" y="1529080"/>
                    <a:pt x="1807210" y="1531620"/>
                    <a:pt x="1812290" y="1534160"/>
                  </a:cubicBezTo>
                  <a:cubicBezTo>
                    <a:pt x="1814830" y="1534160"/>
                    <a:pt x="1816100" y="1535430"/>
                    <a:pt x="1818640" y="1536700"/>
                  </a:cubicBezTo>
                  <a:cubicBezTo>
                    <a:pt x="1821180" y="1527810"/>
                    <a:pt x="1824990" y="1520190"/>
                    <a:pt x="1827530" y="1512570"/>
                  </a:cubicBezTo>
                  <a:cubicBezTo>
                    <a:pt x="1833880" y="1497330"/>
                    <a:pt x="1836420" y="1490980"/>
                    <a:pt x="1833880" y="1487170"/>
                  </a:cubicBezTo>
                  <a:close/>
                  <a:moveTo>
                    <a:pt x="1516380" y="1744980"/>
                  </a:moveTo>
                  <a:lnTo>
                    <a:pt x="1510030" y="1744980"/>
                  </a:lnTo>
                  <a:cubicBezTo>
                    <a:pt x="1512570" y="1744980"/>
                    <a:pt x="1513840" y="1744980"/>
                    <a:pt x="1516380" y="1744980"/>
                  </a:cubicBezTo>
                  <a:close/>
                  <a:moveTo>
                    <a:pt x="458470" y="1422400"/>
                  </a:moveTo>
                  <a:cubicBezTo>
                    <a:pt x="458470" y="1419860"/>
                    <a:pt x="461010" y="1417320"/>
                    <a:pt x="462280" y="1416050"/>
                  </a:cubicBezTo>
                  <a:cubicBezTo>
                    <a:pt x="459740" y="1413510"/>
                    <a:pt x="458470" y="1409700"/>
                    <a:pt x="458470" y="1405890"/>
                  </a:cubicBezTo>
                  <a:lnTo>
                    <a:pt x="458470" y="1393190"/>
                  </a:lnTo>
                  <a:cubicBezTo>
                    <a:pt x="458470" y="1384300"/>
                    <a:pt x="455930" y="1379220"/>
                    <a:pt x="452120" y="1377950"/>
                  </a:cubicBezTo>
                  <a:cubicBezTo>
                    <a:pt x="447040" y="1375410"/>
                    <a:pt x="444500" y="1370330"/>
                    <a:pt x="444500" y="1365250"/>
                  </a:cubicBezTo>
                  <a:cubicBezTo>
                    <a:pt x="444500" y="1351280"/>
                    <a:pt x="435610" y="1334770"/>
                    <a:pt x="426720" y="1319530"/>
                  </a:cubicBezTo>
                  <a:cubicBezTo>
                    <a:pt x="420370" y="1309370"/>
                    <a:pt x="414020" y="1297940"/>
                    <a:pt x="411480" y="1286510"/>
                  </a:cubicBezTo>
                  <a:cubicBezTo>
                    <a:pt x="408940" y="1286510"/>
                    <a:pt x="406400" y="1286510"/>
                    <a:pt x="402590" y="1286510"/>
                  </a:cubicBezTo>
                  <a:cubicBezTo>
                    <a:pt x="398780" y="1286510"/>
                    <a:pt x="394970" y="1286510"/>
                    <a:pt x="389890" y="1286510"/>
                  </a:cubicBezTo>
                  <a:cubicBezTo>
                    <a:pt x="386080" y="1300480"/>
                    <a:pt x="372110" y="1304290"/>
                    <a:pt x="365760" y="1306830"/>
                  </a:cubicBezTo>
                  <a:cubicBezTo>
                    <a:pt x="363220" y="1306830"/>
                    <a:pt x="360680" y="1308100"/>
                    <a:pt x="360680" y="1309370"/>
                  </a:cubicBezTo>
                  <a:cubicBezTo>
                    <a:pt x="360680" y="1316990"/>
                    <a:pt x="356870" y="1324610"/>
                    <a:pt x="349250" y="1325880"/>
                  </a:cubicBezTo>
                  <a:cubicBezTo>
                    <a:pt x="349250" y="1325880"/>
                    <a:pt x="346710" y="1329690"/>
                    <a:pt x="345440" y="1332230"/>
                  </a:cubicBezTo>
                  <a:cubicBezTo>
                    <a:pt x="345440" y="1334770"/>
                    <a:pt x="341630" y="1337310"/>
                    <a:pt x="340360" y="1338580"/>
                  </a:cubicBezTo>
                  <a:cubicBezTo>
                    <a:pt x="335280" y="1341120"/>
                    <a:pt x="330200" y="1344930"/>
                    <a:pt x="325120" y="1347470"/>
                  </a:cubicBezTo>
                  <a:cubicBezTo>
                    <a:pt x="307340" y="1358900"/>
                    <a:pt x="287020" y="1371600"/>
                    <a:pt x="262890" y="1371600"/>
                  </a:cubicBezTo>
                  <a:cubicBezTo>
                    <a:pt x="238760" y="1371600"/>
                    <a:pt x="243840" y="1369060"/>
                    <a:pt x="234950" y="1365250"/>
                  </a:cubicBezTo>
                  <a:cubicBezTo>
                    <a:pt x="229870" y="1379220"/>
                    <a:pt x="237490" y="1389380"/>
                    <a:pt x="251460" y="1407160"/>
                  </a:cubicBezTo>
                  <a:cubicBezTo>
                    <a:pt x="255270" y="1410970"/>
                    <a:pt x="257810" y="1416050"/>
                    <a:pt x="259080" y="1417320"/>
                  </a:cubicBezTo>
                  <a:cubicBezTo>
                    <a:pt x="273050" y="1428750"/>
                    <a:pt x="274320" y="1441450"/>
                    <a:pt x="274320" y="1449070"/>
                  </a:cubicBezTo>
                  <a:cubicBezTo>
                    <a:pt x="274320" y="1454150"/>
                    <a:pt x="274320" y="1455420"/>
                    <a:pt x="279400" y="1457960"/>
                  </a:cubicBezTo>
                  <a:cubicBezTo>
                    <a:pt x="283210" y="1460500"/>
                    <a:pt x="285750" y="1465580"/>
                    <a:pt x="285750" y="1469390"/>
                  </a:cubicBezTo>
                  <a:cubicBezTo>
                    <a:pt x="285750" y="1469390"/>
                    <a:pt x="285750" y="1482090"/>
                    <a:pt x="285750" y="1487170"/>
                  </a:cubicBezTo>
                  <a:cubicBezTo>
                    <a:pt x="285750" y="1493520"/>
                    <a:pt x="281940" y="1501140"/>
                    <a:pt x="279400" y="1507490"/>
                  </a:cubicBezTo>
                  <a:cubicBezTo>
                    <a:pt x="276860" y="1515110"/>
                    <a:pt x="274320" y="1521460"/>
                    <a:pt x="274320" y="1527810"/>
                  </a:cubicBezTo>
                  <a:lnTo>
                    <a:pt x="276860" y="1530350"/>
                  </a:lnTo>
                  <a:lnTo>
                    <a:pt x="279400" y="1530350"/>
                  </a:lnTo>
                  <a:cubicBezTo>
                    <a:pt x="287020" y="1530350"/>
                    <a:pt x="293370" y="1536700"/>
                    <a:pt x="293370" y="1544320"/>
                  </a:cubicBezTo>
                  <a:lnTo>
                    <a:pt x="293370" y="1586230"/>
                  </a:lnTo>
                  <a:cubicBezTo>
                    <a:pt x="293370" y="1591310"/>
                    <a:pt x="290830" y="1595120"/>
                    <a:pt x="285750" y="1597660"/>
                  </a:cubicBezTo>
                  <a:cubicBezTo>
                    <a:pt x="285750" y="1604010"/>
                    <a:pt x="285750" y="1610360"/>
                    <a:pt x="280670" y="1614170"/>
                  </a:cubicBezTo>
                  <a:cubicBezTo>
                    <a:pt x="280670" y="1619250"/>
                    <a:pt x="280670" y="1626870"/>
                    <a:pt x="278130" y="1637030"/>
                  </a:cubicBezTo>
                  <a:cubicBezTo>
                    <a:pt x="278130" y="1640840"/>
                    <a:pt x="275590" y="1643380"/>
                    <a:pt x="271780" y="1645920"/>
                  </a:cubicBezTo>
                  <a:cubicBezTo>
                    <a:pt x="271780" y="1645920"/>
                    <a:pt x="271780" y="1645920"/>
                    <a:pt x="271780" y="1645920"/>
                  </a:cubicBezTo>
                  <a:cubicBezTo>
                    <a:pt x="271780" y="1649730"/>
                    <a:pt x="271780" y="1653540"/>
                    <a:pt x="271780" y="1658620"/>
                  </a:cubicBezTo>
                  <a:cubicBezTo>
                    <a:pt x="273050" y="1664970"/>
                    <a:pt x="275590" y="1673860"/>
                    <a:pt x="271780" y="1681480"/>
                  </a:cubicBezTo>
                  <a:cubicBezTo>
                    <a:pt x="271780" y="1686560"/>
                    <a:pt x="274320" y="1691640"/>
                    <a:pt x="274320" y="1692910"/>
                  </a:cubicBezTo>
                  <a:cubicBezTo>
                    <a:pt x="276860" y="1697990"/>
                    <a:pt x="279400" y="1703070"/>
                    <a:pt x="283210" y="1708150"/>
                  </a:cubicBezTo>
                  <a:cubicBezTo>
                    <a:pt x="283210" y="1708150"/>
                    <a:pt x="295910" y="1724660"/>
                    <a:pt x="299720" y="1728470"/>
                  </a:cubicBezTo>
                  <a:cubicBezTo>
                    <a:pt x="299720" y="1728470"/>
                    <a:pt x="302260" y="1728470"/>
                    <a:pt x="302260" y="1728470"/>
                  </a:cubicBezTo>
                  <a:cubicBezTo>
                    <a:pt x="308610" y="1728470"/>
                    <a:pt x="313690" y="1731010"/>
                    <a:pt x="320040" y="1734820"/>
                  </a:cubicBezTo>
                  <a:cubicBezTo>
                    <a:pt x="321310" y="1731010"/>
                    <a:pt x="325120" y="1724660"/>
                    <a:pt x="330200" y="1719580"/>
                  </a:cubicBezTo>
                  <a:cubicBezTo>
                    <a:pt x="328930" y="1718310"/>
                    <a:pt x="327660" y="1717040"/>
                    <a:pt x="326390" y="1714500"/>
                  </a:cubicBezTo>
                  <a:cubicBezTo>
                    <a:pt x="326390" y="1713230"/>
                    <a:pt x="320040" y="1699260"/>
                    <a:pt x="325120" y="1689100"/>
                  </a:cubicBezTo>
                  <a:cubicBezTo>
                    <a:pt x="327660" y="1684020"/>
                    <a:pt x="334010" y="1680210"/>
                    <a:pt x="339090" y="1680210"/>
                  </a:cubicBezTo>
                  <a:cubicBezTo>
                    <a:pt x="344170" y="1680210"/>
                    <a:pt x="344170" y="1680210"/>
                    <a:pt x="345440" y="1680210"/>
                  </a:cubicBezTo>
                  <a:cubicBezTo>
                    <a:pt x="346710" y="1680210"/>
                    <a:pt x="349250" y="1678940"/>
                    <a:pt x="351790" y="1678940"/>
                  </a:cubicBezTo>
                  <a:cubicBezTo>
                    <a:pt x="354330" y="1676400"/>
                    <a:pt x="359410" y="1672590"/>
                    <a:pt x="367030" y="1672590"/>
                  </a:cubicBezTo>
                  <a:cubicBezTo>
                    <a:pt x="370840" y="1670050"/>
                    <a:pt x="374650" y="1667510"/>
                    <a:pt x="381000" y="1667510"/>
                  </a:cubicBezTo>
                  <a:cubicBezTo>
                    <a:pt x="387350" y="1667510"/>
                    <a:pt x="391160" y="1670050"/>
                    <a:pt x="393700" y="1671320"/>
                  </a:cubicBezTo>
                  <a:cubicBezTo>
                    <a:pt x="393700" y="1671320"/>
                    <a:pt x="393700" y="1671320"/>
                    <a:pt x="394970" y="1671320"/>
                  </a:cubicBezTo>
                  <a:cubicBezTo>
                    <a:pt x="398780" y="1663700"/>
                    <a:pt x="405130" y="1658620"/>
                    <a:pt x="410210" y="1656080"/>
                  </a:cubicBezTo>
                  <a:cubicBezTo>
                    <a:pt x="411480" y="1656080"/>
                    <a:pt x="414020" y="1653540"/>
                    <a:pt x="415290" y="1652270"/>
                  </a:cubicBezTo>
                  <a:cubicBezTo>
                    <a:pt x="417830" y="1647190"/>
                    <a:pt x="422910" y="1644650"/>
                    <a:pt x="427990" y="1644650"/>
                  </a:cubicBezTo>
                  <a:cubicBezTo>
                    <a:pt x="433070" y="1644650"/>
                    <a:pt x="429260" y="1644650"/>
                    <a:pt x="430530" y="1644650"/>
                  </a:cubicBezTo>
                  <a:cubicBezTo>
                    <a:pt x="430530" y="1644650"/>
                    <a:pt x="433070" y="1644650"/>
                    <a:pt x="434340" y="1644650"/>
                  </a:cubicBezTo>
                  <a:cubicBezTo>
                    <a:pt x="435610" y="1631950"/>
                    <a:pt x="436880" y="1617980"/>
                    <a:pt x="436880" y="1604010"/>
                  </a:cubicBezTo>
                  <a:cubicBezTo>
                    <a:pt x="436880" y="1579880"/>
                    <a:pt x="436880" y="1555750"/>
                    <a:pt x="445770" y="1532890"/>
                  </a:cubicBezTo>
                  <a:cubicBezTo>
                    <a:pt x="441960" y="1531620"/>
                    <a:pt x="440690" y="1530350"/>
                    <a:pt x="439420" y="1529080"/>
                  </a:cubicBezTo>
                  <a:cubicBezTo>
                    <a:pt x="433070" y="1524000"/>
                    <a:pt x="429260" y="1516380"/>
                    <a:pt x="426720" y="1507490"/>
                  </a:cubicBezTo>
                  <a:cubicBezTo>
                    <a:pt x="425450" y="1504950"/>
                    <a:pt x="424180" y="1498600"/>
                    <a:pt x="424180" y="1496060"/>
                  </a:cubicBezTo>
                  <a:cubicBezTo>
                    <a:pt x="424180" y="1493520"/>
                    <a:pt x="424180" y="1490980"/>
                    <a:pt x="427990" y="1488440"/>
                  </a:cubicBezTo>
                  <a:cubicBezTo>
                    <a:pt x="427990" y="1487170"/>
                    <a:pt x="427990" y="1484630"/>
                    <a:pt x="427990" y="1483360"/>
                  </a:cubicBezTo>
                  <a:cubicBezTo>
                    <a:pt x="427990" y="1479550"/>
                    <a:pt x="427990" y="1474470"/>
                    <a:pt x="427990" y="1470660"/>
                  </a:cubicBezTo>
                  <a:cubicBezTo>
                    <a:pt x="427990" y="1461770"/>
                    <a:pt x="431800" y="1456690"/>
                    <a:pt x="435610" y="1452880"/>
                  </a:cubicBezTo>
                  <a:cubicBezTo>
                    <a:pt x="435610" y="1449070"/>
                    <a:pt x="435610" y="1443990"/>
                    <a:pt x="438150" y="1441450"/>
                  </a:cubicBezTo>
                  <a:cubicBezTo>
                    <a:pt x="440690" y="1437640"/>
                    <a:pt x="444500" y="1436370"/>
                    <a:pt x="448310" y="1436370"/>
                  </a:cubicBezTo>
                  <a:cubicBezTo>
                    <a:pt x="454660" y="1436370"/>
                    <a:pt x="458470" y="1433830"/>
                    <a:pt x="459740" y="1433830"/>
                  </a:cubicBezTo>
                  <a:cubicBezTo>
                    <a:pt x="461010" y="1433830"/>
                    <a:pt x="459740" y="1433830"/>
                    <a:pt x="459740" y="1433830"/>
                  </a:cubicBezTo>
                  <a:cubicBezTo>
                    <a:pt x="455930" y="1430020"/>
                    <a:pt x="454660" y="1424940"/>
                    <a:pt x="455930" y="141986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46" name="Volný tvar: obrazec 45">
              <a:extLst>
                <a:ext uri="{FF2B5EF4-FFF2-40B4-BE49-F238E27FC236}">
                  <a16:creationId xmlns:a16="http://schemas.microsoft.com/office/drawing/2014/main" id="{AD7615C8-A446-71DC-4E3D-EE0109EB61DB}"/>
                </a:ext>
              </a:extLst>
            </p:cNvPr>
            <p:cNvSpPr/>
            <p:nvPr/>
          </p:nvSpPr>
          <p:spPr>
            <a:xfrm>
              <a:off x="5127775" y="3354329"/>
              <a:ext cx="1974683" cy="1937404"/>
            </a:xfrm>
            <a:custGeom>
              <a:avLst/>
              <a:gdLst>
                <a:gd name="connsiteX0" fmla="*/ 1979930 w 2219960"/>
                <a:gd name="connsiteY0" fmla="*/ 504190 h 2178050"/>
                <a:gd name="connsiteX1" fmla="*/ 1973580 w 2219960"/>
                <a:gd name="connsiteY1" fmla="*/ 501650 h 2178050"/>
                <a:gd name="connsiteX2" fmla="*/ 1940560 w 2219960"/>
                <a:gd name="connsiteY2" fmla="*/ 500380 h 2178050"/>
                <a:gd name="connsiteX3" fmla="*/ 1903730 w 2219960"/>
                <a:gd name="connsiteY3" fmla="*/ 473710 h 2178050"/>
                <a:gd name="connsiteX4" fmla="*/ 1903730 w 2219960"/>
                <a:gd name="connsiteY4" fmla="*/ 473710 h 2178050"/>
                <a:gd name="connsiteX5" fmla="*/ 1899920 w 2219960"/>
                <a:gd name="connsiteY5" fmla="*/ 476250 h 2178050"/>
                <a:gd name="connsiteX6" fmla="*/ 1873250 w 2219960"/>
                <a:gd name="connsiteY6" fmla="*/ 485140 h 2178050"/>
                <a:gd name="connsiteX7" fmla="*/ 1868170 w 2219960"/>
                <a:gd name="connsiteY7" fmla="*/ 485140 h 2178050"/>
                <a:gd name="connsiteX8" fmla="*/ 1850390 w 2219960"/>
                <a:gd name="connsiteY8" fmla="*/ 476250 h 2178050"/>
                <a:gd name="connsiteX9" fmla="*/ 1842770 w 2219960"/>
                <a:gd name="connsiteY9" fmla="*/ 480060 h 2178050"/>
                <a:gd name="connsiteX10" fmla="*/ 1836420 w 2219960"/>
                <a:gd name="connsiteY10" fmla="*/ 480060 h 2178050"/>
                <a:gd name="connsiteX11" fmla="*/ 1830070 w 2219960"/>
                <a:gd name="connsiteY11" fmla="*/ 478790 h 2178050"/>
                <a:gd name="connsiteX12" fmla="*/ 1822450 w 2219960"/>
                <a:gd name="connsiteY12" fmla="*/ 469900 h 2178050"/>
                <a:gd name="connsiteX13" fmla="*/ 1819910 w 2219960"/>
                <a:gd name="connsiteY13" fmla="*/ 461010 h 2178050"/>
                <a:gd name="connsiteX14" fmla="*/ 1797050 w 2219960"/>
                <a:gd name="connsiteY14" fmla="*/ 476250 h 2178050"/>
                <a:gd name="connsiteX15" fmla="*/ 1783080 w 2219960"/>
                <a:gd name="connsiteY15" fmla="*/ 466090 h 2178050"/>
                <a:gd name="connsiteX16" fmla="*/ 1779270 w 2219960"/>
                <a:gd name="connsiteY16" fmla="*/ 453390 h 2178050"/>
                <a:gd name="connsiteX17" fmla="*/ 1776730 w 2219960"/>
                <a:gd name="connsiteY17" fmla="*/ 440690 h 2178050"/>
                <a:gd name="connsiteX18" fmla="*/ 1770380 w 2219960"/>
                <a:gd name="connsiteY18" fmla="*/ 431800 h 2178050"/>
                <a:gd name="connsiteX19" fmla="*/ 1751330 w 2219960"/>
                <a:gd name="connsiteY19" fmla="*/ 401320 h 2178050"/>
                <a:gd name="connsiteX20" fmla="*/ 1733550 w 2219960"/>
                <a:gd name="connsiteY20" fmla="*/ 393700 h 2178050"/>
                <a:gd name="connsiteX21" fmla="*/ 1724660 w 2219960"/>
                <a:gd name="connsiteY21" fmla="*/ 387350 h 2178050"/>
                <a:gd name="connsiteX22" fmla="*/ 1723390 w 2219960"/>
                <a:gd name="connsiteY22" fmla="*/ 375920 h 2178050"/>
                <a:gd name="connsiteX23" fmla="*/ 1725930 w 2219960"/>
                <a:gd name="connsiteY23" fmla="*/ 360680 h 2178050"/>
                <a:gd name="connsiteX24" fmla="*/ 1723390 w 2219960"/>
                <a:gd name="connsiteY24" fmla="*/ 322580 h 2178050"/>
                <a:gd name="connsiteX25" fmla="*/ 1720850 w 2219960"/>
                <a:gd name="connsiteY25" fmla="*/ 309880 h 2178050"/>
                <a:gd name="connsiteX26" fmla="*/ 1697990 w 2219960"/>
                <a:gd name="connsiteY26" fmla="*/ 280670 h 2178050"/>
                <a:gd name="connsiteX27" fmla="*/ 1690370 w 2219960"/>
                <a:gd name="connsiteY27" fmla="*/ 234950 h 2178050"/>
                <a:gd name="connsiteX28" fmla="*/ 1686560 w 2219960"/>
                <a:gd name="connsiteY28" fmla="*/ 234950 h 2178050"/>
                <a:gd name="connsiteX29" fmla="*/ 1678940 w 2219960"/>
                <a:gd name="connsiteY29" fmla="*/ 231140 h 2178050"/>
                <a:gd name="connsiteX30" fmla="*/ 1670050 w 2219960"/>
                <a:gd name="connsiteY30" fmla="*/ 250190 h 2178050"/>
                <a:gd name="connsiteX31" fmla="*/ 1667510 w 2219960"/>
                <a:gd name="connsiteY31" fmla="*/ 257810 h 2178050"/>
                <a:gd name="connsiteX32" fmla="*/ 1657350 w 2219960"/>
                <a:gd name="connsiteY32" fmla="*/ 284480 h 2178050"/>
                <a:gd name="connsiteX33" fmla="*/ 1649730 w 2219960"/>
                <a:gd name="connsiteY33" fmla="*/ 304800 h 2178050"/>
                <a:gd name="connsiteX34" fmla="*/ 1653540 w 2219960"/>
                <a:gd name="connsiteY34" fmla="*/ 325120 h 2178050"/>
                <a:gd name="connsiteX35" fmla="*/ 1659890 w 2219960"/>
                <a:gd name="connsiteY35" fmla="*/ 372110 h 2178050"/>
                <a:gd name="connsiteX36" fmla="*/ 1645920 w 2219960"/>
                <a:gd name="connsiteY36" fmla="*/ 382270 h 2178050"/>
                <a:gd name="connsiteX37" fmla="*/ 1633220 w 2219960"/>
                <a:gd name="connsiteY37" fmla="*/ 382270 h 2178050"/>
                <a:gd name="connsiteX38" fmla="*/ 1630680 w 2219960"/>
                <a:gd name="connsiteY38" fmla="*/ 387350 h 2178050"/>
                <a:gd name="connsiteX39" fmla="*/ 1617980 w 2219960"/>
                <a:gd name="connsiteY39" fmla="*/ 394970 h 2178050"/>
                <a:gd name="connsiteX40" fmla="*/ 1586230 w 2219960"/>
                <a:gd name="connsiteY40" fmla="*/ 394970 h 2178050"/>
                <a:gd name="connsiteX41" fmla="*/ 1572260 w 2219960"/>
                <a:gd name="connsiteY41" fmla="*/ 381000 h 2178050"/>
                <a:gd name="connsiteX42" fmla="*/ 1569720 w 2219960"/>
                <a:gd name="connsiteY42" fmla="*/ 368300 h 2178050"/>
                <a:gd name="connsiteX43" fmla="*/ 1549400 w 2219960"/>
                <a:gd name="connsiteY43" fmla="*/ 353060 h 2178050"/>
                <a:gd name="connsiteX44" fmla="*/ 1535430 w 2219960"/>
                <a:gd name="connsiteY44" fmla="*/ 353060 h 2178050"/>
                <a:gd name="connsiteX45" fmla="*/ 1512570 w 2219960"/>
                <a:gd name="connsiteY45" fmla="*/ 347980 h 2178050"/>
                <a:gd name="connsiteX46" fmla="*/ 1506220 w 2219960"/>
                <a:gd name="connsiteY46" fmla="*/ 313690 h 2178050"/>
                <a:gd name="connsiteX47" fmla="*/ 1494790 w 2219960"/>
                <a:gd name="connsiteY47" fmla="*/ 303530 h 2178050"/>
                <a:gd name="connsiteX48" fmla="*/ 1492250 w 2219960"/>
                <a:gd name="connsiteY48" fmla="*/ 299720 h 2178050"/>
                <a:gd name="connsiteX49" fmla="*/ 1487170 w 2219960"/>
                <a:gd name="connsiteY49" fmla="*/ 287020 h 2178050"/>
                <a:gd name="connsiteX50" fmla="*/ 1480820 w 2219960"/>
                <a:gd name="connsiteY50" fmla="*/ 279400 h 2178050"/>
                <a:gd name="connsiteX51" fmla="*/ 1477010 w 2219960"/>
                <a:gd name="connsiteY51" fmla="*/ 269240 h 2178050"/>
                <a:gd name="connsiteX52" fmla="*/ 1465580 w 2219960"/>
                <a:gd name="connsiteY52" fmla="*/ 281940 h 2178050"/>
                <a:gd name="connsiteX53" fmla="*/ 1460500 w 2219960"/>
                <a:gd name="connsiteY53" fmla="*/ 284480 h 2178050"/>
                <a:gd name="connsiteX54" fmla="*/ 1414780 w 2219960"/>
                <a:gd name="connsiteY54" fmla="*/ 290830 h 2178050"/>
                <a:gd name="connsiteX55" fmla="*/ 1372870 w 2219960"/>
                <a:gd name="connsiteY55" fmla="*/ 262890 h 2178050"/>
                <a:gd name="connsiteX56" fmla="*/ 1380490 w 2219960"/>
                <a:gd name="connsiteY56" fmla="*/ 236220 h 2178050"/>
                <a:gd name="connsiteX57" fmla="*/ 1380490 w 2219960"/>
                <a:gd name="connsiteY57" fmla="*/ 234950 h 2178050"/>
                <a:gd name="connsiteX58" fmla="*/ 1375410 w 2219960"/>
                <a:gd name="connsiteY58" fmla="*/ 232410 h 2178050"/>
                <a:gd name="connsiteX59" fmla="*/ 1365250 w 2219960"/>
                <a:gd name="connsiteY59" fmla="*/ 205740 h 2178050"/>
                <a:gd name="connsiteX60" fmla="*/ 1367790 w 2219960"/>
                <a:gd name="connsiteY60" fmla="*/ 194310 h 2178050"/>
                <a:gd name="connsiteX61" fmla="*/ 1365250 w 2219960"/>
                <a:gd name="connsiteY61" fmla="*/ 190500 h 2178050"/>
                <a:gd name="connsiteX62" fmla="*/ 1346200 w 2219960"/>
                <a:gd name="connsiteY62" fmla="*/ 185420 h 2178050"/>
                <a:gd name="connsiteX63" fmla="*/ 1318260 w 2219960"/>
                <a:gd name="connsiteY63" fmla="*/ 193040 h 2178050"/>
                <a:gd name="connsiteX64" fmla="*/ 1314450 w 2219960"/>
                <a:gd name="connsiteY64" fmla="*/ 193040 h 2178050"/>
                <a:gd name="connsiteX65" fmla="*/ 1303020 w 2219960"/>
                <a:gd name="connsiteY65" fmla="*/ 187960 h 2178050"/>
                <a:gd name="connsiteX66" fmla="*/ 1296670 w 2219960"/>
                <a:gd name="connsiteY66" fmla="*/ 180340 h 2178050"/>
                <a:gd name="connsiteX67" fmla="*/ 1294130 w 2219960"/>
                <a:gd name="connsiteY67" fmla="*/ 175260 h 2178050"/>
                <a:gd name="connsiteX68" fmla="*/ 1285240 w 2219960"/>
                <a:gd name="connsiteY68" fmla="*/ 144780 h 2178050"/>
                <a:gd name="connsiteX69" fmla="*/ 1272540 w 2219960"/>
                <a:gd name="connsiteY69" fmla="*/ 144780 h 2178050"/>
                <a:gd name="connsiteX70" fmla="*/ 1236980 w 2219960"/>
                <a:gd name="connsiteY70" fmla="*/ 121920 h 2178050"/>
                <a:gd name="connsiteX71" fmla="*/ 1234440 w 2219960"/>
                <a:gd name="connsiteY71" fmla="*/ 105410 h 2178050"/>
                <a:gd name="connsiteX72" fmla="*/ 1233170 w 2219960"/>
                <a:gd name="connsiteY72" fmla="*/ 88900 h 2178050"/>
                <a:gd name="connsiteX73" fmla="*/ 1225550 w 2219960"/>
                <a:gd name="connsiteY73" fmla="*/ 82550 h 2178050"/>
                <a:gd name="connsiteX74" fmla="*/ 1211580 w 2219960"/>
                <a:gd name="connsiteY74" fmla="*/ 82550 h 2178050"/>
                <a:gd name="connsiteX75" fmla="*/ 1193800 w 2219960"/>
                <a:gd name="connsiteY75" fmla="*/ 93980 h 2178050"/>
                <a:gd name="connsiteX76" fmla="*/ 1184910 w 2219960"/>
                <a:gd name="connsiteY76" fmla="*/ 96520 h 2178050"/>
                <a:gd name="connsiteX77" fmla="*/ 1184910 w 2219960"/>
                <a:gd name="connsiteY77" fmla="*/ 96520 h 2178050"/>
                <a:gd name="connsiteX78" fmla="*/ 1151890 w 2219960"/>
                <a:gd name="connsiteY78" fmla="*/ 85090 h 2178050"/>
                <a:gd name="connsiteX79" fmla="*/ 1137920 w 2219960"/>
                <a:gd name="connsiteY79" fmla="*/ 67310 h 2178050"/>
                <a:gd name="connsiteX80" fmla="*/ 1132840 w 2219960"/>
                <a:gd name="connsiteY80" fmla="*/ 58420 h 2178050"/>
                <a:gd name="connsiteX81" fmla="*/ 1126490 w 2219960"/>
                <a:gd name="connsiteY81" fmla="*/ 21590 h 2178050"/>
                <a:gd name="connsiteX82" fmla="*/ 1126490 w 2219960"/>
                <a:gd name="connsiteY82" fmla="*/ 2540 h 2178050"/>
                <a:gd name="connsiteX83" fmla="*/ 1126490 w 2219960"/>
                <a:gd name="connsiteY83" fmla="*/ 0 h 2178050"/>
                <a:gd name="connsiteX84" fmla="*/ 1116330 w 2219960"/>
                <a:gd name="connsiteY84" fmla="*/ 1270 h 2178050"/>
                <a:gd name="connsiteX85" fmla="*/ 1084580 w 2219960"/>
                <a:gd name="connsiteY85" fmla="*/ 10160 h 2178050"/>
                <a:gd name="connsiteX86" fmla="*/ 1075690 w 2219960"/>
                <a:gd name="connsiteY86" fmla="*/ 15240 h 2178050"/>
                <a:gd name="connsiteX87" fmla="*/ 1060450 w 2219960"/>
                <a:gd name="connsiteY87" fmla="*/ 17780 h 2178050"/>
                <a:gd name="connsiteX88" fmla="*/ 1022350 w 2219960"/>
                <a:gd name="connsiteY88" fmla="*/ 30480 h 2178050"/>
                <a:gd name="connsiteX89" fmla="*/ 1010920 w 2219960"/>
                <a:gd name="connsiteY89" fmla="*/ 36830 h 2178050"/>
                <a:gd name="connsiteX90" fmla="*/ 1005840 w 2219960"/>
                <a:gd name="connsiteY90" fmla="*/ 36830 h 2178050"/>
                <a:gd name="connsiteX91" fmla="*/ 999490 w 2219960"/>
                <a:gd name="connsiteY91" fmla="*/ 43180 h 2178050"/>
                <a:gd name="connsiteX92" fmla="*/ 999490 w 2219960"/>
                <a:gd name="connsiteY92" fmla="*/ 45720 h 2178050"/>
                <a:gd name="connsiteX93" fmla="*/ 995680 w 2219960"/>
                <a:gd name="connsiteY93" fmla="*/ 77470 h 2178050"/>
                <a:gd name="connsiteX94" fmla="*/ 995680 w 2219960"/>
                <a:gd name="connsiteY94" fmla="*/ 139700 h 2178050"/>
                <a:gd name="connsiteX95" fmla="*/ 990600 w 2219960"/>
                <a:gd name="connsiteY95" fmla="*/ 205740 h 2178050"/>
                <a:gd name="connsiteX96" fmla="*/ 986790 w 2219960"/>
                <a:gd name="connsiteY96" fmla="*/ 208280 h 2178050"/>
                <a:gd name="connsiteX97" fmla="*/ 861060 w 2219960"/>
                <a:gd name="connsiteY97" fmla="*/ 293370 h 2178050"/>
                <a:gd name="connsiteX98" fmla="*/ 833120 w 2219960"/>
                <a:gd name="connsiteY98" fmla="*/ 302260 h 2178050"/>
                <a:gd name="connsiteX99" fmla="*/ 805180 w 2219960"/>
                <a:gd name="connsiteY99" fmla="*/ 316230 h 2178050"/>
                <a:gd name="connsiteX100" fmla="*/ 768350 w 2219960"/>
                <a:gd name="connsiteY100" fmla="*/ 344170 h 2178050"/>
                <a:gd name="connsiteX101" fmla="*/ 762000 w 2219960"/>
                <a:gd name="connsiteY101" fmla="*/ 360680 h 2178050"/>
                <a:gd name="connsiteX102" fmla="*/ 767080 w 2219960"/>
                <a:gd name="connsiteY102" fmla="*/ 372110 h 2178050"/>
                <a:gd name="connsiteX103" fmla="*/ 775970 w 2219960"/>
                <a:gd name="connsiteY103" fmla="*/ 389890 h 2178050"/>
                <a:gd name="connsiteX104" fmla="*/ 773430 w 2219960"/>
                <a:gd name="connsiteY104" fmla="*/ 402590 h 2178050"/>
                <a:gd name="connsiteX105" fmla="*/ 699770 w 2219960"/>
                <a:gd name="connsiteY105" fmla="*/ 433070 h 2178050"/>
                <a:gd name="connsiteX106" fmla="*/ 626110 w 2219960"/>
                <a:gd name="connsiteY106" fmla="*/ 422910 h 2178050"/>
                <a:gd name="connsiteX107" fmla="*/ 577850 w 2219960"/>
                <a:gd name="connsiteY107" fmla="*/ 414020 h 2178050"/>
                <a:gd name="connsiteX108" fmla="*/ 567690 w 2219960"/>
                <a:gd name="connsiteY108" fmla="*/ 414020 h 2178050"/>
                <a:gd name="connsiteX109" fmla="*/ 535940 w 2219960"/>
                <a:gd name="connsiteY109" fmla="*/ 402590 h 2178050"/>
                <a:gd name="connsiteX110" fmla="*/ 521970 w 2219960"/>
                <a:gd name="connsiteY110" fmla="*/ 346710 h 2178050"/>
                <a:gd name="connsiteX111" fmla="*/ 521970 w 2219960"/>
                <a:gd name="connsiteY111" fmla="*/ 341630 h 2178050"/>
                <a:gd name="connsiteX112" fmla="*/ 504190 w 2219960"/>
                <a:gd name="connsiteY112" fmla="*/ 342900 h 2178050"/>
                <a:gd name="connsiteX113" fmla="*/ 477520 w 2219960"/>
                <a:gd name="connsiteY113" fmla="*/ 341630 h 2178050"/>
                <a:gd name="connsiteX114" fmla="*/ 461010 w 2219960"/>
                <a:gd name="connsiteY114" fmla="*/ 340360 h 2178050"/>
                <a:gd name="connsiteX115" fmla="*/ 457200 w 2219960"/>
                <a:gd name="connsiteY115" fmla="*/ 356870 h 2178050"/>
                <a:gd name="connsiteX116" fmla="*/ 457200 w 2219960"/>
                <a:gd name="connsiteY116" fmla="*/ 356870 h 2178050"/>
                <a:gd name="connsiteX117" fmla="*/ 459740 w 2219960"/>
                <a:gd name="connsiteY117" fmla="*/ 365760 h 2178050"/>
                <a:gd name="connsiteX118" fmla="*/ 459740 w 2219960"/>
                <a:gd name="connsiteY118" fmla="*/ 384810 h 2178050"/>
                <a:gd name="connsiteX119" fmla="*/ 499110 w 2219960"/>
                <a:gd name="connsiteY119" fmla="*/ 491490 h 2178050"/>
                <a:gd name="connsiteX120" fmla="*/ 518160 w 2219960"/>
                <a:gd name="connsiteY120" fmla="*/ 570230 h 2178050"/>
                <a:gd name="connsiteX121" fmla="*/ 519430 w 2219960"/>
                <a:gd name="connsiteY121" fmla="*/ 589280 h 2178050"/>
                <a:gd name="connsiteX122" fmla="*/ 508000 w 2219960"/>
                <a:gd name="connsiteY122" fmla="*/ 595630 h 2178050"/>
                <a:gd name="connsiteX123" fmla="*/ 501650 w 2219960"/>
                <a:gd name="connsiteY123" fmla="*/ 594360 h 2178050"/>
                <a:gd name="connsiteX124" fmla="*/ 494030 w 2219960"/>
                <a:gd name="connsiteY124" fmla="*/ 591820 h 2178050"/>
                <a:gd name="connsiteX125" fmla="*/ 481330 w 2219960"/>
                <a:gd name="connsiteY125" fmla="*/ 595630 h 2178050"/>
                <a:gd name="connsiteX126" fmla="*/ 445770 w 2219960"/>
                <a:gd name="connsiteY126" fmla="*/ 603250 h 2178050"/>
                <a:gd name="connsiteX127" fmla="*/ 445770 w 2219960"/>
                <a:gd name="connsiteY127" fmla="*/ 603250 h 2178050"/>
                <a:gd name="connsiteX128" fmla="*/ 430530 w 2219960"/>
                <a:gd name="connsiteY128" fmla="*/ 588010 h 2178050"/>
                <a:gd name="connsiteX129" fmla="*/ 430530 w 2219960"/>
                <a:gd name="connsiteY129" fmla="*/ 588010 h 2178050"/>
                <a:gd name="connsiteX130" fmla="*/ 424180 w 2219960"/>
                <a:gd name="connsiteY130" fmla="*/ 591820 h 2178050"/>
                <a:gd name="connsiteX131" fmla="*/ 386080 w 2219960"/>
                <a:gd name="connsiteY131" fmla="*/ 603250 h 2178050"/>
                <a:gd name="connsiteX132" fmla="*/ 386080 w 2219960"/>
                <a:gd name="connsiteY132" fmla="*/ 603250 h 2178050"/>
                <a:gd name="connsiteX133" fmla="*/ 375920 w 2219960"/>
                <a:gd name="connsiteY133" fmla="*/ 599440 h 2178050"/>
                <a:gd name="connsiteX134" fmla="*/ 370840 w 2219960"/>
                <a:gd name="connsiteY134" fmla="*/ 589280 h 2178050"/>
                <a:gd name="connsiteX135" fmla="*/ 369570 w 2219960"/>
                <a:gd name="connsiteY135" fmla="*/ 589280 h 2178050"/>
                <a:gd name="connsiteX136" fmla="*/ 347980 w 2219960"/>
                <a:gd name="connsiteY136" fmla="*/ 601980 h 2178050"/>
                <a:gd name="connsiteX137" fmla="*/ 313690 w 2219960"/>
                <a:gd name="connsiteY137" fmla="*/ 618490 h 2178050"/>
                <a:gd name="connsiteX138" fmla="*/ 280670 w 2219960"/>
                <a:gd name="connsiteY138" fmla="*/ 591820 h 2178050"/>
                <a:gd name="connsiteX139" fmla="*/ 264160 w 2219960"/>
                <a:gd name="connsiteY139" fmla="*/ 566420 h 2178050"/>
                <a:gd name="connsiteX140" fmla="*/ 248920 w 2219960"/>
                <a:gd name="connsiteY140" fmla="*/ 548640 h 2178050"/>
                <a:gd name="connsiteX141" fmla="*/ 240030 w 2219960"/>
                <a:gd name="connsiteY141" fmla="*/ 542290 h 2178050"/>
                <a:gd name="connsiteX142" fmla="*/ 218440 w 2219960"/>
                <a:gd name="connsiteY142" fmla="*/ 548640 h 2178050"/>
                <a:gd name="connsiteX143" fmla="*/ 198120 w 2219960"/>
                <a:gd name="connsiteY143" fmla="*/ 554990 h 2178050"/>
                <a:gd name="connsiteX144" fmla="*/ 193040 w 2219960"/>
                <a:gd name="connsiteY144" fmla="*/ 554990 h 2178050"/>
                <a:gd name="connsiteX145" fmla="*/ 168910 w 2219960"/>
                <a:gd name="connsiteY145" fmla="*/ 582930 h 2178050"/>
                <a:gd name="connsiteX146" fmla="*/ 154940 w 2219960"/>
                <a:gd name="connsiteY146" fmla="*/ 580390 h 2178050"/>
                <a:gd name="connsiteX147" fmla="*/ 143510 w 2219960"/>
                <a:gd name="connsiteY147" fmla="*/ 579120 h 2178050"/>
                <a:gd name="connsiteX148" fmla="*/ 133350 w 2219960"/>
                <a:gd name="connsiteY148" fmla="*/ 585470 h 2178050"/>
                <a:gd name="connsiteX149" fmla="*/ 123190 w 2219960"/>
                <a:gd name="connsiteY149" fmla="*/ 589280 h 2178050"/>
                <a:gd name="connsiteX150" fmla="*/ 114300 w 2219960"/>
                <a:gd name="connsiteY150" fmla="*/ 585470 h 2178050"/>
                <a:gd name="connsiteX151" fmla="*/ 105410 w 2219960"/>
                <a:gd name="connsiteY151" fmla="*/ 579120 h 2178050"/>
                <a:gd name="connsiteX152" fmla="*/ 99060 w 2219960"/>
                <a:gd name="connsiteY152" fmla="*/ 579120 h 2178050"/>
                <a:gd name="connsiteX153" fmla="*/ 87630 w 2219960"/>
                <a:gd name="connsiteY153" fmla="*/ 580390 h 2178050"/>
                <a:gd name="connsiteX154" fmla="*/ 54610 w 2219960"/>
                <a:gd name="connsiteY154" fmla="*/ 589280 h 2178050"/>
                <a:gd name="connsiteX155" fmla="*/ 27940 w 2219960"/>
                <a:gd name="connsiteY155" fmla="*/ 598170 h 2178050"/>
                <a:gd name="connsiteX156" fmla="*/ 13970 w 2219960"/>
                <a:gd name="connsiteY156" fmla="*/ 608330 h 2178050"/>
                <a:gd name="connsiteX157" fmla="*/ 5080 w 2219960"/>
                <a:gd name="connsiteY157" fmla="*/ 610870 h 2178050"/>
                <a:gd name="connsiteX158" fmla="*/ 0 w 2219960"/>
                <a:gd name="connsiteY158" fmla="*/ 635000 h 2178050"/>
                <a:gd name="connsiteX159" fmla="*/ 20320 w 2219960"/>
                <a:gd name="connsiteY159" fmla="*/ 635000 h 2178050"/>
                <a:gd name="connsiteX160" fmla="*/ 34290 w 2219960"/>
                <a:gd name="connsiteY160" fmla="*/ 648970 h 2178050"/>
                <a:gd name="connsiteX161" fmla="*/ 33020 w 2219960"/>
                <a:gd name="connsiteY161" fmla="*/ 662940 h 2178050"/>
                <a:gd name="connsiteX162" fmla="*/ 45720 w 2219960"/>
                <a:gd name="connsiteY162" fmla="*/ 665480 h 2178050"/>
                <a:gd name="connsiteX163" fmla="*/ 66040 w 2219960"/>
                <a:gd name="connsiteY163" fmla="*/ 670560 h 2178050"/>
                <a:gd name="connsiteX164" fmla="*/ 76200 w 2219960"/>
                <a:gd name="connsiteY164" fmla="*/ 681990 h 2178050"/>
                <a:gd name="connsiteX165" fmla="*/ 69850 w 2219960"/>
                <a:gd name="connsiteY165" fmla="*/ 709930 h 2178050"/>
                <a:gd name="connsiteX166" fmla="*/ 46990 w 2219960"/>
                <a:gd name="connsiteY166" fmla="*/ 722630 h 2178050"/>
                <a:gd name="connsiteX167" fmla="*/ 63500 w 2219960"/>
                <a:gd name="connsiteY167" fmla="*/ 748030 h 2178050"/>
                <a:gd name="connsiteX168" fmla="*/ 64770 w 2219960"/>
                <a:gd name="connsiteY168" fmla="*/ 754380 h 2178050"/>
                <a:gd name="connsiteX169" fmla="*/ 67310 w 2219960"/>
                <a:gd name="connsiteY169" fmla="*/ 760730 h 2178050"/>
                <a:gd name="connsiteX170" fmla="*/ 74930 w 2219960"/>
                <a:gd name="connsiteY170" fmla="*/ 760730 h 2178050"/>
                <a:gd name="connsiteX171" fmla="*/ 88900 w 2219960"/>
                <a:gd name="connsiteY171" fmla="*/ 746760 h 2178050"/>
                <a:gd name="connsiteX172" fmla="*/ 95250 w 2219960"/>
                <a:gd name="connsiteY172" fmla="*/ 746760 h 2178050"/>
                <a:gd name="connsiteX173" fmla="*/ 104140 w 2219960"/>
                <a:gd name="connsiteY173" fmla="*/ 750570 h 2178050"/>
                <a:gd name="connsiteX174" fmla="*/ 119380 w 2219960"/>
                <a:gd name="connsiteY174" fmla="*/ 745490 h 2178050"/>
                <a:gd name="connsiteX175" fmla="*/ 129540 w 2219960"/>
                <a:gd name="connsiteY175" fmla="*/ 748030 h 2178050"/>
                <a:gd name="connsiteX176" fmla="*/ 138430 w 2219960"/>
                <a:gd name="connsiteY176" fmla="*/ 764540 h 2178050"/>
                <a:gd name="connsiteX177" fmla="*/ 157480 w 2219960"/>
                <a:gd name="connsiteY177" fmla="*/ 767080 h 2178050"/>
                <a:gd name="connsiteX178" fmla="*/ 177800 w 2219960"/>
                <a:gd name="connsiteY178" fmla="*/ 767080 h 2178050"/>
                <a:gd name="connsiteX179" fmla="*/ 186690 w 2219960"/>
                <a:gd name="connsiteY179" fmla="*/ 767080 h 2178050"/>
                <a:gd name="connsiteX180" fmla="*/ 196850 w 2219960"/>
                <a:gd name="connsiteY180" fmla="*/ 773430 h 2178050"/>
                <a:gd name="connsiteX181" fmla="*/ 199390 w 2219960"/>
                <a:gd name="connsiteY181" fmla="*/ 786130 h 2178050"/>
                <a:gd name="connsiteX182" fmla="*/ 212090 w 2219960"/>
                <a:gd name="connsiteY182" fmla="*/ 787400 h 2178050"/>
                <a:gd name="connsiteX183" fmla="*/ 228600 w 2219960"/>
                <a:gd name="connsiteY183" fmla="*/ 787400 h 2178050"/>
                <a:gd name="connsiteX184" fmla="*/ 241300 w 2219960"/>
                <a:gd name="connsiteY184" fmla="*/ 795020 h 2178050"/>
                <a:gd name="connsiteX185" fmla="*/ 245110 w 2219960"/>
                <a:gd name="connsiteY185" fmla="*/ 797560 h 2178050"/>
                <a:gd name="connsiteX186" fmla="*/ 250190 w 2219960"/>
                <a:gd name="connsiteY186" fmla="*/ 808990 h 2178050"/>
                <a:gd name="connsiteX187" fmla="*/ 274320 w 2219960"/>
                <a:gd name="connsiteY187" fmla="*/ 819150 h 2178050"/>
                <a:gd name="connsiteX188" fmla="*/ 312420 w 2219960"/>
                <a:gd name="connsiteY188" fmla="*/ 830580 h 2178050"/>
                <a:gd name="connsiteX189" fmla="*/ 316230 w 2219960"/>
                <a:gd name="connsiteY189" fmla="*/ 831850 h 2178050"/>
                <a:gd name="connsiteX190" fmla="*/ 331470 w 2219960"/>
                <a:gd name="connsiteY190" fmla="*/ 829310 h 2178050"/>
                <a:gd name="connsiteX191" fmla="*/ 345440 w 2219960"/>
                <a:gd name="connsiteY191" fmla="*/ 829310 h 2178050"/>
                <a:gd name="connsiteX192" fmla="*/ 355600 w 2219960"/>
                <a:gd name="connsiteY192" fmla="*/ 833120 h 2178050"/>
                <a:gd name="connsiteX193" fmla="*/ 359410 w 2219960"/>
                <a:gd name="connsiteY193" fmla="*/ 844550 h 2178050"/>
                <a:gd name="connsiteX194" fmla="*/ 363220 w 2219960"/>
                <a:gd name="connsiteY194" fmla="*/ 862330 h 2178050"/>
                <a:gd name="connsiteX195" fmla="*/ 363220 w 2219960"/>
                <a:gd name="connsiteY195" fmla="*/ 878840 h 2178050"/>
                <a:gd name="connsiteX196" fmla="*/ 358140 w 2219960"/>
                <a:gd name="connsiteY196" fmla="*/ 883920 h 2178050"/>
                <a:gd name="connsiteX197" fmla="*/ 358140 w 2219960"/>
                <a:gd name="connsiteY197" fmla="*/ 885190 h 2178050"/>
                <a:gd name="connsiteX198" fmla="*/ 361950 w 2219960"/>
                <a:gd name="connsiteY198" fmla="*/ 885190 h 2178050"/>
                <a:gd name="connsiteX199" fmla="*/ 373380 w 2219960"/>
                <a:gd name="connsiteY199" fmla="*/ 890270 h 2178050"/>
                <a:gd name="connsiteX200" fmla="*/ 381000 w 2219960"/>
                <a:gd name="connsiteY200" fmla="*/ 892810 h 2178050"/>
                <a:gd name="connsiteX201" fmla="*/ 386080 w 2219960"/>
                <a:gd name="connsiteY201" fmla="*/ 892810 h 2178050"/>
                <a:gd name="connsiteX202" fmla="*/ 393700 w 2219960"/>
                <a:gd name="connsiteY202" fmla="*/ 895350 h 2178050"/>
                <a:gd name="connsiteX203" fmla="*/ 411480 w 2219960"/>
                <a:gd name="connsiteY203" fmla="*/ 922020 h 2178050"/>
                <a:gd name="connsiteX204" fmla="*/ 411480 w 2219960"/>
                <a:gd name="connsiteY204" fmla="*/ 927100 h 2178050"/>
                <a:gd name="connsiteX205" fmla="*/ 435610 w 2219960"/>
                <a:gd name="connsiteY205" fmla="*/ 963930 h 2178050"/>
                <a:gd name="connsiteX206" fmla="*/ 435610 w 2219960"/>
                <a:gd name="connsiteY206" fmla="*/ 969010 h 2178050"/>
                <a:gd name="connsiteX207" fmla="*/ 424180 w 2219960"/>
                <a:gd name="connsiteY207" fmla="*/ 985520 h 2178050"/>
                <a:gd name="connsiteX208" fmla="*/ 415290 w 2219960"/>
                <a:gd name="connsiteY208" fmla="*/ 1004570 h 2178050"/>
                <a:gd name="connsiteX209" fmla="*/ 457200 w 2219960"/>
                <a:gd name="connsiteY209" fmla="*/ 1047750 h 2178050"/>
                <a:gd name="connsiteX210" fmla="*/ 562610 w 2219960"/>
                <a:gd name="connsiteY210" fmla="*/ 1121410 h 2178050"/>
                <a:gd name="connsiteX211" fmla="*/ 571500 w 2219960"/>
                <a:gd name="connsiteY211" fmla="*/ 1134110 h 2178050"/>
                <a:gd name="connsiteX212" fmla="*/ 563880 w 2219960"/>
                <a:gd name="connsiteY212" fmla="*/ 1150620 h 2178050"/>
                <a:gd name="connsiteX213" fmla="*/ 571500 w 2219960"/>
                <a:gd name="connsiteY213" fmla="*/ 1164590 h 2178050"/>
                <a:gd name="connsiteX214" fmla="*/ 568960 w 2219960"/>
                <a:gd name="connsiteY214" fmla="*/ 1235710 h 2178050"/>
                <a:gd name="connsiteX215" fmla="*/ 560070 w 2219960"/>
                <a:gd name="connsiteY215" fmla="*/ 1239520 h 2178050"/>
                <a:gd name="connsiteX216" fmla="*/ 558800 w 2219960"/>
                <a:gd name="connsiteY216" fmla="*/ 1239520 h 2178050"/>
                <a:gd name="connsiteX217" fmla="*/ 561340 w 2219960"/>
                <a:gd name="connsiteY217" fmla="*/ 1252220 h 2178050"/>
                <a:gd name="connsiteX218" fmla="*/ 571500 w 2219960"/>
                <a:gd name="connsiteY218" fmla="*/ 1257300 h 2178050"/>
                <a:gd name="connsiteX219" fmla="*/ 595630 w 2219960"/>
                <a:gd name="connsiteY219" fmla="*/ 1277620 h 2178050"/>
                <a:gd name="connsiteX220" fmla="*/ 636270 w 2219960"/>
                <a:gd name="connsiteY220" fmla="*/ 1369060 h 2178050"/>
                <a:gd name="connsiteX221" fmla="*/ 624840 w 2219960"/>
                <a:gd name="connsiteY221" fmla="*/ 1375410 h 2178050"/>
                <a:gd name="connsiteX222" fmla="*/ 621030 w 2219960"/>
                <a:gd name="connsiteY222" fmla="*/ 1375410 h 2178050"/>
                <a:gd name="connsiteX223" fmla="*/ 608330 w 2219960"/>
                <a:gd name="connsiteY223" fmla="*/ 1361440 h 2178050"/>
                <a:gd name="connsiteX224" fmla="*/ 596900 w 2219960"/>
                <a:gd name="connsiteY224" fmla="*/ 1342390 h 2178050"/>
                <a:gd name="connsiteX225" fmla="*/ 596900 w 2219960"/>
                <a:gd name="connsiteY225" fmla="*/ 1342390 h 2178050"/>
                <a:gd name="connsiteX226" fmla="*/ 586740 w 2219960"/>
                <a:gd name="connsiteY226" fmla="*/ 1338580 h 2178050"/>
                <a:gd name="connsiteX227" fmla="*/ 582930 w 2219960"/>
                <a:gd name="connsiteY227" fmla="*/ 1333500 h 2178050"/>
                <a:gd name="connsiteX228" fmla="*/ 577850 w 2219960"/>
                <a:gd name="connsiteY228" fmla="*/ 1365250 h 2178050"/>
                <a:gd name="connsiteX229" fmla="*/ 581660 w 2219960"/>
                <a:gd name="connsiteY229" fmla="*/ 1371600 h 2178050"/>
                <a:gd name="connsiteX230" fmla="*/ 567690 w 2219960"/>
                <a:gd name="connsiteY230" fmla="*/ 1413510 h 2178050"/>
                <a:gd name="connsiteX231" fmla="*/ 567690 w 2219960"/>
                <a:gd name="connsiteY231" fmla="*/ 1423670 h 2178050"/>
                <a:gd name="connsiteX232" fmla="*/ 576580 w 2219960"/>
                <a:gd name="connsiteY232" fmla="*/ 1428750 h 2178050"/>
                <a:gd name="connsiteX233" fmla="*/ 580390 w 2219960"/>
                <a:gd name="connsiteY233" fmla="*/ 1441450 h 2178050"/>
                <a:gd name="connsiteX234" fmla="*/ 579120 w 2219960"/>
                <a:gd name="connsiteY234" fmla="*/ 1461770 h 2178050"/>
                <a:gd name="connsiteX235" fmla="*/ 576580 w 2219960"/>
                <a:gd name="connsiteY235" fmla="*/ 1471930 h 2178050"/>
                <a:gd name="connsiteX236" fmla="*/ 581660 w 2219960"/>
                <a:gd name="connsiteY236" fmla="*/ 1482090 h 2178050"/>
                <a:gd name="connsiteX237" fmla="*/ 581660 w 2219960"/>
                <a:gd name="connsiteY237" fmla="*/ 1492250 h 2178050"/>
                <a:gd name="connsiteX238" fmla="*/ 577850 w 2219960"/>
                <a:gd name="connsiteY238" fmla="*/ 1504950 h 2178050"/>
                <a:gd name="connsiteX239" fmla="*/ 567690 w 2219960"/>
                <a:gd name="connsiteY239" fmla="*/ 1524000 h 2178050"/>
                <a:gd name="connsiteX240" fmla="*/ 570230 w 2219960"/>
                <a:gd name="connsiteY240" fmla="*/ 1524000 h 2178050"/>
                <a:gd name="connsiteX241" fmla="*/ 577850 w 2219960"/>
                <a:gd name="connsiteY241" fmla="*/ 1525270 h 2178050"/>
                <a:gd name="connsiteX242" fmla="*/ 585470 w 2219960"/>
                <a:gd name="connsiteY242" fmla="*/ 1539240 h 2178050"/>
                <a:gd name="connsiteX243" fmla="*/ 580390 w 2219960"/>
                <a:gd name="connsiteY243" fmla="*/ 1558290 h 2178050"/>
                <a:gd name="connsiteX244" fmla="*/ 571500 w 2219960"/>
                <a:gd name="connsiteY244" fmla="*/ 1567180 h 2178050"/>
                <a:gd name="connsiteX245" fmla="*/ 567690 w 2219960"/>
                <a:gd name="connsiteY245" fmla="*/ 1567180 h 2178050"/>
                <a:gd name="connsiteX246" fmla="*/ 560070 w 2219960"/>
                <a:gd name="connsiteY246" fmla="*/ 1564640 h 2178050"/>
                <a:gd name="connsiteX247" fmla="*/ 557530 w 2219960"/>
                <a:gd name="connsiteY247" fmla="*/ 1564640 h 2178050"/>
                <a:gd name="connsiteX248" fmla="*/ 556260 w 2219960"/>
                <a:gd name="connsiteY248" fmla="*/ 1570990 h 2178050"/>
                <a:gd name="connsiteX249" fmla="*/ 553720 w 2219960"/>
                <a:gd name="connsiteY249" fmla="*/ 1611630 h 2178050"/>
                <a:gd name="connsiteX250" fmla="*/ 561340 w 2219960"/>
                <a:gd name="connsiteY250" fmla="*/ 1614170 h 2178050"/>
                <a:gd name="connsiteX251" fmla="*/ 567690 w 2219960"/>
                <a:gd name="connsiteY251" fmla="*/ 1628140 h 2178050"/>
                <a:gd name="connsiteX252" fmla="*/ 561340 w 2219960"/>
                <a:gd name="connsiteY252" fmla="*/ 1657350 h 2178050"/>
                <a:gd name="connsiteX253" fmla="*/ 547370 w 2219960"/>
                <a:gd name="connsiteY253" fmla="*/ 1667510 h 2178050"/>
                <a:gd name="connsiteX254" fmla="*/ 546100 w 2219960"/>
                <a:gd name="connsiteY254" fmla="*/ 1667510 h 2178050"/>
                <a:gd name="connsiteX255" fmla="*/ 542290 w 2219960"/>
                <a:gd name="connsiteY255" fmla="*/ 1670050 h 2178050"/>
                <a:gd name="connsiteX256" fmla="*/ 542290 w 2219960"/>
                <a:gd name="connsiteY256" fmla="*/ 1670050 h 2178050"/>
                <a:gd name="connsiteX257" fmla="*/ 551180 w 2219960"/>
                <a:gd name="connsiteY257" fmla="*/ 1684020 h 2178050"/>
                <a:gd name="connsiteX258" fmla="*/ 551180 w 2219960"/>
                <a:gd name="connsiteY258" fmla="*/ 1691640 h 2178050"/>
                <a:gd name="connsiteX259" fmla="*/ 520700 w 2219960"/>
                <a:gd name="connsiteY259" fmla="*/ 1741170 h 2178050"/>
                <a:gd name="connsiteX260" fmla="*/ 529590 w 2219960"/>
                <a:gd name="connsiteY260" fmla="*/ 1751330 h 2178050"/>
                <a:gd name="connsiteX261" fmla="*/ 525780 w 2219960"/>
                <a:gd name="connsiteY261" fmla="*/ 1764030 h 2178050"/>
                <a:gd name="connsiteX262" fmla="*/ 500380 w 2219960"/>
                <a:gd name="connsiteY262" fmla="*/ 1785620 h 2178050"/>
                <a:gd name="connsiteX263" fmla="*/ 518160 w 2219960"/>
                <a:gd name="connsiteY263" fmla="*/ 1785620 h 2178050"/>
                <a:gd name="connsiteX264" fmla="*/ 528320 w 2219960"/>
                <a:gd name="connsiteY264" fmla="*/ 1791970 h 2178050"/>
                <a:gd name="connsiteX265" fmla="*/ 530860 w 2219960"/>
                <a:gd name="connsiteY265" fmla="*/ 1803400 h 2178050"/>
                <a:gd name="connsiteX266" fmla="*/ 528320 w 2219960"/>
                <a:gd name="connsiteY266" fmla="*/ 1821180 h 2178050"/>
                <a:gd name="connsiteX267" fmla="*/ 528320 w 2219960"/>
                <a:gd name="connsiteY267" fmla="*/ 1821180 h 2178050"/>
                <a:gd name="connsiteX268" fmla="*/ 538480 w 2219960"/>
                <a:gd name="connsiteY268" fmla="*/ 1816100 h 2178050"/>
                <a:gd name="connsiteX269" fmla="*/ 538480 w 2219960"/>
                <a:gd name="connsiteY269" fmla="*/ 1816100 h 2178050"/>
                <a:gd name="connsiteX270" fmla="*/ 548640 w 2219960"/>
                <a:gd name="connsiteY270" fmla="*/ 1821180 h 2178050"/>
                <a:gd name="connsiteX271" fmla="*/ 574040 w 2219960"/>
                <a:gd name="connsiteY271" fmla="*/ 1844040 h 2178050"/>
                <a:gd name="connsiteX272" fmla="*/ 610870 w 2219960"/>
                <a:gd name="connsiteY272" fmla="*/ 1844040 h 2178050"/>
                <a:gd name="connsiteX273" fmla="*/ 635000 w 2219960"/>
                <a:gd name="connsiteY273" fmla="*/ 1861820 h 2178050"/>
                <a:gd name="connsiteX274" fmla="*/ 637540 w 2219960"/>
                <a:gd name="connsiteY274" fmla="*/ 1866900 h 2178050"/>
                <a:gd name="connsiteX275" fmla="*/ 651510 w 2219960"/>
                <a:gd name="connsiteY275" fmla="*/ 1887220 h 2178050"/>
                <a:gd name="connsiteX276" fmla="*/ 689610 w 2219960"/>
                <a:gd name="connsiteY276" fmla="*/ 1874520 h 2178050"/>
                <a:gd name="connsiteX277" fmla="*/ 695960 w 2219960"/>
                <a:gd name="connsiteY277" fmla="*/ 1873250 h 2178050"/>
                <a:gd name="connsiteX278" fmla="*/ 701040 w 2219960"/>
                <a:gd name="connsiteY278" fmla="*/ 1873250 h 2178050"/>
                <a:gd name="connsiteX279" fmla="*/ 708660 w 2219960"/>
                <a:gd name="connsiteY279" fmla="*/ 1880870 h 2178050"/>
                <a:gd name="connsiteX280" fmla="*/ 723900 w 2219960"/>
                <a:gd name="connsiteY280" fmla="*/ 1898650 h 2178050"/>
                <a:gd name="connsiteX281" fmla="*/ 737870 w 2219960"/>
                <a:gd name="connsiteY281" fmla="*/ 1897380 h 2178050"/>
                <a:gd name="connsiteX282" fmla="*/ 755650 w 2219960"/>
                <a:gd name="connsiteY282" fmla="*/ 1896110 h 2178050"/>
                <a:gd name="connsiteX283" fmla="*/ 764540 w 2219960"/>
                <a:gd name="connsiteY283" fmla="*/ 1896110 h 2178050"/>
                <a:gd name="connsiteX284" fmla="*/ 783590 w 2219960"/>
                <a:gd name="connsiteY284" fmla="*/ 1906270 h 2178050"/>
                <a:gd name="connsiteX285" fmla="*/ 787400 w 2219960"/>
                <a:gd name="connsiteY285" fmla="*/ 1905000 h 2178050"/>
                <a:gd name="connsiteX286" fmla="*/ 810260 w 2219960"/>
                <a:gd name="connsiteY286" fmla="*/ 1898650 h 2178050"/>
                <a:gd name="connsiteX287" fmla="*/ 828040 w 2219960"/>
                <a:gd name="connsiteY287" fmla="*/ 1902460 h 2178050"/>
                <a:gd name="connsiteX288" fmla="*/ 844550 w 2219960"/>
                <a:gd name="connsiteY288" fmla="*/ 1870710 h 2178050"/>
                <a:gd name="connsiteX289" fmla="*/ 859790 w 2219960"/>
                <a:gd name="connsiteY289" fmla="*/ 1866900 h 2178050"/>
                <a:gd name="connsiteX290" fmla="*/ 882650 w 2219960"/>
                <a:gd name="connsiteY290" fmla="*/ 1874520 h 2178050"/>
                <a:gd name="connsiteX291" fmla="*/ 914400 w 2219960"/>
                <a:gd name="connsiteY291" fmla="*/ 1884680 h 2178050"/>
                <a:gd name="connsiteX292" fmla="*/ 920750 w 2219960"/>
                <a:gd name="connsiteY292" fmla="*/ 1888490 h 2178050"/>
                <a:gd name="connsiteX293" fmla="*/ 925830 w 2219960"/>
                <a:gd name="connsiteY293" fmla="*/ 1894840 h 2178050"/>
                <a:gd name="connsiteX294" fmla="*/ 944880 w 2219960"/>
                <a:gd name="connsiteY294" fmla="*/ 1896110 h 2178050"/>
                <a:gd name="connsiteX295" fmla="*/ 971550 w 2219960"/>
                <a:gd name="connsiteY295" fmla="*/ 1908810 h 2178050"/>
                <a:gd name="connsiteX296" fmla="*/ 998220 w 2219960"/>
                <a:gd name="connsiteY296" fmla="*/ 1916430 h 2178050"/>
                <a:gd name="connsiteX297" fmla="*/ 1071880 w 2219960"/>
                <a:gd name="connsiteY297" fmla="*/ 1935480 h 2178050"/>
                <a:gd name="connsiteX298" fmla="*/ 1087120 w 2219960"/>
                <a:gd name="connsiteY298" fmla="*/ 1957070 h 2178050"/>
                <a:gd name="connsiteX299" fmla="*/ 1139190 w 2219960"/>
                <a:gd name="connsiteY299" fmla="*/ 1976120 h 2178050"/>
                <a:gd name="connsiteX300" fmla="*/ 1144270 w 2219960"/>
                <a:gd name="connsiteY300" fmla="*/ 1976120 h 2178050"/>
                <a:gd name="connsiteX301" fmla="*/ 1159510 w 2219960"/>
                <a:gd name="connsiteY301" fmla="*/ 1974850 h 2178050"/>
                <a:gd name="connsiteX302" fmla="*/ 1183640 w 2219960"/>
                <a:gd name="connsiteY302" fmla="*/ 1953260 h 2178050"/>
                <a:gd name="connsiteX303" fmla="*/ 1209040 w 2219960"/>
                <a:gd name="connsiteY303" fmla="*/ 1944370 h 2178050"/>
                <a:gd name="connsiteX304" fmla="*/ 1203960 w 2219960"/>
                <a:gd name="connsiteY304" fmla="*/ 1902460 h 2178050"/>
                <a:gd name="connsiteX305" fmla="*/ 1200150 w 2219960"/>
                <a:gd name="connsiteY305" fmla="*/ 1878330 h 2178050"/>
                <a:gd name="connsiteX306" fmla="*/ 1197610 w 2219960"/>
                <a:gd name="connsiteY306" fmla="*/ 1865630 h 2178050"/>
                <a:gd name="connsiteX307" fmla="*/ 1202690 w 2219960"/>
                <a:gd name="connsiteY307" fmla="*/ 1859280 h 2178050"/>
                <a:gd name="connsiteX308" fmla="*/ 1211580 w 2219960"/>
                <a:gd name="connsiteY308" fmla="*/ 1842770 h 2178050"/>
                <a:gd name="connsiteX309" fmla="*/ 1211580 w 2219960"/>
                <a:gd name="connsiteY309" fmla="*/ 1828800 h 2178050"/>
                <a:gd name="connsiteX310" fmla="*/ 1278890 w 2219960"/>
                <a:gd name="connsiteY310" fmla="*/ 1778000 h 2178050"/>
                <a:gd name="connsiteX311" fmla="*/ 1278890 w 2219960"/>
                <a:gd name="connsiteY311" fmla="*/ 1778000 h 2178050"/>
                <a:gd name="connsiteX312" fmla="*/ 1306830 w 2219960"/>
                <a:gd name="connsiteY312" fmla="*/ 1747520 h 2178050"/>
                <a:gd name="connsiteX313" fmla="*/ 1311910 w 2219960"/>
                <a:gd name="connsiteY313" fmla="*/ 1747520 h 2178050"/>
                <a:gd name="connsiteX314" fmla="*/ 1320800 w 2219960"/>
                <a:gd name="connsiteY314" fmla="*/ 1750060 h 2178050"/>
                <a:gd name="connsiteX315" fmla="*/ 1327150 w 2219960"/>
                <a:gd name="connsiteY315" fmla="*/ 1742440 h 2178050"/>
                <a:gd name="connsiteX316" fmla="*/ 1337310 w 2219960"/>
                <a:gd name="connsiteY316" fmla="*/ 1736090 h 2178050"/>
                <a:gd name="connsiteX317" fmla="*/ 1379220 w 2219960"/>
                <a:gd name="connsiteY317" fmla="*/ 1719580 h 2178050"/>
                <a:gd name="connsiteX318" fmla="*/ 1390650 w 2219960"/>
                <a:gd name="connsiteY318" fmla="*/ 1719580 h 2178050"/>
                <a:gd name="connsiteX319" fmla="*/ 1400810 w 2219960"/>
                <a:gd name="connsiteY319" fmla="*/ 1729740 h 2178050"/>
                <a:gd name="connsiteX320" fmla="*/ 1400810 w 2219960"/>
                <a:gd name="connsiteY320" fmla="*/ 1739900 h 2178050"/>
                <a:gd name="connsiteX321" fmla="*/ 1417320 w 2219960"/>
                <a:gd name="connsiteY321" fmla="*/ 1739900 h 2178050"/>
                <a:gd name="connsiteX322" fmla="*/ 1450340 w 2219960"/>
                <a:gd name="connsiteY322" fmla="*/ 1739900 h 2178050"/>
                <a:gd name="connsiteX323" fmla="*/ 1459230 w 2219960"/>
                <a:gd name="connsiteY323" fmla="*/ 1739900 h 2178050"/>
                <a:gd name="connsiteX324" fmla="*/ 1473200 w 2219960"/>
                <a:gd name="connsiteY324" fmla="*/ 1753870 h 2178050"/>
                <a:gd name="connsiteX325" fmla="*/ 1474470 w 2219960"/>
                <a:gd name="connsiteY325" fmla="*/ 1764030 h 2178050"/>
                <a:gd name="connsiteX326" fmla="*/ 1474470 w 2219960"/>
                <a:gd name="connsiteY326" fmla="*/ 1764030 h 2178050"/>
                <a:gd name="connsiteX327" fmla="*/ 1489710 w 2219960"/>
                <a:gd name="connsiteY327" fmla="*/ 1764030 h 2178050"/>
                <a:gd name="connsiteX328" fmla="*/ 1494790 w 2219960"/>
                <a:gd name="connsiteY328" fmla="*/ 1764030 h 2178050"/>
                <a:gd name="connsiteX329" fmla="*/ 1516380 w 2219960"/>
                <a:gd name="connsiteY329" fmla="*/ 1746250 h 2178050"/>
                <a:gd name="connsiteX330" fmla="*/ 1524000 w 2219960"/>
                <a:gd name="connsiteY330" fmla="*/ 1746250 h 2178050"/>
                <a:gd name="connsiteX331" fmla="*/ 1535430 w 2219960"/>
                <a:gd name="connsiteY331" fmla="*/ 1760220 h 2178050"/>
                <a:gd name="connsiteX332" fmla="*/ 1549400 w 2219960"/>
                <a:gd name="connsiteY332" fmla="*/ 1767840 h 2178050"/>
                <a:gd name="connsiteX333" fmla="*/ 1549400 w 2219960"/>
                <a:gd name="connsiteY333" fmla="*/ 1767840 h 2178050"/>
                <a:gd name="connsiteX334" fmla="*/ 1558290 w 2219960"/>
                <a:gd name="connsiteY334" fmla="*/ 1760220 h 2178050"/>
                <a:gd name="connsiteX335" fmla="*/ 1569720 w 2219960"/>
                <a:gd name="connsiteY335" fmla="*/ 1758950 h 2178050"/>
                <a:gd name="connsiteX336" fmla="*/ 1596390 w 2219960"/>
                <a:gd name="connsiteY336" fmla="*/ 1786890 h 2178050"/>
                <a:gd name="connsiteX337" fmla="*/ 1597660 w 2219960"/>
                <a:gd name="connsiteY337" fmla="*/ 1786890 h 2178050"/>
                <a:gd name="connsiteX338" fmla="*/ 1623060 w 2219960"/>
                <a:gd name="connsiteY338" fmla="*/ 1795780 h 2178050"/>
                <a:gd name="connsiteX339" fmla="*/ 1628140 w 2219960"/>
                <a:gd name="connsiteY339" fmla="*/ 1799590 h 2178050"/>
                <a:gd name="connsiteX340" fmla="*/ 1685290 w 2219960"/>
                <a:gd name="connsiteY340" fmla="*/ 1822450 h 2178050"/>
                <a:gd name="connsiteX341" fmla="*/ 1717040 w 2219960"/>
                <a:gd name="connsiteY341" fmla="*/ 1818640 h 2178050"/>
                <a:gd name="connsiteX342" fmla="*/ 1717040 w 2219960"/>
                <a:gd name="connsiteY342" fmla="*/ 1817370 h 2178050"/>
                <a:gd name="connsiteX343" fmla="*/ 1718310 w 2219960"/>
                <a:gd name="connsiteY343" fmla="*/ 1802130 h 2178050"/>
                <a:gd name="connsiteX344" fmla="*/ 1729740 w 2219960"/>
                <a:gd name="connsiteY344" fmla="*/ 1797050 h 2178050"/>
                <a:gd name="connsiteX345" fmla="*/ 1733550 w 2219960"/>
                <a:gd name="connsiteY345" fmla="*/ 1797050 h 2178050"/>
                <a:gd name="connsiteX346" fmla="*/ 1744980 w 2219960"/>
                <a:gd name="connsiteY346" fmla="*/ 1802130 h 2178050"/>
                <a:gd name="connsiteX347" fmla="*/ 1751330 w 2219960"/>
                <a:gd name="connsiteY347" fmla="*/ 1804670 h 2178050"/>
                <a:gd name="connsiteX348" fmla="*/ 1757680 w 2219960"/>
                <a:gd name="connsiteY348" fmla="*/ 1804670 h 2178050"/>
                <a:gd name="connsiteX349" fmla="*/ 1760220 w 2219960"/>
                <a:gd name="connsiteY349" fmla="*/ 1802130 h 2178050"/>
                <a:gd name="connsiteX350" fmla="*/ 1757680 w 2219960"/>
                <a:gd name="connsiteY350" fmla="*/ 1788160 h 2178050"/>
                <a:gd name="connsiteX351" fmla="*/ 1765300 w 2219960"/>
                <a:gd name="connsiteY351" fmla="*/ 1778000 h 2178050"/>
                <a:gd name="connsiteX352" fmla="*/ 1765300 w 2219960"/>
                <a:gd name="connsiteY352" fmla="*/ 1774190 h 2178050"/>
                <a:gd name="connsiteX353" fmla="*/ 1786890 w 2219960"/>
                <a:gd name="connsiteY353" fmla="*/ 1750060 h 2178050"/>
                <a:gd name="connsiteX354" fmla="*/ 1793240 w 2219960"/>
                <a:gd name="connsiteY354" fmla="*/ 1748790 h 2178050"/>
                <a:gd name="connsiteX355" fmla="*/ 1797050 w 2219960"/>
                <a:gd name="connsiteY355" fmla="*/ 1748790 h 2178050"/>
                <a:gd name="connsiteX356" fmla="*/ 1803400 w 2219960"/>
                <a:gd name="connsiteY356" fmla="*/ 1756410 h 2178050"/>
                <a:gd name="connsiteX357" fmla="*/ 1832610 w 2219960"/>
                <a:gd name="connsiteY357" fmla="*/ 1731010 h 2178050"/>
                <a:gd name="connsiteX358" fmla="*/ 1838960 w 2219960"/>
                <a:gd name="connsiteY358" fmla="*/ 1723390 h 2178050"/>
                <a:gd name="connsiteX359" fmla="*/ 1860550 w 2219960"/>
                <a:gd name="connsiteY359" fmla="*/ 1706880 h 2178050"/>
                <a:gd name="connsiteX360" fmla="*/ 1879600 w 2219960"/>
                <a:gd name="connsiteY360" fmla="*/ 1695450 h 2178050"/>
                <a:gd name="connsiteX361" fmla="*/ 1888490 w 2219960"/>
                <a:gd name="connsiteY361" fmla="*/ 1690370 h 2178050"/>
                <a:gd name="connsiteX362" fmla="*/ 1891030 w 2219960"/>
                <a:gd name="connsiteY362" fmla="*/ 1681480 h 2178050"/>
                <a:gd name="connsiteX363" fmla="*/ 1907540 w 2219960"/>
                <a:gd name="connsiteY363" fmla="*/ 1653540 h 2178050"/>
                <a:gd name="connsiteX364" fmla="*/ 1927860 w 2219960"/>
                <a:gd name="connsiteY364" fmla="*/ 1628140 h 2178050"/>
                <a:gd name="connsiteX365" fmla="*/ 1930400 w 2219960"/>
                <a:gd name="connsiteY365" fmla="*/ 1625600 h 2178050"/>
                <a:gd name="connsiteX366" fmla="*/ 1911350 w 2219960"/>
                <a:gd name="connsiteY366" fmla="*/ 1629410 h 2178050"/>
                <a:gd name="connsiteX367" fmla="*/ 1875790 w 2219960"/>
                <a:gd name="connsiteY367" fmla="*/ 1615440 h 2178050"/>
                <a:gd name="connsiteX368" fmla="*/ 1831340 w 2219960"/>
                <a:gd name="connsiteY368" fmla="*/ 1597660 h 2178050"/>
                <a:gd name="connsiteX369" fmla="*/ 1824990 w 2219960"/>
                <a:gd name="connsiteY369" fmla="*/ 1592580 h 2178050"/>
                <a:gd name="connsiteX370" fmla="*/ 1805940 w 2219960"/>
                <a:gd name="connsiteY370" fmla="*/ 1559560 h 2178050"/>
                <a:gd name="connsiteX371" fmla="*/ 1803400 w 2219960"/>
                <a:gd name="connsiteY371" fmla="*/ 1524000 h 2178050"/>
                <a:gd name="connsiteX372" fmla="*/ 1813560 w 2219960"/>
                <a:gd name="connsiteY372" fmla="*/ 1498600 h 2178050"/>
                <a:gd name="connsiteX373" fmla="*/ 1817370 w 2219960"/>
                <a:gd name="connsiteY373" fmla="*/ 1493520 h 2178050"/>
                <a:gd name="connsiteX374" fmla="*/ 1826260 w 2219960"/>
                <a:gd name="connsiteY374" fmla="*/ 1477010 h 2178050"/>
                <a:gd name="connsiteX375" fmla="*/ 1826260 w 2219960"/>
                <a:gd name="connsiteY375" fmla="*/ 1463040 h 2178050"/>
                <a:gd name="connsiteX376" fmla="*/ 1823720 w 2219960"/>
                <a:gd name="connsiteY376" fmla="*/ 1463040 h 2178050"/>
                <a:gd name="connsiteX377" fmla="*/ 1790700 w 2219960"/>
                <a:gd name="connsiteY377" fmla="*/ 1442720 h 2178050"/>
                <a:gd name="connsiteX378" fmla="*/ 1788160 w 2219960"/>
                <a:gd name="connsiteY378" fmla="*/ 1437640 h 2178050"/>
                <a:gd name="connsiteX379" fmla="*/ 1783080 w 2219960"/>
                <a:gd name="connsiteY379" fmla="*/ 1423670 h 2178050"/>
                <a:gd name="connsiteX380" fmla="*/ 1774190 w 2219960"/>
                <a:gd name="connsiteY380" fmla="*/ 1418590 h 2178050"/>
                <a:gd name="connsiteX381" fmla="*/ 1758950 w 2219960"/>
                <a:gd name="connsiteY381" fmla="*/ 1388110 h 2178050"/>
                <a:gd name="connsiteX382" fmla="*/ 1789430 w 2219960"/>
                <a:gd name="connsiteY382" fmla="*/ 1370330 h 2178050"/>
                <a:gd name="connsiteX383" fmla="*/ 1805940 w 2219960"/>
                <a:gd name="connsiteY383" fmla="*/ 1367790 h 2178050"/>
                <a:gd name="connsiteX384" fmla="*/ 1819910 w 2219960"/>
                <a:gd name="connsiteY384" fmla="*/ 1365250 h 2178050"/>
                <a:gd name="connsiteX385" fmla="*/ 1833880 w 2219960"/>
                <a:gd name="connsiteY385" fmla="*/ 1360170 h 2178050"/>
                <a:gd name="connsiteX386" fmla="*/ 1842770 w 2219960"/>
                <a:gd name="connsiteY386" fmla="*/ 1338580 h 2178050"/>
                <a:gd name="connsiteX387" fmla="*/ 1844040 w 2219960"/>
                <a:gd name="connsiteY387" fmla="*/ 1332230 h 2178050"/>
                <a:gd name="connsiteX388" fmla="*/ 1837690 w 2219960"/>
                <a:gd name="connsiteY388" fmla="*/ 1322070 h 2178050"/>
                <a:gd name="connsiteX389" fmla="*/ 1831340 w 2219960"/>
                <a:gd name="connsiteY389" fmla="*/ 1295400 h 2178050"/>
                <a:gd name="connsiteX390" fmla="*/ 1824990 w 2219960"/>
                <a:gd name="connsiteY390" fmla="*/ 1290320 h 2178050"/>
                <a:gd name="connsiteX391" fmla="*/ 1807210 w 2219960"/>
                <a:gd name="connsiteY391" fmla="*/ 1283970 h 2178050"/>
                <a:gd name="connsiteX392" fmla="*/ 1800860 w 2219960"/>
                <a:gd name="connsiteY392" fmla="*/ 1252220 h 2178050"/>
                <a:gd name="connsiteX393" fmla="*/ 1822450 w 2219960"/>
                <a:gd name="connsiteY393" fmla="*/ 1215390 h 2178050"/>
                <a:gd name="connsiteX394" fmla="*/ 1822450 w 2219960"/>
                <a:gd name="connsiteY394" fmla="*/ 1212850 h 2178050"/>
                <a:gd name="connsiteX395" fmla="*/ 1822450 w 2219960"/>
                <a:gd name="connsiteY395" fmla="*/ 1201420 h 2178050"/>
                <a:gd name="connsiteX396" fmla="*/ 1814830 w 2219960"/>
                <a:gd name="connsiteY396" fmla="*/ 1191260 h 2178050"/>
                <a:gd name="connsiteX397" fmla="*/ 1807210 w 2219960"/>
                <a:gd name="connsiteY397" fmla="*/ 1183640 h 2178050"/>
                <a:gd name="connsiteX398" fmla="*/ 1797050 w 2219960"/>
                <a:gd name="connsiteY398" fmla="*/ 1170940 h 2178050"/>
                <a:gd name="connsiteX399" fmla="*/ 1793240 w 2219960"/>
                <a:gd name="connsiteY399" fmla="*/ 1160780 h 2178050"/>
                <a:gd name="connsiteX400" fmla="*/ 1793240 w 2219960"/>
                <a:gd name="connsiteY400" fmla="*/ 1141730 h 2178050"/>
                <a:gd name="connsiteX401" fmla="*/ 1797050 w 2219960"/>
                <a:gd name="connsiteY401" fmla="*/ 1135380 h 2178050"/>
                <a:gd name="connsiteX402" fmla="*/ 1799590 w 2219960"/>
                <a:gd name="connsiteY402" fmla="*/ 1131570 h 2178050"/>
                <a:gd name="connsiteX403" fmla="*/ 1793240 w 2219960"/>
                <a:gd name="connsiteY403" fmla="*/ 1117600 h 2178050"/>
                <a:gd name="connsiteX404" fmla="*/ 1789430 w 2219960"/>
                <a:gd name="connsiteY404" fmla="*/ 1115060 h 2178050"/>
                <a:gd name="connsiteX405" fmla="*/ 1767840 w 2219960"/>
                <a:gd name="connsiteY405" fmla="*/ 1108710 h 2178050"/>
                <a:gd name="connsiteX406" fmla="*/ 1756410 w 2219960"/>
                <a:gd name="connsiteY406" fmla="*/ 1116330 h 2178050"/>
                <a:gd name="connsiteX407" fmla="*/ 1743710 w 2219960"/>
                <a:gd name="connsiteY407" fmla="*/ 1125220 h 2178050"/>
                <a:gd name="connsiteX408" fmla="*/ 1738630 w 2219960"/>
                <a:gd name="connsiteY408" fmla="*/ 1129030 h 2178050"/>
                <a:gd name="connsiteX409" fmla="*/ 1737360 w 2219960"/>
                <a:gd name="connsiteY409" fmla="*/ 1145540 h 2178050"/>
                <a:gd name="connsiteX410" fmla="*/ 1713230 w 2219960"/>
                <a:gd name="connsiteY410" fmla="*/ 1174750 h 2178050"/>
                <a:gd name="connsiteX411" fmla="*/ 1680210 w 2219960"/>
                <a:gd name="connsiteY411" fmla="*/ 1184910 h 2178050"/>
                <a:gd name="connsiteX412" fmla="*/ 1663700 w 2219960"/>
                <a:gd name="connsiteY412" fmla="*/ 1177290 h 2178050"/>
                <a:gd name="connsiteX413" fmla="*/ 1663700 w 2219960"/>
                <a:gd name="connsiteY413" fmla="*/ 1140460 h 2178050"/>
                <a:gd name="connsiteX414" fmla="*/ 1677670 w 2219960"/>
                <a:gd name="connsiteY414" fmla="*/ 1131570 h 2178050"/>
                <a:gd name="connsiteX415" fmla="*/ 1694180 w 2219960"/>
                <a:gd name="connsiteY415" fmla="*/ 1118870 h 2178050"/>
                <a:gd name="connsiteX416" fmla="*/ 1691640 w 2219960"/>
                <a:gd name="connsiteY416" fmla="*/ 1112520 h 2178050"/>
                <a:gd name="connsiteX417" fmla="*/ 1682750 w 2219960"/>
                <a:gd name="connsiteY417" fmla="*/ 1092200 h 2178050"/>
                <a:gd name="connsiteX418" fmla="*/ 1687830 w 2219960"/>
                <a:gd name="connsiteY418" fmla="*/ 1074420 h 2178050"/>
                <a:gd name="connsiteX419" fmla="*/ 1691640 w 2219960"/>
                <a:gd name="connsiteY419" fmla="*/ 1062990 h 2178050"/>
                <a:gd name="connsiteX420" fmla="*/ 1699260 w 2219960"/>
                <a:gd name="connsiteY420" fmla="*/ 1045210 h 2178050"/>
                <a:gd name="connsiteX421" fmla="*/ 1706880 w 2219960"/>
                <a:gd name="connsiteY421" fmla="*/ 1036320 h 2178050"/>
                <a:gd name="connsiteX422" fmla="*/ 1732280 w 2219960"/>
                <a:gd name="connsiteY422" fmla="*/ 1016000 h 2178050"/>
                <a:gd name="connsiteX423" fmla="*/ 1739900 w 2219960"/>
                <a:gd name="connsiteY423" fmla="*/ 1010920 h 2178050"/>
                <a:gd name="connsiteX424" fmla="*/ 1739900 w 2219960"/>
                <a:gd name="connsiteY424" fmla="*/ 998220 h 2178050"/>
                <a:gd name="connsiteX425" fmla="*/ 1750060 w 2219960"/>
                <a:gd name="connsiteY425" fmla="*/ 966470 h 2178050"/>
                <a:gd name="connsiteX426" fmla="*/ 1756410 w 2219960"/>
                <a:gd name="connsiteY426" fmla="*/ 962660 h 2178050"/>
                <a:gd name="connsiteX427" fmla="*/ 1800860 w 2219960"/>
                <a:gd name="connsiteY427" fmla="*/ 927100 h 2178050"/>
                <a:gd name="connsiteX428" fmla="*/ 1822450 w 2219960"/>
                <a:gd name="connsiteY428" fmla="*/ 900430 h 2178050"/>
                <a:gd name="connsiteX429" fmla="*/ 1809750 w 2219960"/>
                <a:gd name="connsiteY429" fmla="*/ 887730 h 2178050"/>
                <a:gd name="connsiteX430" fmla="*/ 1811020 w 2219960"/>
                <a:gd name="connsiteY430" fmla="*/ 875030 h 2178050"/>
                <a:gd name="connsiteX431" fmla="*/ 1814830 w 2219960"/>
                <a:gd name="connsiteY431" fmla="*/ 867410 h 2178050"/>
                <a:gd name="connsiteX432" fmla="*/ 1823720 w 2219960"/>
                <a:gd name="connsiteY432" fmla="*/ 850900 h 2178050"/>
                <a:gd name="connsiteX433" fmla="*/ 1866900 w 2219960"/>
                <a:gd name="connsiteY433" fmla="*/ 839470 h 2178050"/>
                <a:gd name="connsiteX434" fmla="*/ 1885950 w 2219960"/>
                <a:gd name="connsiteY434" fmla="*/ 853440 h 2178050"/>
                <a:gd name="connsiteX435" fmla="*/ 1893570 w 2219960"/>
                <a:gd name="connsiteY435" fmla="*/ 848360 h 2178050"/>
                <a:gd name="connsiteX436" fmla="*/ 1911350 w 2219960"/>
                <a:gd name="connsiteY436" fmla="*/ 838200 h 2178050"/>
                <a:gd name="connsiteX437" fmla="*/ 1910080 w 2219960"/>
                <a:gd name="connsiteY437" fmla="*/ 807720 h 2178050"/>
                <a:gd name="connsiteX438" fmla="*/ 1911350 w 2219960"/>
                <a:gd name="connsiteY438" fmla="*/ 798830 h 2178050"/>
                <a:gd name="connsiteX439" fmla="*/ 1915160 w 2219960"/>
                <a:gd name="connsiteY439" fmla="*/ 764540 h 2178050"/>
                <a:gd name="connsiteX440" fmla="*/ 1918970 w 2219960"/>
                <a:gd name="connsiteY440" fmla="*/ 736600 h 2178050"/>
                <a:gd name="connsiteX441" fmla="*/ 1934210 w 2219960"/>
                <a:gd name="connsiteY441" fmla="*/ 680720 h 2178050"/>
                <a:gd name="connsiteX442" fmla="*/ 1940560 w 2219960"/>
                <a:gd name="connsiteY442" fmla="*/ 660400 h 2178050"/>
                <a:gd name="connsiteX443" fmla="*/ 1945640 w 2219960"/>
                <a:gd name="connsiteY443" fmla="*/ 640080 h 2178050"/>
                <a:gd name="connsiteX444" fmla="*/ 1950720 w 2219960"/>
                <a:gd name="connsiteY444" fmla="*/ 614680 h 2178050"/>
                <a:gd name="connsiteX445" fmla="*/ 1969770 w 2219960"/>
                <a:gd name="connsiteY445" fmla="*/ 566420 h 2178050"/>
                <a:gd name="connsiteX446" fmla="*/ 1985010 w 2219960"/>
                <a:gd name="connsiteY446" fmla="*/ 546100 h 2178050"/>
                <a:gd name="connsiteX447" fmla="*/ 2009140 w 2219960"/>
                <a:gd name="connsiteY447" fmla="*/ 514350 h 2178050"/>
                <a:gd name="connsiteX448" fmla="*/ 2006600 w 2219960"/>
                <a:gd name="connsiteY448" fmla="*/ 514350 h 2178050"/>
                <a:gd name="connsiteX449" fmla="*/ 1986280 w 2219960"/>
                <a:gd name="connsiteY449" fmla="*/ 504190 h 2178050"/>
                <a:gd name="connsiteX450" fmla="*/ 2219960 w 2219960"/>
                <a:gd name="connsiteY450" fmla="*/ 2037080 h 2178050"/>
                <a:gd name="connsiteX451" fmla="*/ 2214880 w 2219960"/>
                <a:gd name="connsiteY451" fmla="*/ 2038350 h 2178050"/>
                <a:gd name="connsiteX452" fmla="*/ 2212340 w 2219960"/>
                <a:gd name="connsiteY452" fmla="*/ 2038350 h 2178050"/>
                <a:gd name="connsiteX453" fmla="*/ 2204720 w 2219960"/>
                <a:gd name="connsiteY453" fmla="*/ 2035810 h 2178050"/>
                <a:gd name="connsiteX454" fmla="*/ 2198370 w 2219960"/>
                <a:gd name="connsiteY454" fmla="*/ 2026920 h 2178050"/>
                <a:gd name="connsiteX455" fmla="*/ 2200910 w 2219960"/>
                <a:gd name="connsiteY455" fmla="*/ 2007870 h 2178050"/>
                <a:gd name="connsiteX456" fmla="*/ 2207260 w 2219960"/>
                <a:gd name="connsiteY456" fmla="*/ 2000250 h 2178050"/>
                <a:gd name="connsiteX457" fmla="*/ 2208530 w 2219960"/>
                <a:gd name="connsiteY457" fmla="*/ 1987550 h 2178050"/>
                <a:gd name="connsiteX458" fmla="*/ 2208530 w 2219960"/>
                <a:gd name="connsiteY458" fmla="*/ 1974850 h 2178050"/>
                <a:gd name="connsiteX459" fmla="*/ 2212340 w 2219960"/>
                <a:gd name="connsiteY459" fmla="*/ 1965960 h 2178050"/>
                <a:gd name="connsiteX460" fmla="*/ 2205990 w 2219960"/>
                <a:gd name="connsiteY460" fmla="*/ 1960880 h 2178050"/>
                <a:gd name="connsiteX461" fmla="*/ 2199640 w 2219960"/>
                <a:gd name="connsiteY461" fmla="*/ 1948180 h 2178050"/>
                <a:gd name="connsiteX462" fmla="*/ 2198370 w 2219960"/>
                <a:gd name="connsiteY462" fmla="*/ 1941830 h 2178050"/>
                <a:gd name="connsiteX463" fmla="*/ 2198370 w 2219960"/>
                <a:gd name="connsiteY463" fmla="*/ 1936750 h 2178050"/>
                <a:gd name="connsiteX464" fmla="*/ 2185670 w 2219960"/>
                <a:gd name="connsiteY464" fmla="*/ 1944370 h 2178050"/>
                <a:gd name="connsiteX465" fmla="*/ 2185670 w 2219960"/>
                <a:gd name="connsiteY465" fmla="*/ 1944370 h 2178050"/>
                <a:gd name="connsiteX466" fmla="*/ 2171700 w 2219960"/>
                <a:gd name="connsiteY466" fmla="*/ 1930400 h 2178050"/>
                <a:gd name="connsiteX467" fmla="*/ 2171700 w 2219960"/>
                <a:gd name="connsiteY467" fmla="*/ 1929130 h 2178050"/>
                <a:gd name="connsiteX468" fmla="*/ 2171700 w 2219960"/>
                <a:gd name="connsiteY468" fmla="*/ 1925320 h 2178050"/>
                <a:gd name="connsiteX469" fmla="*/ 2166620 w 2219960"/>
                <a:gd name="connsiteY469" fmla="*/ 1924050 h 2178050"/>
                <a:gd name="connsiteX470" fmla="*/ 2165350 w 2219960"/>
                <a:gd name="connsiteY470" fmla="*/ 1930400 h 2178050"/>
                <a:gd name="connsiteX471" fmla="*/ 2151380 w 2219960"/>
                <a:gd name="connsiteY471" fmla="*/ 1943100 h 2178050"/>
                <a:gd name="connsiteX472" fmla="*/ 2148840 w 2219960"/>
                <a:gd name="connsiteY472" fmla="*/ 1943100 h 2178050"/>
                <a:gd name="connsiteX473" fmla="*/ 2105660 w 2219960"/>
                <a:gd name="connsiteY473" fmla="*/ 1979930 h 2178050"/>
                <a:gd name="connsiteX474" fmla="*/ 2113280 w 2219960"/>
                <a:gd name="connsiteY474" fmla="*/ 1991360 h 2178050"/>
                <a:gd name="connsiteX475" fmla="*/ 2113280 w 2219960"/>
                <a:gd name="connsiteY475" fmla="*/ 2001520 h 2178050"/>
                <a:gd name="connsiteX476" fmla="*/ 2109470 w 2219960"/>
                <a:gd name="connsiteY476" fmla="*/ 2012950 h 2178050"/>
                <a:gd name="connsiteX477" fmla="*/ 2112010 w 2219960"/>
                <a:gd name="connsiteY477" fmla="*/ 2024380 h 2178050"/>
                <a:gd name="connsiteX478" fmla="*/ 2109470 w 2219960"/>
                <a:gd name="connsiteY478" fmla="*/ 2033270 h 2178050"/>
                <a:gd name="connsiteX479" fmla="*/ 2109470 w 2219960"/>
                <a:gd name="connsiteY479" fmla="*/ 2033270 h 2178050"/>
                <a:gd name="connsiteX480" fmla="*/ 2118360 w 2219960"/>
                <a:gd name="connsiteY480" fmla="*/ 2053590 h 2178050"/>
                <a:gd name="connsiteX481" fmla="*/ 2117090 w 2219960"/>
                <a:gd name="connsiteY481" fmla="*/ 2067560 h 2178050"/>
                <a:gd name="connsiteX482" fmla="*/ 2127250 w 2219960"/>
                <a:gd name="connsiteY482" fmla="*/ 2084070 h 2178050"/>
                <a:gd name="connsiteX483" fmla="*/ 2136140 w 2219960"/>
                <a:gd name="connsiteY483" fmla="*/ 2092960 h 2178050"/>
                <a:gd name="connsiteX484" fmla="*/ 2146300 w 2219960"/>
                <a:gd name="connsiteY484" fmla="*/ 2120900 h 2178050"/>
                <a:gd name="connsiteX485" fmla="*/ 2152650 w 2219960"/>
                <a:gd name="connsiteY485" fmla="*/ 2141220 h 2178050"/>
                <a:gd name="connsiteX486" fmla="*/ 2157730 w 2219960"/>
                <a:gd name="connsiteY486" fmla="*/ 2151380 h 2178050"/>
                <a:gd name="connsiteX487" fmla="*/ 2157730 w 2219960"/>
                <a:gd name="connsiteY487" fmla="*/ 2151380 h 2178050"/>
                <a:gd name="connsiteX488" fmla="*/ 2167890 w 2219960"/>
                <a:gd name="connsiteY488" fmla="*/ 2155190 h 2178050"/>
                <a:gd name="connsiteX489" fmla="*/ 2178050 w 2219960"/>
                <a:gd name="connsiteY489" fmla="*/ 2170430 h 2178050"/>
                <a:gd name="connsiteX490" fmla="*/ 2175510 w 2219960"/>
                <a:gd name="connsiteY490" fmla="*/ 2178050 h 2178050"/>
                <a:gd name="connsiteX491" fmla="*/ 2175510 w 2219960"/>
                <a:gd name="connsiteY491" fmla="*/ 2178050 h 2178050"/>
                <a:gd name="connsiteX492" fmla="*/ 2176780 w 2219960"/>
                <a:gd name="connsiteY492" fmla="*/ 2175510 h 2178050"/>
                <a:gd name="connsiteX493" fmla="*/ 2178050 w 2219960"/>
                <a:gd name="connsiteY493" fmla="*/ 2170430 h 2178050"/>
                <a:gd name="connsiteX494" fmla="*/ 2179320 w 2219960"/>
                <a:gd name="connsiteY494" fmla="*/ 2162810 h 2178050"/>
                <a:gd name="connsiteX495" fmla="*/ 2189480 w 2219960"/>
                <a:gd name="connsiteY495" fmla="*/ 2147570 h 2178050"/>
                <a:gd name="connsiteX496" fmla="*/ 2190750 w 2219960"/>
                <a:gd name="connsiteY496" fmla="*/ 2145030 h 2178050"/>
                <a:gd name="connsiteX497" fmla="*/ 2186940 w 2219960"/>
                <a:gd name="connsiteY497" fmla="*/ 2131060 h 2178050"/>
                <a:gd name="connsiteX498" fmla="*/ 2186940 w 2219960"/>
                <a:gd name="connsiteY498" fmla="*/ 2122170 h 2178050"/>
                <a:gd name="connsiteX499" fmla="*/ 2186940 w 2219960"/>
                <a:gd name="connsiteY499" fmla="*/ 2076450 h 2178050"/>
                <a:gd name="connsiteX500" fmla="*/ 2188210 w 2219960"/>
                <a:gd name="connsiteY500" fmla="*/ 2071370 h 2178050"/>
                <a:gd name="connsiteX501" fmla="*/ 2194560 w 2219960"/>
                <a:gd name="connsiteY501" fmla="*/ 2058670 h 2178050"/>
                <a:gd name="connsiteX502" fmla="*/ 2204720 w 2219960"/>
                <a:gd name="connsiteY502" fmla="*/ 2052320 h 2178050"/>
                <a:gd name="connsiteX503" fmla="*/ 2217420 w 2219960"/>
                <a:gd name="connsiteY503" fmla="*/ 2042160 h 2178050"/>
                <a:gd name="connsiteX504" fmla="*/ 2217420 w 2219960"/>
                <a:gd name="connsiteY504" fmla="*/ 2032000 h 217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</a:cxnLst>
              <a:rect l="l" t="t" r="r" b="b"/>
              <a:pathLst>
                <a:path w="2219960" h="2178050">
                  <a:moveTo>
                    <a:pt x="1979930" y="504190"/>
                  </a:moveTo>
                  <a:cubicBezTo>
                    <a:pt x="1979930" y="504190"/>
                    <a:pt x="1978660" y="502920"/>
                    <a:pt x="1973580" y="501650"/>
                  </a:cubicBezTo>
                  <a:cubicBezTo>
                    <a:pt x="1962150" y="501650"/>
                    <a:pt x="1948180" y="500380"/>
                    <a:pt x="1940560" y="500380"/>
                  </a:cubicBezTo>
                  <a:cubicBezTo>
                    <a:pt x="1932940" y="500380"/>
                    <a:pt x="1915160" y="497840"/>
                    <a:pt x="1903730" y="473710"/>
                  </a:cubicBezTo>
                  <a:cubicBezTo>
                    <a:pt x="1903730" y="473710"/>
                    <a:pt x="1903730" y="473710"/>
                    <a:pt x="1903730" y="473710"/>
                  </a:cubicBezTo>
                  <a:lnTo>
                    <a:pt x="1899920" y="476250"/>
                  </a:lnTo>
                  <a:cubicBezTo>
                    <a:pt x="1897380" y="477520"/>
                    <a:pt x="1885950" y="485140"/>
                    <a:pt x="1873250" y="485140"/>
                  </a:cubicBezTo>
                  <a:cubicBezTo>
                    <a:pt x="1860550" y="485140"/>
                    <a:pt x="1868170" y="485140"/>
                    <a:pt x="1868170" y="485140"/>
                  </a:cubicBezTo>
                  <a:cubicBezTo>
                    <a:pt x="1861820" y="483870"/>
                    <a:pt x="1854200" y="480060"/>
                    <a:pt x="1850390" y="476250"/>
                  </a:cubicBezTo>
                  <a:lnTo>
                    <a:pt x="1842770" y="480060"/>
                  </a:lnTo>
                  <a:cubicBezTo>
                    <a:pt x="1841500" y="480060"/>
                    <a:pt x="1838960" y="480060"/>
                    <a:pt x="1836420" y="480060"/>
                  </a:cubicBezTo>
                  <a:cubicBezTo>
                    <a:pt x="1833880" y="480060"/>
                    <a:pt x="1832610" y="480060"/>
                    <a:pt x="1830070" y="478790"/>
                  </a:cubicBezTo>
                  <a:cubicBezTo>
                    <a:pt x="1826260" y="477520"/>
                    <a:pt x="1823720" y="473710"/>
                    <a:pt x="1822450" y="469900"/>
                  </a:cubicBezTo>
                  <a:lnTo>
                    <a:pt x="1819910" y="461010"/>
                  </a:lnTo>
                  <a:cubicBezTo>
                    <a:pt x="1808480" y="474980"/>
                    <a:pt x="1802130" y="476250"/>
                    <a:pt x="1797050" y="476250"/>
                  </a:cubicBezTo>
                  <a:cubicBezTo>
                    <a:pt x="1791970" y="476250"/>
                    <a:pt x="1784350" y="472440"/>
                    <a:pt x="1783080" y="466090"/>
                  </a:cubicBezTo>
                  <a:cubicBezTo>
                    <a:pt x="1783080" y="463550"/>
                    <a:pt x="1780540" y="458470"/>
                    <a:pt x="1779270" y="453390"/>
                  </a:cubicBezTo>
                  <a:cubicBezTo>
                    <a:pt x="1779270" y="448310"/>
                    <a:pt x="1776730" y="443230"/>
                    <a:pt x="1776730" y="440690"/>
                  </a:cubicBezTo>
                  <a:cubicBezTo>
                    <a:pt x="1776730" y="438150"/>
                    <a:pt x="1772920" y="435610"/>
                    <a:pt x="1770380" y="431800"/>
                  </a:cubicBezTo>
                  <a:cubicBezTo>
                    <a:pt x="1760220" y="420370"/>
                    <a:pt x="1752600" y="410210"/>
                    <a:pt x="1751330" y="401320"/>
                  </a:cubicBezTo>
                  <a:cubicBezTo>
                    <a:pt x="1750060" y="398780"/>
                    <a:pt x="1741170" y="396240"/>
                    <a:pt x="1733550" y="393700"/>
                  </a:cubicBezTo>
                  <a:cubicBezTo>
                    <a:pt x="1729740" y="393700"/>
                    <a:pt x="1725930" y="391160"/>
                    <a:pt x="1724660" y="387350"/>
                  </a:cubicBezTo>
                  <a:cubicBezTo>
                    <a:pt x="1722120" y="383540"/>
                    <a:pt x="1722120" y="379730"/>
                    <a:pt x="1723390" y="375920"/>
                  </a:cubicBezTo>
                  <a:cubicBezTo>
                    <a:pt x="1723390" y="375920"/>
                    <a:pt x="1725930" y="364490"/>
                    <a:pt x="1725930" y="360680"/>
                  </a:cubicBezTo>
                  <a:cubicBezTo>
                    <a:pt x="1725930" y="356870"/>
                    <a:pt x="1723390" y="322580"/>
                    <a:pt x="1723390" y="322580"/>
                  </a:cubicBezTo>
                  <a:cubicBezTo>
                    <a:pt x="1723390" y="317500"/>
                    <a:pt x="1722120" y="311150"/>
                    <a:pt x="1720850" y="309880"/>
                  </a:cubicBezTo>
                  <a:cubicBezTo>
                    <a:pt x="1714500" y="303530"/>
                    <a:pt x="1701800" y="292100"/>
                    <a:pt x="1697990" y="280670"/>
                  </a:cubicBezTo>
                  <a:cubicBezTo>
                    <a:pt x="1694180" y="270510"/>
                    <a:pt x="1691640" y="247650"/>
                    <a:pt x="1690370" y="234950"/>
                  </a:cubicBezTo>
                  <a:lnTo>
                    <a:pt x="1686560" y="234950"/>
                  </a:lnTo>
                  <a:cubicBezTo>
                    <a:pt x="1681480" y="234950"/>
                    <a:pt x="1677670" y="233680"/>
                    <a:pt x="1678940" y="231140"/>
                  </a:cubicBezTo>
                  <a:cubicBezTo>
                    <a:pt x="1677670" y="232410"/>
                    <a:pt x="1673860" y="241300"/>
                    <a:pt x="1670050" y="250190"/>
                  </a:cubicBezTo>
                  <a:lnTo>
                    <a:pt x="1667510" y="257810"/>
                  </a:lnTo>
                  <a:cubicBezTo>
                    <a:pt x="1662430" y="269240"/>
                    <a:pt x="1659890" y="278130"/>
                    <a:pt x="1657350" y="284480"/>
                  </a:cubicBezTo>
                  <a:cubicBezTo>
                    <a:pt x="1654810" y="292100"/>
                    <a:pt x="1652270" y="298450"/>
                    <a:pt x="1649730" y="304800"/>
                  </a:cubicBezTo>
                  <a:cubicBezTo>
                    <a:pt x="1647190" y="309880"/>
                    <a:pt x="1649730" y="322580"/>
                    <a:pt x="1653540" y="325120"/>
                  </a:cubicBezTo>
                  <a:cubicBezTo>
                    <a:pt x="1667510" y="335280"/>
                    <a:pt x="1663700" y="358140"/>
                    <a:pt x="1659890" y="372110"/>
                  </a:cubicBezTo>
                  <a:cubicBezTo>
                    <a:pt x="1658620" y="378460"/>
                    <a:pt x="1652270" y="382270"/>
                    <a:pt x="1645920" y="382270"/>
                  </a:cubicBezTo>
                  <a:lnTo>
                    <a:pt x="1633220" y="382270"/>
                  </a:lnTo>
                  <a:lnTo>
                    <a:pt x="1630680" y="387350"/>
                  </a:lnTo>
                  <a:cubicBezTo>
                    <a:pt x="1628140" y="392430"/>
                    <a:pt x="1623060" y="394970"/>
                    <a:pt x="1617980" y="394970"/>
                  </a:cubicBezTo>
                  <a:cubicBezTo>
                    <a:pt x="1612900" y="394970"/>
                    <a:pt x="1586230" y="394970"/>
                    <a:pt x="1586230" y="394970"/>
                  </a:cubicBezTo>
                  <a:cubicBezTo>
                    <a:pt x="1578610" y="394970"/>
                    <a:pt x="1572260" y="388620"/>
                    <a:pt x="1572260" y="381000"/>
                  </a:cubicBezTo>
                  <a:cubicBezTo>
                    <a:pt x="1572260" y="378460"/>
                    <a:pt x="1572260" y="372110"/>
                    <a:pt x="1569720" y="368300"/>
                  </a:cubicBezTo>
                  <a:cubicBezTo>
                    <a:pt x="1568450" y="365760"/>
                    <a:pt x="1559560" y="358140"/>
                    <a:pt x="1549400" y="353060"/>
                  </a:cubicBezTo>
                  <a:cubicBezTo>
                    <a:pt x="1545590" y="353060"/>
                    <a:pt x="1540510" y="353060"/>
                    <a:pt x="1535430" y="353060"/>
                  </a:cubicBezTo>
                  <a:cubicBezTo>
                    <a:pt x="1522730" y="353060"/>
                    <a:pt x="1516380" y="351790"/>
                    <a:pt x="1512570" y="347980"/>
                  </a:cubicBezTo>
                  <a:cubicBezTo>
                    <a:pt x="1503680" y="341630"/>
                    <a:pt x="1504950" y="328930"/>
                    <a:pt x="1506220" y="313690"/>
                  </a:cubicBezTo>
                  <a:cubicBezTo>
                    <a:pt x="1503680" y="311150"/>
                    <a:pt x="1499870" y="308610"/>
                    <a:pt x="1494790" y="303530"/>
                  </a:cubicBezTo>
                  <a:cubicBezTo>
                    <a:pt x="1494790" y="302260"/>
                    <a:pt x="1492250" y="300990"/>
                    <a:pt x="1492250" y="299720"/>
                  </a:cubicBezTo>
                  <a:cubicBezTo>
                    <a:pt x="1492250" y="299720"/>
                    <a:pt x="1488440" y="290830"/>
                    <a:pt x="1487170" y="287020"/>
                  </a:cubicBezTo>
                  <a:cubicBezTo>
                    <a:pt x="1485900" y="284480"/>
                    <a:pt x="1480820" y="280670"/>
                    <a:pt x="1480820" y="279400"/>
                  </a:cubicBezTo>
                  <a:cubicBezTo>
                    <a:pt x="1478280" y="276860"/>
                    <a:pt x="1477010" y="273050"/>
                    <a:pt x="1477010" y="269240"/>
                  </a:cubicBezTo>
                  <a:cubicBezTo>
                    <a:pt x="1471930" y="276860"/>
                    <a:pt x="1466850" y="280670"/>
                    <a:pt x="1465580" y="281940"/>
                  </a:cubicBezTo>
                  <a:cubicBezTo>
                    <a:pt x="1464310" y="281940"/>
                    <a:pt x="1463040" y="283210"/>
                    <a:pt x="1460500" y="284480"/>
                  </a:cubicBezTo>
                  <a:cubicBezTo>
                    <a:pt x="1460500" y="284480"/>
                    <a:pt x="1435100" y="290830"/>
                    <a:pt x="1414780" y="290830"/>
                  </a:cubicBezTo>
                  <a:cubicBezTo>
                    <a:pt x="1383030" y="290830"/>
                    <a:pt x="1374140" y="275590"/>
                    <a:pt x="1372870" y="262890"/>
                  </a:cubicBezTo>
                  <a:cubicBezTo>
                    <a:pt x="1371600" y="250190"/>
                    <a:pt x="1374140" y="245110"/>
                    <a:pt x="1380490" y="236220"/>
                  </a:cubicBezTo>
                  <a:cubicBezTo>
                    <a:pt x="1380490" y="236220"/>
                    <a:pt x="1380490" y="236220"/>
                    <a:pt x="1380490" y="234950"/>
                  </a:cubicBezTo>
                  <a:cubicBezTo>
                    <a:pt x="1379220" y="234950"/>
                    <a:pt x="1375410" y="232410"/>
                    <a:pt x="1375410" y="232410"/>
                  </a:cubicBezTo>
                  <a:cubicBezTo>
                    <a:pt x="1366520" y="227330"/>
                    <a:pt x="1365250" y="214630"/>
                    <a:pt x="1365250" y="205740"/>
                  </a:cubicBezTo>
                  <a:lnTo>
                    <a:pt x="1367790" y="194310"/>
                  </a:lnTo>
                  <a:lnTo>
                    <a:pt x="1365250" y="190500"/>
                  </a:lnTo>
                  <a:lnTo>
                    <a:pt x="1346200" y="185420"/>
                  </a:lnTo>
                  <a:lnTo>
                    <a:pt x="1318260" y="193040"/>
                  </a:lnTo>
                  <a:cubicBezTo>
                    <a:pt x="1316990" y="193040"/>
                    <a:pt x="1315720" y="193040"/>
                    <a:pt x="1314450" y="193040"/>
                  </a:cubicBezTo>
                  <a:cubicBezTo>
                    <a:pt x="1310640" y="193040"/>
                    <a:pt x="1306830" y="191770"/>
                    <a:pt x="1303020" y="187960"/>
                  </a:cubicBezTo>
                  <a:lnTo>
                    <a:pt x="1296670" y="180340"/>
                  </a:lnTo>
                  <a:cubicBezTo>
                    <a:pt x="1295400" y="179070"/>
                    <a:pt x="1294130" y="176530"/>
                    <a:pt x="1294130" y="175260"/>
                  </a:cubicBezTo>
                  <a:lnTo>
                    <a:pt x="1285240" y="144780"/>
                  </a:lnTo>
                  <a:lnTo>
                    <a:pt x="1272540" y="144780"/>
                  </a:lnTo>
                  <a:cubicBezTo>
                    <a:pt x="1249680" y="144780"/>
                    <a:pt x="1236980" y="135890"/>
                    <a:pt x="1236980" y="121920"/>
                  </a:cubicBezTo>
                  <a:cubicBezTo>
                    <a:pt x="1236980" y="107950"/>
                    <a:pt x="1236980" y="111760"/>
                    <a:pt x="1234440" y="105410"/>
                  </a:cubicBezTo>
                  <a:cubicBezTo>
                    <a:pt x="1233170" y="97790"/>
                    <a:pt x="1231900" y="88900"/>
                    <a:pt x="1233170" y="88900"/>
                  </a:cubicBezTo>
                  <a:cubicBezTo>
                    <a:pt x="1231900" y="87630"/>
                    <a:pt x="1225550" y="83820"/>
                    <a:pt x="1225550" y="82550"/>
                  </a:cubicBezTo>
                  <a:lnTo>
                    <a:pt x="1211580" y="82550"/>
                  </a:lnTo>
                  <a:cubicBezTo>
                    <a:pt x="1211580" y="81280"/>
                    <a:pt x="1193800" y="93980"/>
                    <a:pt x="1193800" y="93980"/>
                  </a:cubicBezTo>
                  <a:cubicBezTo>
                    <a:pt x="1191260" y="96520"/>
                    <a:pt x="1188720" y="96520"/>
                    <a:pt x="1184910" y="96520"/>
                  </a:cubicBezTo>
                  <a:cubicBezTo>
                    <a:pt x="1181100" y="96520"/>
                    <a:pt x="1184910" y="96520"/>
                    <a:pt x="1184910" y="96520"/>
                  </a:cubicBezTo>
                  <a:cubicBezTo>
                    <a:pt x="1181100" y="96520"/>
                    <a:pt x="1164590" y="95250"/>
                    <a:pt x="1151890" y="85090"/>
                  </a:cubicBezTo>
                  <a:cubicBezTo>
                    <a:pt x="1144270" y="78740"/>
                    <a:pt x="1140460" y="72390"/>
                    <a:pt x="1137920" y="67310"/>
                  </a:cubicBezTo>
                  <a:cubicBezTo>
                    <a:pt x="1137920" y="64770"/>
                    <a:pt x="1135380" y="62230"/>
                    <a:pt x="1132840" y="58420"/>
                  </a:cubicBezTo>
                  <a:cubicBezTo>
                    <a:pt x="1125220" y="48260"/>
                    <a:pt x="1126490" y="34290"/>
                    <a:pt x="1126490" y="21590"/>
                  </a:cubicBezTo>
                  <a:cubicBezTo>
                    <a:pt x="1126490" y="13970"/>
                    <a:pt x="1126490" y="6350"/>
                    <a:pt x="1126490" y="2540"/>
                  </a:cubicBezTo>
                  <a:cubicBezTo>
                    <a:pt x="1126490" y="2540"/>
                    <a:pt x="1126490" y="1270"/>
                    <a:pt x="1126490" y="0"/>
                  </a:cubicBezTo>
                  <a:cubicBezTo>
                    <a:pt x="1122680" y="0"/>
                    <a:pt x="1118870" y="0"/>
                    <a:pt x="1116330" y="1270"/>
                  </a:cubicBezTo>
                  <a:cubicBezTo>
                    <a:pt x="1103630" y="2540"/>
                    <a:pt x="1089660" y="5080"/>
                    <a:pt x="1084580" y="10160"/>
                  </a:cubicBezTo>
                  <a:cubicBezTo>
                    <a:pt x="1082040" y="12700"/>
                    <a:pt x="1079500" y="13970"/>
                    <a:pt x="1075690" y="15240"/>
                  </a:cubicBezTo>
                  <a:cubicBezTo>
                    <a:pt x="1070610" y="15240"/>
                    <a:pt x="1065530" y="16510"/>
                    <a:pt x="1060450" y="17780"/>
                  </a:cubicBezTo>
                  <a:cubicBezTo>
                    <a:pt x="1043940" y="20320"/>
                    <a:pt x="1027430" y="22860"/>
                    <a:pt x="1022350" y="30480"/>
                  </a:cubicBezTo>
                  <a:cubicBezTo>
                    <a:pt x="1019810" y="34290"/>
                    <a:pt x="1016000" y="36830"/>
                    <a:pt x="1010920" y="36830"/>
                  </a:cubicBezTo>
                  <a:lnTo>
                    <a:pt x="1005840" y="36830"/>
                  </a:lnTo>
                  <a:cubicBezTo>
                    <a:pt x="1003300" y="39370"/>
                    <a:pt x="1002030" y="41910"/>
                    <a:pt x="999490" y="43180"/>
                  </a:cubicBezTo>
                  <a:cubicBezTo>
                    <a:pt x="999490" y="43180"/>
                    <a:pt x="999490" y="44450"/>
                    <a:pt x="999490" y="45720"/>
                  </a:cubicBezTo>
                  <a:cubicBezTo>
                    <a:pt x="1002030" y="53340"/>
                    <a:pt x="1007110" y="63500"/>
                    <a:pt x="995680" y="77470"/>
                  </a:cubicBezTo>
                  <a:cubicBezTo>
                    <a:pt x="993140" y="88900"/>
                    <a:pt x="995680" y="118110"/>
                    <a:pt x="995680" y="139700"/>
                  </a:cubicBezTo>
                  <a:cubicBezTo>
                    <a:pt x="998220" y="186690"/>
                    <a:pt x="996950" y="198120"/>
                    <a:pt x="990600" y="205740"/>
                  </a:cubicBezTo>
                  <a:cubicBezTo>
                    <a:pt x="990600" y="205740"/>
                    <a:pt x="988060" y="208280"/>
                    <a:pt x="986790" y="208280"/>
                  </a:cubicBezTo>
                  <a:cubicBezTo>
                    <a:pt x="965200" y="260350"/>
                    <a:pt x="910590" y="278130"/>
                    <a:pt x="861060" y="293370"/>
                  </a:cubicBezTo>
                  <a:cubicBezTo>
                    <a:pt x="850900" y="297180"/>
                    <a:pt x="840740" y="299720"/>
                    <a:pt x="833120" y="302260"/>
                  </a:cubicBezTo>
                  <a:cubicBezTo>
                    <a:pt x="824230" y="307340"/>
                    <a:pt x="815340" y="312420"/>
                    <a:pt x="805180" y="316230"/>
                  </a:cubicBezTo>
                  <a:cubicBezTo>
                    <a:pt x="788670" y="323850"/>
                    <a:pt x="774700" y="330200"/>
                    <a:pt x="768350" y="344170"/>
                  </a:cubicBezTo>
                  <a:cubicBezTo>
                    <a:pt x="768350" y="351790"/>
                    <a:pt x="764540" y="356870"/>
                    <a:pt x="762000" y="360680"/>
                  </a:cubicBezTo>
                  <a:cubicBezTo>
                    <a:pt x="762000" y="364490"/>
                    <a:pt x="764540" y="368300"/>
                    <a:pt x="767080" y="372110"/>
                  </a:cubicBezTo>
                  <a:cubicBezTo>
                    <a:pt x="769620" y="375920"/>
                    <a:pt x="773430" y="382270"/>
                    <a:pt x="775970" y="389890"/>
                  </a:cubicBezTo>
                  <a:cubicBezTo>
                    <a:pt x="775970" y="394970"/>
                    <a:pt x="775970" y="398780"/>
                    <a:pt x="773430" y="402590"/>
                  </a:cubicBezTo>
                  <a:cubicBezTo>
                    <a:pt x="755650" y="422910"/>
                    <a:pt x="731520" y="433070"/>
                    <a:pt x="699770" y="433070"/>
                  </a:cubicBezTo>
                  <a:cubicBezTo>
                    <a:pt x="668020" y="433070"/>
                    <a:pt x="650240" y="427990"/>
                    <a:pt x="626110" y="422910"/>
                  </a:cubicBezTo>
                  <a:cubicBezTo>
                    <a:pt x="608330" y="419100"/>
                    <a:pt x="591820" y="415290"/>
                    <a:pt x="577850" y="414020"/>
                  </a:cubicBezTo>
                  <a:cubicBezTo>
                    <a:pt x="574040" y="414020"/>
                    <a:pt x="571500" y="414020"/>
                    <a:pt x="567690" y="414020"/>
                  </a:cubicBezTo>
                  <a:cubicBezTo>
                    <a:pt x="553720" y="414020"/>
                    <a:pt x="543560" y="410210"/>
                    <a:pt x="535940" y="402590"/>
                  </a:cubicBezTo>
                  <a:cubicBezTo>
                    <a:pt x="521970" y="388620"/>
                    <a:pt x="521970" y="365760"/>
                    <a:pt x="521970" y="346710"/>
                  </a:cubicBezTo>
                  <a:lnTo>
                    <a:pt x="521970" y="341630"/>
                  </a:lnTo>
                  <a:cubicBezTo>
                    <a:pt x="516890" y="341630"/>
                    <a:pt x="510540" y="342900"/>
                    <a:pt x="504190" y="342900"/>
                  </a:cubicBezTo>
                  <a:cubicBezTo>
                    <a:pt x="495300" y="342900"/>
                    <a:pt x="486410" y="342900"/>
                    <a:pt x="477520" y="341630"/>
                  </a:cubicBezTo>
                  <a:cubicBezTo>
                    <a:pt x="472440" y="341630"/>
                    <a:pt x="466090" y="341630"/>
                    <a:pt x="461010" y="340360"/>
                  </a:cubicBezTo>
                  <a:cubicBezTo>
                    <a:pt x="461010" y="346710"/>
                    <a:pt x="458470" y="351790"/>
                    <a:pt x="457200" y="356870"/>
                  </a:cubicBezTo>
                  <a:lnTo>
                    <a:pt x="457200" y="356870"/>
                  </a:lnTo>
                  <a:cubicBezTo>
                    <a:pt x="458470" y="359410"/>
                    <a:pt x="459740" y="361950"/>
                    <a:pt x="459740" y="365760"/>
                  </a:cubicBezTo>
                  <a:lnTo>
                    <a:pt x="459740" y="384810"/>
                  </a:lnTo>
                  <a:cubicBezTo>
                    <a:pt x="492760" y="403860"/>
                    <a:pt x="496570" y="449580"/>
                    <a:pt x="499110" y="491490"/>
                  </a:cubicBezTo>
                  <a:cubicBezTo>
                    <a:pt x="501650" y="523240"/>
                    <a:pt x="502920" y="556260"/>
                    <a:pt x="518160" y="570230"/>
                  </a:cubicBezTo>
                  <a:cubicBezTo>
                    <a:pt x="523240" y="575310"/>
                    <a:pt x="523240" y="582930"/>
                    <a:pt x="519430" y="589280"/>
                  </a:cubicBezTo>
                  <a:cubicBezTo>
                    <a:pt x="516890" y="593090"/>
                    <a:pt x="511810" y="595630"/>
                    <a:pt x="508000" y="595630"/>
                  </a:cubicBezTo>
                  <a:cubicBezTo>
                    <a:pt x="504190" y="595630"/>
                    <a:pt x="502920" y="595630"/>
                    <a:pt x="501650" y="594360"/>
                  </a:cubicBezTo>
                  <a:cubicBezTo>
                    <a:pt x="497840" y="591820"/>
                    <a:pt x="495300" y="591820"/>
                    <a:pt x="494030" y="591820"/>
                  </a:cubicBezTo>
                  <a:cubicBezTo>
                    <a:pt x="490220" y="591820"/>
                    <a:pt x="486410" y="593090"/>
                    <a:pt x="481330" y="595630"/>
                  </a:cubicBezTo>
                  <a:cubicBezTo>
                    <a:pt x="473710" y="599440"/>
                    <a:pt x="463550" y="603250"/>
                    <a:pt x="445770" y="603250"/>
                  </a:cubicBezTo>
                  <a:lnTo>
                    <a:pt x="445770" y="603250"/>
                  </a:lnTo>
                  <a:cubicBezTo>
                    <a:pt x="439420" y="603250"/>
                    <a:pt x="431800" y="594360"/>
                    <a:pt x="430530" y="588010"/>
                  </a:cubicBezTo>
                  <a:cubicBezTo>
                    <a:pt x="430530" y="588010"/>
                    <a:pt x="430530" y="588010"/>
                    <a:pt x="430530" y="588010"/>
                  </a:cubicBezTo>
                  <a:cubicBezTo>
                    <a:pt x="427990" y="588010"/>
                    <a:pt x="425450" y="590550"/>
                    <a:pt x="424180" y="591820"/>
                  </a:cubicBezTo>
                  <a:cubicBezTo>
                    <a:pt x="414020" y="596900"/>
                    <a:pt x="402590" y="601980"/>
                    <a:pt x="386080" y="603250"/>
                  </a:cubicBezTo>
                  <a:cubicBezTo>
                    <a:pt x="386080" y="603250"/>
                    <a:pt x="386080" y="603250"/>
                    <a:pt x="386080" y="603250"/>
                  </a:cubicBezTo>
                  <a:cubicBezTo>
                    <a:pt x="382270" y="603250"/>
                    <a:pt x="378460" y="601980"/>
                    <a:pt x="375920" y="599440"/>
                  </a:cubicBezTo>
                  <a:cubicBezTo>
                    <a:pt x="373380" y="596900"/>
                    <a:pt x="372110" y="593090"/>
                    <a:pt x="370840" y="589280"/>
                  </a:cubicBezTo>
                  <a:cubicBezTo>
                    <a:pt x="370840" y="589280"/>
                    <a:pt x="370840" y="589280"/>
                    <a:pt x="369570" y="589280"/>
                  </a:cubicBezTo>
                  <a:cubicBezTo>
                    <a:pt x="364490" y="589280"/>
                    <a:pt x="355600" y="595630"/>
                    <a:pt x="347980" y="601980"/>
                  </a:cubicBezTo>
                  <a:cubicBezTo>
                    <a:pt x="337820" y="609600"/>
                    <a:pt x="326390" y="618490"/>
                    <a:pt x="313690" y="618490"/>
                  </a:cubicBezTo>
                  <a:cubicBezTo>
                    <a:pt x="300990" y="618490"/>
                    <a:pt x="290830" y="610870"/>
                    <a:pt x="280670" y="591820"/>
                  </a:cubicBezTo>
                  <a:cubicBezTo>
                    <a:pt x="279400" y="580390"/>
                    <a:pt x="271780" y="574040"/>
                    <a:pt x="264160" y="566420"/>
                  </a:cubicBezTo>
                  <a:cubicBezTo>
                    <a:pt x="259080" y="561340"/>
                    <a:pt x="252730" y="556260"/>
                    <a:pt x="248920" y="548640"/>
                  </a:cubicBezTo>
                  <a:cubicBezTo>
                    <a:pt x="245110" y="542290"/>
                    <a:pt x="242570" y="542290"/>
                    <a:pt x="240030" y="542290"/>
                  </a:cubicBezTo>
                  <a:cubicBezTo>
                    <a:pt x="234950" y="542290"/>
                    <a:pt x="227330" y="544830"/>
                    <a:pt x="218440" y="548640"/>
                  </a:cubicBezTo>
                  <a:cubicBezTo>
                    <a:pt x="213360" y="551180"/>
                    <a:pt x="208280" y="552450"/>
                    <a:pt x="198120" y="554990"/>
                  </a:cubicBezTo>
                  <a:cubicBezTo>
                    <a:pt x="195580" y="554990"/>
                    <a:pt x="194310" y="554990"/>
                    <a:pt x="193040" y="554990"/>
                  </a:cubicBezTo>
                  <a:cubicBezTo>
                    <a:pt x="193040" y="565150"/>
                    <a:pt x="190500" y="580390"/>
                    <a:pt x="168910" y="582930"/>
                  </a:cubicBezTo>
                  <a:cubicBezTo>
                    <a:pt x="163830" y="582930"/>
                    <a:pt x="158750" y="581660"/>
                    <a:pt x="154940" y="580390"/>
                  </a:cubicBezTo>
                  <a:cubicBezTo>
                    <a:pt x="149860" y="580390"/>
                    <a:pt x="147320" y="579120"/>
                    <a:pt x="143510" y="579120"/>
                  </a:cubicBezTo>
                  <a:cubicBezTo>
                    <a:pt x="139700" y="579120"/>
                    <a:pt x="139700" y="579120"/>
                    <a:pt x="133350" y="585470"/>
                  </a:cubicBezTo>
                  <a:cubicBezTo>
                    <a:pt x="130810" y="588010"/>
                    <a:pt x="127000" y="589280"/>
                    <a:pt x="123190" y="589280"/>
                  </a:cubicBezTo>
                  <a:cubicBezTo>
                    <a:pt x="119380" y="589280"/>
                    <a:pt x="116840" y="589280"/>
                    <a:pt x="114300" y="585470"/>
                  </a:cubicBezTo>
                  <a:cubicBezTo>
                    <a:pt x="109220" y="581660"/>
                    <a:pt x="106680" y="579120"/>
                    <a:pt x="105410" y="579120"/>
                  </a:cubicBezTo>
                  <a:cubicBezTo>
                    <a:pt x="104140" y="579120"/>
                    <a:pt x="101600" y="579120"/>
                    <a:pt x="99060" y="579120"/>
                  </a:cubicBezTo>
                  <a:cubicBezTo>
                    <a:pt x="96520" y="579120"/>
                    <a:pt x="92710" y="579120"/>
                    <a:pt x="87630" y="580390"/>
                  </a:cubicBezTo>
                  <a:cubicBezTo>
                    <a:pt x="77470" y="585470"/>
                    <a:pt x="66040" y="588010"/>
                    <a:pt x="54610" y="589280"/>
                  </a:cubicBezTo>
                  <a:cubicBezTo>
                    <a:pt x="39370" y="591820"/>
                    <a:pt x="29210" y="593090"/>
                    <a:pt x="27940" y="598170"/>
                  </a:cubicBezTo>
                  <a:cubicBezTo>
                    <a:pt x="26670" y="604520"/>
                    <a:pt x="20320" y="608330"/>
                    <a:pt x="13970" y="608330"/>
                  </a:cubicBezTo>
                  <a:cubicBezTo>
                    <a:pt x="7620" y="608330"/>
                    <a:pt x="6350" y="610870"/>
                    <a:pt x="5080" y="610870"/>
                  </a:cubicBezTo>
                  <a:cubicBezTo>
                    <a:pt x="1270" y="614680"/>
                    <a:pt x="0" y="626110"/>
                    <a:pt x="0" y="635000"/>
                  </a:cubicBezTo>
                  <a:lnTo>
                    <a:pt x="20320" y="635000"/>
                  </a:lnTo>
                  <a:cubicBezTo>
                    <a:pt x="27940" y="635000"/>
                    <a:pt x="34290" y="641350"/>
                    <a:pt x="34290" y="648970"/>
                  </a:cubicBezTo>
                  <a:cubicBezTo>
                    <a:pt x="34290" y="654050"/>
                    <a:pt x="34290" y="659130"/>
                    <a:pt x="33020" y="662940"/>
                  </a:cubicBezTo>
                  <a:cubicBezTo>
                    <a:pt x="36830" y="662940"/>
                    <a:pt x="41910" y="665480"/>
                    <a:pt x="45720" y="665480"/>
                  </a:cubicBezTo>
                  <a:cubicBezTo>
                    <a:pt x="52070" y="666750"/>
                    <a:pt x="59690" y="668020"/>
                    <a:pt x="66040" y="670560"/>
                  </a:cubicBezTo>
                  <a:cubicBezTo>
                    <a:pt x="71120" y="671830"/>
                    <a:pt x="74930" y="676910"/>
                    <a:pt x="76200" y="681990"/>
                  </a:cubicBezTo>
                  <a:cubicBezTo>
                    <a:pt x="77470" y="693420"/>
                    <a:pt x="76200" y="702310"/>
                    <a:pt x="69850" y="709930"/>
                  </a:cubicBezTo>
                  <a:cubicBezTo>
                    <a:pt x="63500" y="717550"/>
                    <a:pt x="55880" y="720090"/>
                    <a:pt x="46990" y="722630"/>
                  </a:cubicBezTo>
                  <a:cubicBezTo>
                    <a:pt x="54610" y="726440"/>
                    <a:pt x="62230" y="734060"/>
                    <a:pt x="63500" y="748030"/>
                  </a:cubicBezTo>
                  <a:cubicBezTo>
                    <a:pt x="63500" y="750570"/>
                    <a:pt x="63500" y="750570"/>
                    <a:pt x="64770" y="754380"/>
                  </a:cubicBezTo>
                  <a:cubicBezTo>
                    <a:pt x="64770" y="755650"/>
                    <a:pt x="67310" y="758190"/>
                    <a:pt x="67310" y="760730"/>
                  </a:cubicBezTo>
                  <a:cubicBezTo>
                    <a:pt x="72390" y="760730"/>
                    <a:pt x="74930" y="760730"/>
                    <a:pt x="74930" y="760730"/>
                  </a:cubicBezTo>
                  <a:cubicBezTo>
                    <a:pt x="74930" y="753110"/>
                    <a:pt x="81280" y="746760"/>
                    <a:pt x="88900" y="746760"/>
                  </a:cubicBezTo>
                  <a:lnTo>
                    <a:pt x="95250" y="746760"/>
                  </a:lnTo>
                  <a:cubicBezTo>
                    <a:pt x="97790" y="746760"/>
                    <a:pt x="101600" y="748030"/>
                    <a:pt x="104140" y="750570"/>
                  </a:cubicBezTo>
                  <a:cubicBezTo>
                    <a:pt x="107950" y="748030"/>
                    <a:pt x="113030" y="745490"/>
                    <a:pt x="119380" y="745490"/>
                  </a:cubicBezTo>
                  <a:cubicBezTo>
                    <a:pt x="125730" y="745490"/>
                    <a:pt x="128270" y="746760"/>
                    <a:pt x="129540" y="748030"/>
                  </a:cubicBezTo>
                  <a:cubicBezTo>
                    <a:pt x="134620" y="750570"/>
                    <a:pt x="138430" y="759460"/>
                    <a:pt x="138430" y="764540"/>
                  </a:cubicBezTo>
                  <a:cubicBezTo>
                    <a:pt x="138430" y="764540"/>
                    <a:pt x="143510" y="767080"/>
                    <a:pt x="157480" y="767080"/>
                  </a:cubicBezTo>
                  <a:lnTo>
                    <a:pt x="177800" y="767080"/>
                  </a:lnTo>
                  <a:cubicBezTo>
                    <a:pt x="177800" y="767080"/>
                    <a:pt x="186690" y="767080"/>
                    <a:pt x="186690" y="767080"/>
                  </a:cubicBezTo>
                  <a:cubicBezTo>
                    <a:pt x="190500" y="767080"/>
                    <a:pt x="194310" y="770890"/>
                    <a:pt x="196850" y="773430"/>
                  </a:cubicBezTo>
                  <a:cubicBezTo>
                    <a:pt x="199390" y="777240"/>
                    <a:pt x="200660" y="782320"/>
                    <a:pt x="199390" y="786130"/>
                  </a:cubicBezTo>
                  <a:cubicBezTo>
                    <a:pt x="199390" y="786130"/>
                    <a:pt x="201930" y="787400"/>
                    <a:pt x="212090" y="787400"/>
                  </a:cubicBezTo>
                  <a:cubicBezTo>
                    <a:pt x="212090" y="787400"/>
                    <a:pt x="227330" y="787400"/>
                    <a:pt x="228600" y="787400"/>
                  </a:cubicBezTo>
                  <a:cubicBezTo>
                    <a:pt x="233680" y="787400"/>
                    <a:pt x="238760" y="791210"/>
                    <a:pt x="241300" y="795020"/>
                  </a:cubicBezTo>
                  <a:cubicBezTo>
                    <a:pt x="241300" y="795020"/>
                    <a:pt x="243840" y="795020"/>
                    <a:pt x="245110" y="797560"/>
                  </a:cubicBezTo>
                  <a:cubicBezTo>
                    <a:pt x="248920" y="800100"/>
                    <a:pt x="250190" y="803910"/>
                    <a:pt x="250190" y="808990"/>
                  </a:cubicBezTo>
                  <a:cubicBezTo>
                    <a:pt x="250190" y="814070"/>
                    <a:pt x="250190" y="816610"/>
                    <a:pt x="274320" y="819150"/>
                  </a:cubicBezTo>
                  <a:cubicBezTo>
                    <a:pt x="287020" y="820420"/>
                    <a:pt x="302260" y="821690"/>
                    <a:pt x="312420" y="830580"/>
                  </a:cubicBezTo>
                  <a:cubicBezTo>
                    <a:pt x="313690" y="830580"/>
                    <a:pt x="314960" y="830580"/>
                    <a:pt x="316230" y="831850"/>
                  </a:cubicBezTo>
                  <a:cubicBezTo>
                    <a:pt x="320040" y="830580"/>
                    <a:pt x="325120" y="829310"/>
                    <a:pt x="331470" y="829310"/>
                  </a:cubicBezTo>
                  <a:cubicBezTo>
                    <a:pt x="331470" y="829310"/>
                    <a:pt x="345440" y="829310"/>
                    <a:pt x="345440" y="829310"/>
                  </a:cubicBezTo>
                  <a:cubicBezTo>
                    <a:pt x="349250" y="829310"/>
                    <a:pt x="353060" y="830580"/>
                    <a:pt x="355600" y="833120"/>
                  </a:cubicBezTo>
                  <a:cubicBezTo>
                    <a:pt x="358140" y="835660"/>
                    <a:pt x="359410" y="839470"/>
                    <a:pt x="359410" y="844550"/>
                  </a:cubicBezTo>
                  <a:cubicBezTo>
                    <a:pt x="359410" y="853440"/>
                    <a:pt x="359410" y="859790"/>
                    <a:pt x="363220" y="862330"/>
                  </a:cubicBezTo>
                  <a:cubicBezTo>
                    <a:pt x="367030" y="867410"/>
                    <a:pt x="365760" y="872490"/>
                    <a:pt x="363220" y="878840"/>
                  </a:cubicBezTo>
                  <a:cubicBezTo>
                    <a:pt x="363220" y="881380"/>
                    <a:pt x="360680" y="882650"/>
                    <a:pt x="358140" y="883920"/>
                  </a:cubicBezTo>
                  <a:cubicBezTo>
                    <a:pt x="358140" y="883920"/>
                    <a:pt x="358140" y="883920"/>
                    <a:pt x="358140" y="885190"/>
                  </a:cubicBezTo>
                  <a:cubicBezTo>
                    <a:pt x="358140" y="885190"/>
                    <a:pt x="360680" y="885190"/>
                    <a:pt x="361950" y="885190"/>
                  </a:cubicBezTo>
                  <a:cubicBezTo>
                    <a:pt x="367030" y="885190"/>
                    <a:pt x="370840" y="889000"/>
                    <a:pt x="373380" y="890270"/>
                  </a:cubicBezTo>
                  <a:cubicBezTo>
                    <a:pt x="375920" y="891540"/>
                    <a:pt x="377190" y="892810"/>
                    <a:pt x="381000" y="892810"/>
                  </a:cubicBezTo>
                  <a:cubicBezTo>
                    <a:pt x="384810" y="892810"/>
                    <a:pt x="386080" y="892810"/>
                    <a:pt x="386080" y="892810"/>
                  </a:cubicBezTo>
                  <a:cubicBezTo>
                    <a:pt x="388620" y="892810"/>
                    <a:pt x="391160" y="892810"/>
                    <a:pt x="393700" y="895350"/>
                  </a:cubicBezTo>
                  <a:cubicBezTo>
                    <a:pt x="405130" y="902970"/>
                    <a:pt x="411480" y="911860"/>
                    <a:pt x="411480" y="922020"/>
                  </a:cubicBezTo>
                  <a:cubicBezTo>
                    <a:pt x="411480" y="923290"/>
                    <a:pt x="411480" y="925830"/>
                    <a:pt x="411480" y="927100"/>
                  </a:cubicBezTo>
                  <a:cubicBezTo>
                    <a:pt x="424180" y="932180"/>
                    <a:pt x="436880" y="942340"/>
                    <a:pt x="435610" y="963930"/>
                  </a:cubicBezTo>
                  <a:cubicBezTo>
                    <a:pt x="435610" y="965200"/>
                    <a:pt x="435610" y="967740"/>
                    <a:pt x="435610" y="969010"/>
                  </a:cubicBezTo>
                  <a:cubicBezTo>
                    <a:pt x="433070" y="975360"/>
                    <a:pt x="427990" y="981710"/>
                    <a:pt x="424180" y="985520"/>
                  </a:cubicBezTo>
                  <a:cubicBezTo>
                    <a:pt x="419100" y="991870"/>
                    <a:pt x="415290" y="996950"/>
                    <a:pt x="415290" y="1004570"/>
                  </a:cubicBezTo>
                  <a:cubicBezTo>
                    <a:pt x="430530" y="1017270"/>
                    <a:pt x="444500" y="1032510"/>
                    <a:pt x="457200" y="1047750"/>
                  </a:cubicBezTo>
                  <a:cubicBezTo>
                    <a:pt x="486410" y="1080770"/>
                    <a:pt x="514350" y="1111250"/>
                    <a:pt x="562610" y="1121410"/>
                  </a:cubicBezTo>
                  <a:cubicBezTo>
                    <a:pt x="567690" y="1121410"/>
                    <a:pt x="570230" y="1129030"/>
                    <a:pt x="571500" y="1134110"/>
                  </a:cubicBezTo>
                  <a:cubicBezTo>
                    <a:pt x="571500" y="1139190"/>
                    <a:pt x="568960" y="1146810"/>
                    <a:pt x="563880" y="1150620"/>
                  </a:cubicBezTo>
                  <a:cubicBezTo>
                    <a:pt x="563880" y="1153160"/>
                    <a:pt x="568960" y="1160780"/>
                    <a:pt x="571500" y="1164590"/>
                  </a:cubicBezTo>
                  <a:cubicBezTo>
                    <a:pt x="581660" y="1179830"/>
                    <a:pt x="600710" y="1207770"/>
                    <a:pt x="568960" y="1235710"/>
                  </a:cubicBezTo>
                  <a:cubicBezTo>
                    <a:pt x="566420" y="1238250"/>
                    <a:pt x="562610" y="1239520"/>
                    <a:pt x="560070" y="1239520"/>
                  </a:cubicBezTo>
                  <a:cubicBezTo>
                    <a:pt x="557530" y="1239520"/>
                    <a:pt x="560070" y="1239520"/>
                    <a:pt x="558800" y="1239520"/>
                  </a:cubicBezTo>
                  <a:cubicBezTo>
                    <a:pt x="558800" y="1243330"/>
                    <a:pt x="560070" y="1248410"/>
                    <a:pt x="561340" y="1252220"/>
                  </a:cubicBezTo>
                  <a:cubicBezTo>
                    <a:pt x="565150" y="1252220"/>
                    <a:pt x="568960" y="1254760"/>
                    <a:pt x="571500" y="1257300"/>
                  </a:cubicBezTo>
                  <a:cubicBezTo>
                    <a:pt x="576580" y="1263650"/>
                    <a:pt x="585470" y="1270000"/>
                    <a:pt x="595630" y="1277620"/>
                  </a:cubicBezTo>
                  <a:cubicBezTo>
                    <a:pt x="619760" y="1296670"/>
                    <a:pt x="656590" y="1323340"/>
                    <a:pt x="636270" y="1369060"/>
                  </a:cubicBezTo>
                  <a:cubicBezTo>
                    <a:pt x="633730" y="1374140"/>
                    <a:pt x="629920" y="1375410"/>
                    <a:pt x="624840" y="1375410"/>
                  </a:cubicBezTo>
                  <a:cubicBezTo>
                    <a:pt x="619760" y="1375410"/>
                    <a:pt x="622300" y="1375410"/>
                    <a:pt x="621030" y="1375410"/>
                  </a:cubicBezTo>
                  <a:cubicBezTo>
                    <a:pt x="614680" y="1375410"/>
                    <a:pt x="609600" y="1367790"/>
                    <a:pt x="608330" y="1361440"/>
                  </a:cubicBezTo>
                  <a:cubicBezTo>
                    <a:pt x="604520" y="1343660"/>
                    <a:pt x="601980" y="1342390"/>
                    <a:pt x="596900" y="1342390"/>
                  </a:cubicBezTo>
                  <a:cubicBezTo>
                    <a:pt x="591820" y="1342390"/>
                    <a:pt x="596900" y="1342390"/>
                    <a:pt x="596900" y="1342390"/>
                  </a:cubicBezTo>
                  <a:cubicBezTo>
                    <a:pt x="593090" y="1342390"/>
                    <a:pt x="589280" y="1341120"/>
                    <a:pt x="586740" y="1338580"/>
                  </a:cubicBezTo>
                  <a:cubicBezTo>
                    <a:pt x="585470" y="1337310"/>
                    <a:pt x="584200" y="1334770"/>
                    <a:pt x="582930" y="1333500"/>
                  </a:cubicBezTo>
                  <a:cubicBezTo>
                    <a:pt x="582930" y="1344930"/>
                    <a:pt x="580390" y="1356360"/>
                    <a:pt x="577850" y="1365250"/>
                  </a:cubicBezTo>
                  <a:cubicBezTo>
                    <a:pt x="580390" y="1366520"/>
                    <a:pt x="581660" y="1369060"/>
                    <a:pt x="581660" y="1371600"/>
                  </a:cubicBezTo>
                  <a:cubicBezTo>
                    <a:pt x="589280" y="1395730"/>
                    <a:pt x="575310" y="1404620"/>
                    <a:pt x="567690" y="1413510"/>
                  </a:cubicBezTo>
                  <a:cubicBezTo>
                    <a:pt x="567690" y="1417320"/>
                    <a:pt x="567690" y="1421130"/>
                    <a:pt x="567690" y="1423670"/>
                  </a:cubicBezTo>
                  <a:cubicBezTo>
                    <a:pt x="571500" y="1423670"/>
                    <a:pt x="574040" y="1426210"/>
                    <a:pt x="576580" y="1428750"/>
                  </a:cubicBezTo>
                  <a:cubicBezTo>
                    <a:pt x="579120" y="1432560"/>
                    <a:pt x="580390" y="1436370"/>
                    <a:pt x="580390" y="1441450"/>
                  </a:cubicBezTo>
                  <a:cubicBezTo>
                    <a:pt x="579120" y="1449070"/>
                    <a:pt x="579120" y="1455420"/>
                    <a:pt x="579120" y="1461770"/>
                  </a:cubicBezTo>
                  <a:cubicBezTo>
                    <a:pt x="579120" y="1465580"/>
                    <a:pt x="579120" y="1469390"/>
                    <a:pt x="576580" y="1471930"/>
                  </a:cubicBezTo>
                  <a:cubicBezTo>
                    <a:pt x="579120" y="1474470"/>
                    <a:pt x="581660" y="1478280"/>
                    <a:pt x="581660" y="1482090"/>
                  </a:cubicBezTo>
                  <a:lnTo>
                    <a:pt x="581660" y="1492250"/>
                  </a:lnTo>
                  <a:cubicBezTo>
                    <a:pt x="582930" y="1497330"/>
                    <a:pt x="581660" y="1501140"/>
                    <a:pt x="577850" y="1504950"/>
                  </a:cubicBezTo>
                  <a:cubicBezTo>
                    <a:pt x="572770" y="1508760"/>
                    <a:pt x="570230" y="1515110"/>
                    <a:pt x="567690" y="1524000"/>
                  </a:cubicBezTo>
                  <a:cubicBezTo>
                    <a:pt x="567690" y="1524000"/>
                    <a:pt x="568960" y="1524000"/>
                    <a:pt x="570230" y="1524000"/>
                  </a:cubicBezTo>
                  <a:cubicBezTo>
                    <a:pt x="572770" y="1524000"/>
                    <a:pt x="575310" y="1524000"/>
                    <a:pt x="577850" y="1525270"/>
                  </a:cubicBezTo>
                  <a:cubicBezTo>
                    <a:pt x="582930" y="1527810"/>
                    <a:pt x="585470" y="1534160"/>
                    <a:pt x="585470" y="1539240"/>
                  </a:cubicBezTo>
                  <a:cubicBezTo>
                    <a:pt x="585470" y="1544320"/>
                    <a:pt x="582930" y="1549400"/>
                    <a:pt x="580390" y="1558290"/>
                  </a:cubicBezTo>
                  <a:cubicBezTo>
                    <a:pt x="579120" y="1562100"/>
                    <a:pt x="575310" y="1565910"/>
                    <a:pt x="571500" y="1567180"/>
                  </a:cubicBezTo>
                  <a:cubicBezTo>
                    <a:pt x="570230" y="1567180"/>
                    <a:pt x="568960" y="1567180"/>
                    <a:pt x="567690" y="1567180"/>
                  </a:cubicBezTo>
                  <a:cubicBezTo>
                    <a:pt x="565150" y="1567180"/>
                    <a:pt x="561340" y="1567180"/>
                    <a:pt x="560070" y="1564640"/>
                  </a:cubicBezTo>
                  <a:lnTo>
                    <a:pt x="557530" y="1564640"/>
                  </a:lnTo>
                  <a:cubicBezTo>
                    <a:pt x="557530" y="1567180"/>
                    <a:pt x="557530" y="1568450"/>
                    <a:pt x="556260" y="1570990"/>
                  </a:cubicBezTo>
                  <a:cubicBezTo>
                    <a:pt x="549910" y="1583690"/>
                    <a:pt x="551180" y="1596390"/>
                    <a:pt x="553720" y="1611630"/>
                  </a:cubicBezTo>
                  <a:cubicBezTo>
                    <a:pt x="556260" y="1611630"/>
                    <a:pt x="558800" y="1612900"/>
                    <a:pt x="561340" y="1614170"/>
                  </a:cubicBezTo>
                  <a:cubicBezTo>
                    <a:pt x="565150" y="1616710"/>
                    <a:pt x="567690" y="1623060"/>
                    <a:pt x="567690" y="1628140"/>
                  </a:cubicBezTo>
                  <a:cubicBezTo>
                    <a:pt x="567690" y="1633220"/>
                    <a:pt x="567690" y="1639570"/>
                    <a:pt x="561340" y="1657350"/>
                  </a:cubicBezTo>
                  <a:cubicBezTo>
                    <a:pt x="560070" y="1663700"/>
                    <a:pt x="553720" y="1667510"/>
                    <a:pt x="547370" y="1667510"/>
                  </a:cubicBezTo>
                  <a:cubicBezTo>
                    <a:pt x="541020" y="1667510"/>
                    <a:pt x="547370" y="1667510"/>
                    <a:pt x="546100" y="1667510"/>
                  </a:cubicBezTo>
                  <a:cubicBezTo>
                    <a:pt x="546100" y="1667510"/>
                    <a:pt x="543560" y="1667510"/>
                    <a:pt x="542290" y="1670050"/>
                  </a:cubicBezTo>
                  <a:cubicBezTo>
                    <a:pt x="542290" y="1670050"/>
                    <a:pt x="542290" y="1670050"/>
                    <a:pt x="542290" y="1670050"/>
                  </a:cubicBezTo>
                  <a:cubicBezTo>
                    <a:pt x="546100" y="1672590"/>
                    <a:pt x="549910" y="1676400"/>
                    <a:pt x="551180" y="1684020"/>
                  </a:cubicBezTo>
                  <a:cubicBezTo>
                    <a:pt x="551180" y="1686560"/>
                    <a:pt x="551180" y="1689100"/>
                    <a:pt x="551180" y="1691640"/>
                  </a:cubicBezTo>
                  <a:cubicBezTo>
                    <a:pt x="543560" y="1710690"/>
                    <a:pt x="532130" y="1725930"/>
                    <a:pt x="520700" y="1741170"/>
                  </a:cubicBezTo>
                  <a:cubicBezTo>
                    <a:pt x="525780" y="1742440"/>
                    <a:pt x="528320" y="1746250"/>
                    <a:pt x="529590" y="1751330"/>
                  </a:cubicBezTo>
                  <a:cubicBezTo>
                    <a:pt x="529590" y="1756410"/>
                    <a:pt x="529590" y="1761490"/>
                    <a:pt x="525780" y="1764030"/>
                  </a:cubicBezTo>
                  <a:cubicBezTo>
                    <a:pt x="520700" y="1769110"/>
                    <a:pt x="511810" y="1778000"/>
                    <a:pt x="500380" y="1785620"/>
                  </a:cubicBezTo>
                  <a:lnTo>
                    <a:pt x="518160" y="1785620"/>
                  </a:lnTo>
                  <a:cubicBezTo>
                    <a:pt x="521970" y="1785620"/>
                    <a:pt x="525780" y="1788160"/>
                    <a:pt x="528320" y="1791970"/>
                  </a:cubicBezTo>
                  <a:cubicBezTo>
                    <a:pt x="530860" y="1795780"/>
                    <a:pt x="532130" y="1799590"/>
                    <a:pt x="530860" y="1803400"/>
                  </a:cubicBezTo>
                  <a:cubicBezTo>
                    <a:pt x="529590" y="1809750"/>
                    <a:pt x="528320" y="1816100"/>
                    <a:pt x="528320" y="1821180"/>
                  </a:cubicBezTo>
                  <a:cubicBezTo>
                    <a:pt x="528320" y="1821180"/>
                    <a:pt x="528320" y="1821180"/>
                    <a:pt x="528320" y="1821180"/>
                  </a:cubicBezTo>
                  <a:cubicBezTo>
                    <a:pt x="530860" y="1818640"/>
                    <a:pt x="534670" y="1816100"/>
                    <a:pt x="538480" y="1816100"/>
                  </a:cubicBezTo>
                  <a:lnTo>
                    <a:pt x="538480" y="1816100"/>
                  </a:lnTo>
                  <a:cubicBezTo>
                    <a:pt x="542290" y="1816100"/>
                    <a:pt x="546100" y="1817370"/>
                    <a:pt x="548640" y="1821180"/>
                  </a:cubicBezTo>
                  <a:cubicBezTo>
                    <a:pt x="558800" y="1831340"/>
                    <a:pt x="571500" y="1842770"/>
                    <a:pt x="574040" y="1844040"/>
                  </a:cubicBezTo>
                  <a:lnTo>
                    <a:pt x="610870" y="1844040"/>
                  </a:lnTo>
                  <a:cubicBezTo>
                    <a:pt x="623570" y="1844040"/>
                    <a:pt x="631190" y="1849120"/>
                    <a:pt x="635000" y="1861820"/>
                  </a:cubicBezTo>
                  <a:cubicBezTo>
                    <a:pt x="635000" y="1861820"/>
                    <a:pt x="637540" y="1866900"/>
                    <a:pt x="637540" y="1866900"/>
                  </a:cubicBezTo>
                  <a:cubicBezTo>
                    <a:pt x="645160" y="1882140"/>
                    <a:pt x="650240" y="1887220"/>
                    <a:pt x="651510" y="1887220"/>
                  </a:cubicBezTo>
                  <a:cubicBezTo>
                    <a:pt x="659130" y="1887220"/>
                    <a:pt x="679450" y="1879600"/>
                    <a:pt x="689610" y="1874520"/>
                  </a:cubicBezTo>
                  <a:cubicBezTo>
                    <a:pt x="690880" y="1874520"/>
                    <a:pt x="693420" y="1873250"/>
                    <a:pt x="695960" y="1873250"/>
                  </a:cubicBezTo>
                  <a:cubicBezTo>
                    <a:pt x="698500" y="1873250"/>
                    <a:pt x="699770" y="1873250"/>
                    <a:pt x="701040" y="1873250"/>
                  </a:cubicBezTo>
                  <a:cubicBezTo>
                    <a:pt x="704850" y="1874520"/>
                    <a:pt x="707390" y="1877060"/>
                    <a:pt x="708660" y="1880870"/>
                  </a:cubicBezTo>
                  <a:cubicBezTo>
                    <a:pt x="711200" y="1888490"/>
                    <a:pt x="717550" y="1897380"/>
                    <a:pt x="723900" y="1898650"/>
                  </a:cubicBezTo>
                  <a:cubicBezTo>
                    <a:pt x="728980" y="1898650"/>
                    <a:pt x="732790" y="1898650"/>
                    <a:pt x="737870" y="1897380"/>
                  </a:cubicBezTo>
                  <a:cubicBezTo>
                    <a:pt x="744220" y="1897380"/>
                    <a:pt x="749300" y="1896110"/>
                    <a:pt x="755650" y="1896110"/>
                  </a:cubicBezTo>
                  <a:cubicBezTo>
                    <a:pt x="762000" y="1896110"/>
                    <a:pt x="762000" y="1896110"/>
                    <a:pt x="764540" y="1896110"/>
                  </a:cubicBezTo>
                  <a:cubicBezTo>
                    <a:pt x="773430" y="1897380"/>
                    <a:pt x="779780" y="1902460"/>
                    <a:pt x="783590" y="1906270"/>
                  </a:cubicBezTo>
                  <a:cubicBezTo>
                    <a:pt x="783590" y="1906270"/>
                    <a:pt x="786130" y="1906270"/>
                    <a:pt x="787400" y="1905000"/>
                  </a:cubicBezTo>
                  <a:cubicBezTo>
                    <a:pt x="796290" y="1901190"/>
                    <a:pt x="803910" y="1898650"/>
                    <a:pt x="810260" y="1898650"/>
                  </a:cubicBezTo>
                  <a:cubicBezTo>
                    <a:pt x="816610" y="1898650"/>
                    <a:pt x="821690" y="1899920"/>
                    <a:pt x="828040" y="1902460"/>
                  </a:cubicBezTo>
                  <a:cubicBezTo>
                    <a:pt x="834390" y="1877060"/>
                    <a:pt x="842010" y="1871980"/>
                    <a:pt x="844550" y="1870710"/>
                  </a:cubicBezTo>
                  <a:cubicBezTo>
                    <a:pt x="849630" y="1868170"/>
                    <a:pt x="854710" y="1866900"/>
                    <a:pt x="859790" y="1866900"/>
                  </a:cubicBezTo>
                  <a:cubicBezTo>
                    <a:pt x="867410" y="1866900"/>
                    <a:pt x="873760" y="1869440"/>
                    <a:pt x="882650" y="1874520"/>
                  </a:cubicBezTo>
                  <a:cubicBezTo>
                    <a:pt x="894080" y="1879600"/>
                    <a:pt x="913130" y="1884680"/>
                    <a:pt x="914400" y="1884680"/>
                  </a:cubicBezTo>
                  <a:cubicBezTo>
                    <a:pt x="916940" y="1884680"/>
                    <a:pt x="919480" y="1887220"/>
                    <a:pt x="920750" y="1888490"/>
                  </a:cubicBezTo>
                  <a:lnTo>
                    <a:pt x="925830" y="1894840"/>
                  </a:lnTo>
                  <a:cubicBezTo>
                    <a:pt x="930910" y="1894840"/>
                    <a:pt x="939800" y="1896110"/>
                    <a:pt x="944880" y="1896110"/>
                  </a:cubicBezTo>
                  <a:cubicBezTo>
                    <a:pt x="958850" y="1896110"/>
                    <a:pt x="967740" y="1902460"/>
                    <a:pt x="971550" y="1908810"/>
                  </a:cubicBezTo>
                  <a:cubicBezTo>
                    <a:pt x="977900" y="1911350"/>
                    <a:pt x="993140" y="1916430"/>
                    <a:pt x="998220" y="1916430"/>
                  </a:cubicBezTo>
                  <a:cubicBezTo>
                    <a:pt x="1003300" y="1916430"/>
                    <a:pt x="1059180" y="1916430"/>
                    <a:pt x="1071880" y="1935480"/>
                  </a:cubicBezTo>
                  <a:cubicBezTo>
                    <a:pt x="1075690" y="1941830"/>
                    <a:pt x="1083310" y="1953260"/>
                    <a:pt x="1087120" y="1957070"/>
                  </a:cubicBezTo>
                  <a:cubicBezTo>
                    <a:pt x="1098550" y="1963420"/>
                    <a:pt x="1122680" y="1974850"/>
                    <a:pt x="1139190" y="1976120"/>
                  </a:cubicBezTo>
                  <a:lnTo>
                    <a:pt x="1144270" y="1976120"/>
                  </a:lnTo>
                  <a:cubicBezTo>
                    <a:pt x="1155700" y="1976120"/>
                    <a:pt x="1159510" y="1974850"/>
                    <a:pt x="1159510" y="1974850"/>
                  </a:cubicBezTo>
                  <a:cubicBezTo>
                    <a:pt x="1159510" y="1973580"/>
                    <a:pt x="1163320" y="1969770"/>
                    <a:pt x="1183640" y="1953260"/>
                  </a:cubicBezTo>
                  <a:cubicBezTo>
                    <a:pt x="1183640" y="1953260"/>
                    <a:pt x="1193800" y="1948180"/>
                    <a:pt x="1209040" y="1944370"/>
                  </a:cubicBezTo>
                  <a:cubicBezTo>
                    <a:pt x="1205230" y="1932940"/>
                    <a:pt x="1201420" y="1920240"/>
                    <a:pt x="1203960" y="1902460"/>
                  </a:cubicBezTo>
                  <a:cubicBezTo>
                    <a:pt x="1205230" y="1888490"/>
                    <a:pt x="1202690" y="1882140"/>
                    <a:pt x="1200150" y="1878330"/>
                  </a:cubicBezTo>
                  <a:cubicBezTo>
                    <a:pt x="1197610" y="1874520"/>
                    <a:pt x="1196340" y="1869440"/>
                    <a:pt x="1197610" y="1865630"/>
                  </a:cubicBezTo>
                  <a:cubicBezTo>
                    <a:pt x="1197610" y="1863090"/>
                    <a:pt x="1200150" y="1860550"/>
                    <a:pt x="1202690" y="1859280"/>
                  </a:cubicBezTo>
                  <a:cubicBezTo>
                    <a:pt x="1202690" y="1852930"/>
                    <a:pt x="1207770" y="1846580"/>
                    <a:pt x="1211580" y="1842770"/>
                  </a:cubicBezTo>
                  <a:cubicBezTo>
                    <a:pt x="1209040" y="1837690"/>
                    <a:pt x="1209040" y="1832610"/>
                    <a:pt x="1211580" y="1828800"/>
                  </a:cubicBezTo>
                  <a:cubicBezTo>
                    <a:pt x="1223010" y="1812290"/>
                    <a:pt x="1245870" y="1778000"/>
                    <a:pt x="1278890" y="1778000"/>
                  </a:cubicBezTo>
                  <a:cubicBezTo>
                    <a:pt x="1311910" y="1778000"/>
                    <a:pt x="1278890" y="1778000"/>
                    <a:pt x="1278890" y="1778000"/>
                  </a:cubicBezTo>
                  <a:cubicBezTo>
                    <a:pt x="1282700" y="1760220"/>
                    <a:pt x="1296670" y="1752600"/>
                    <a:pt x="1306830" y="1747520"/>
                  </a:cubicBezTo>
                  <a:cubicBezTo>
                    <a:pt x="1308100" y="1747520"/>
                    <a:pt x="1309370" y="1747520"/>
                    <a:pt x="1311910" y="1747520"/>
                  </a:cubicBezTo>
                  <a:cubicBezTo>
                    <a:pt x="1314450" y="1747520"/>
                    <a:pt x="1318260" y="1747520"/>
                    <a:pt x="1320800" y="1750060"/>
                  </a:cubicBezTo>
                  <a:cubicBezTo>
                    <a:pt x="1320800" y="1746250"/>
                    <a:pt x="1324610" y="1743710"/>
                    <a:pt x="1327150" y="1742440"/>
                  </a:cubicBezTo>
                  <a:cubicBezTo>
                    <a:pt x="1330960" y="1739900"/>
                    <a:pt x="1334770" y="1737360"/>
                    <a:pt x="1337310" y="1736090"/>
                  </a:cubicBezTo>
                  <a:cubicBezTo>
                    <a:pt x="1347470" y="1728470"/>
                    <a:pt x="1358900" y="1719580"/>
                    <a:pt x="1379220" y="1719580"/>
                  </a:cubicBezTo>
                  <a:cubicBezTo>
                    <a:pt x="1399540" y="1719580"/>
                    <a:pt x="1386840" y="1719580"/>
                    <a:pt x="1390650" y="1719580"/>
                  </a:cubicBezTo>
                  <a:cubicBezTo>
                    <a:pt x="1395730" y="1719580"/>
                    <a:pt x="1399540" y="1724660"/>
                    <a:pt x="1400810" y="1729740"/>
                  </a:cubicBezTo>
                  <a:cubicBezTo>
                    <a:pt x="1400810" y="1732280"/>
                    <a:pt x="1400810" y="1736090"/>
                    <a:pt x="1400810" y="1739900"/>
                  </a:cubicBezTo>
                  <a:cubicBezTo>
                    <a:pt x="1404620" y="1739900"/>
                    <a:pt x="1409700" y="1739900"/>
                    <a:pt x="1417320" y="1739900"/>
                  </a:cubicBezTo>
                  <a:cubicBezTo>
                    <a:pt x="1424940" y="1739900"/>
                    <a:pt x="1450340" y="1739900"/>
                    <a:pt x="1450340" y="1739900"/>
                  </a:cubicBezTo>
                  <a:cubicBezTo>
                    <a:pt x="1452880" y="1739900"/>
                    <a:pt x="1456690" y="1739900"/>
                    <a:pt x="1459230" y="1739900"/>
                  </a:cubicBezTo>
                  <a:cubicBezTo>
                    <a:pt x="1466850" y="1739900"/>
                    <a:pt x="1473200" y="1746250"/>
                    <a:pt x="1473200" y="1753870"/>
                  </a:cubicBezTo>
                  <a:cubicBezTo>
                    <a:pt x="1473200" y="1761490"/>
                    <a:pt x="1473200" y="1764030"/>
                    <a:pt x="1474470" y="1764030"/>
                  </a:cubicBezTo>
                  <a:cubicBezTo>
                    <a:pt x="1475740" y="1764030"/>
                    <a:pt x="1474470" y="1764030"/>
                    <a:pt x="1474470" y="1764030"/>
                  </a:cubicBezTo>
                  <a:cubicBezTo>
                    <a:pt x="1474470" y="1764030"/>
                    <a:pt x="1485900" y="1764030"/>
                    <a:pt x="1489710" y="1764030"/>
                  </a:cubicBezTo>
                  <a:cubicBezTo>
                    <a:pt x="1493520" y="1764030"/>
                    <a:pt x="1492250" y="1764030"/>
                    <a:pt x="1494790" y="1764030"/>
                  </a:cubicBezTo>
                  <a:cubicBezTo>
                    <a:pt x="1497330" y="1755140"/>
                    <a:pt x="1502410" y="1746250"/>
                    <a:pt x="1516380" y="1746250"/>
                  </a:cubicBezTo>
                  <a:cubicBezTo>
                    <a:pt x="1530350" y="1746250"/>
                    <a:pt x="1522730" y="1746250"/>
                    <a:pt x="1524000" y="1746250"/>
                  </a:cubicBezTo>
                  <a:cubicBezTo>
                    <a:pt x="1530350" y="1747520"/>
                    <a:pt x="1535430" y="1753870"/>
                    <a:pt x="1535430" y="1760220"/>
                  </a:cubicBezTo>
                  <a:cubicBezTo>
                    <a:pt x="1539240" y="1762760"/>
                    <a:pt x="1546860" y="1767840"/>
                    <a:pt x="1549400" y="1767840"/>
                  </a:cubicBezTo>
                  <a:lnTo>
                    <a:pt x="1549400" y="1767840"/>
                  </a:lnTo>
                  <a:cubicBezTo>
                    <a:pt x="1550670" y="1764030"/>
                    <a:pt x="1554480" y="1761490"/>
                    <a:pt x="1558290" y="1760220"/>
                  </a:cubicBezTo>
                  <a:cubicBezTo>
                    <a:pt x="1562100" y="1760220"/>
                    <a:pt x="1565910" y="1758950"/>
                    <a:pt x="1569720" y="1758950"/>
                  </a:cubicBezTo>
                  <a:cubicBezTo>
                    <a:pt x="1590040" y="1758950"/>
                    <a:pt x="1593850" y="1776730"/>
                    <a:pt x="1596390" y="1786890"/>
                  </a:cubicBezTo>
                  <a:cubicBezTo>
                    <a:pt x="1596390" y="1786890"/>
                    <a:pt x="1596390" y="1786890"/>
                    <a:pt x="1597660" y="1786890"/>
                  </a:cubicBezTo>
                  <a:cubicBezTo>
                    <a:pt x="1606550" y="1786890"/>
                    <a:pt x="1615440" y="1791970"/>
                    <a:pt x="1623060" y="1795780"/>
                  </a:cubicBezTo>
                  <a:lnTo>
                    <a:pt x="1628140" y="1799590"/>
                  </a:lnTo>
                  <a:cubicBezTo>
                    <a:pt x="1643380" y="1814830"/>
                    <a:pt x="1662430" y="1822450"/>
                    <a:pt x="1685290" y="1822450"/>
                  </a:cubicBezTo>
                  <a:cubicBezTo>
                    <a:pt x="1708150" y="1822450"/>
                    <a:pt x="1705610" y="1821180"/>
                    <a:pt x="1717040" y="1818640"/>
                  </a:cubicBezTo>
                  <a:cubicBezTo>
                    <a:pt x="1717040" y="1818640"/>
                    <a:pt x="1717040" y="1818640"/>
                    <a:pt x="1717040" y="1817370"/>
                  </a:cubicBezTo>
                  <a:cubicBezTo>
                    <a:pt x="1714500" y="1812290"/>
                    <a:pt x="1715770" y="1805940"/>
                    <a:pt x="1718310" y="1802130"/>
                  </a:cubicBezTo>
                  <a:cubicBezTo>
                    <a:pt x="1720850" y="1798320"/>
                    <a:pt x="1724660" y="1797050"/>
                    <a:pt x="1729740" y="1797050"/>
                  </a:cubicBezTo>
                  <a:cubicBezTo>
                    <a:pt x="1734820" y="1797050"/>
                    <a:pt x="1732280" y="1797050"/>
                    <a:pt x="1733550" y="1797050"/>
                  </a:cubicBezTo>
                  <a:cubicBezTo>
                    <a:pt x="1738630" y="1797050"/>
                    <a:pt x="1742440" y="1800860"/>
                    <a:pt x="1744980" y="1802130"/>
                  </a:cubicBezTo>
                  <a:cubicBezTo>
                    <a:pt x="1748790" y="1803400"/>
                    <a:pt x="1748790" y="1804670"/>
                    <a:pt x="1751330" y="1804670"/>
                  </a:cubicBezTo>
                  <a:lnTo>
                    <a:pt x="1757680" y="1804670"/>
                  </a:lnTo>
                  <a:cubicBezTo>
                    <a:pt x="1757680" y="1803400"/>
                    <a:pt x="1757680" y="1802130"/>
                    <a:pt x="1760220" y="1802130"/>
                  </a:cubicBezTo>
                  <a:cubicBezTo>
                    <a:pt x="1758950" y="1798320"/>
                    <a:pt x="1757680" y="1794510"/>
                    <a:pt x="1757680" y="1788160"/>
                  </a:cubicBezTo>
                  <a:cubicBezTo>
                    <a:pt x="1757680" y="1784350"/>
                    <a:pt x="1761490" y="1780540"/>
                    <a:pt x="1765300" y="1778000"/>
                  </a:cubicBezTo>
                  <a:cubicBezTo>
                    <a:pt x="1765300" y="1776730"/>
                    <a:pt x="1765300" y="1775460"/>
                    <a:pt x="1765300" y="1774190"/>
                  </a:cubicBezTo>
                  <a:cubicBezTo>
                    <a:pt x="1767840" y="1758950"/>
                    <a:pt x="1779270" y="1753870"/>
                    <a:pt x="1786890" y="1750060"/>
                  </a:cubicBezTo>
                  <a:cubicBezTo>
                    <a:pt x="1789430" y="1750060"/>
                    <a:pt x="1790700" y="1748790"/>
                    <a:pt x="1793240" y="1748790"/>
                  </a:cubicBezTo>
                  <a:cubicBezTo>
                    <a:pt x="1795780" y="1748790"/>
                    <a:pt x="1795780" y="1748790"/>
                    <a:pt x="1797050" y="1748790"/>
                  </a:cubicBezTo>
                  <a:cubicBezTo>
                    <a:pt x="1800860" y="1750060"/>
                    <a:pt x="1802130" y="1752600"/>
                    <a:pt x="1803400" y="1756410"/>
                  </a:cubicBezTo>
                  <a:cubicBezTo>
                    <a:pt x="1808480" y="1756410"/>
                    <a:pt x="1817370" y="1747520"/>
                    <a:pt x="1832610" y="1731010"/>
                  </a:cubicBezTo>
                  <a:cubicBezTo>
                    <a:pt x="1835150" y="1727200"/>
                    <a:pt x="1837690" y="1724660"/>
                    <a:pt x="1838960" y="1723390"/>
                  </a:cubicBezTo>
                  <a:cubicBezTo>
                    <a:pt x="1845310" y="1717040"/>
                    <a:pt x="1854200" y="1710690"/>
                    <a:pt x="1860550" y="1706880"/>
                  </a:cubicBezTo>
                  <a:cubicBezTo>
                    <a:pt x="1866900" y="1703070"/>
                    <a:pt x="1873250" y="1699260"/>
                    <a:pt x="1879600" y="1695450"/>
                  </a:cubicBezTo>
                  <a:cubicBezTo>
                    <a:pt x="1882140" y="1694180"/>
                    <a:pt x="1885950" y="1691640"/>
                    <a:pt x="1888490" y="1690370"/>
                  </a:cubicBezTo>
                  <a:lnTo>
                    <a:pt x="1891030" y="1681480"/>
                  </a:lnTo>
                  <a:cubicBezTo>
                    <a:pt x="1897380" y="1663700"/>
                    <a:pt x="1902460" y="1658620"/>
                    <a:pt x="1907540" y="1653540"/>
                  </a:cubicBezTo>
                  <a:cubicBezTo>
                    <a:pt x="1910080" y="1643380"/>
                    <a:pt x="1918970" y="1635760"/>
                    <a:pt x="1927860" y="1628140"/>
                  </a:cubicBezTo>
                  <a:cubicBezTo>
                    <a:pt x="1927860" y="1628140"/>
                    <a:pt x="1929130" y="1626870"/>
                    <a:pt x="1930400" y="1625600"/>
                  </a:cubicBezTo>
                  <a:cubicBezTo>
                    <a:pt x="1924050" y="1626870"/>
                    <a:pt x="1917700" y="1628140"/>
                    <a:pt x="1911350" y="1629410"/>
                  </a:cubicBezTo>
                  <a:cubicBezTo>
                    <a:pt x="1897380" y="1629410"/>
                    <a:pt x="1878330" y="1617980"/>
                    <a:pt x="1875790" y="1615440"/>
                  </a:cubicBezTo>
                  <a:lnTo>
                    <a:pt x="1831340" y="1597660"/>
                  </a:lnTo>
                  <a:cubicBezTo>
                    <a:pt x="1828800" y="1597660"/>
                    <a:pt x="1826260" y="1595120"/>
                    <a:pt x="1824990" y="1592580"/>
                  </a:cubicBezTo>
                  <a:cubicBezTo>
                    <a:pt x="1818640" y="1583690"/>
                    <a:pt x="1808480" y="1568450"/>
                    <a:pt x="1805940" y="1559560"/>
                  </a:cubicBezTo>
                  <a:cubicBezTo>
                    <a:pt x="1803400" y="1551940"/>
                    <a:pt x="1803400" y="1537970"/>
                    <a:pt x="1803400" y="1524000"/>
                  </a:cubicBezTo>
                  <a:cubicBezTo>
                    <a:pt x="1803400" y="1510030"/>
                    <a:pt x="1809750" y="1503680"/>
                    <a:pt x="1813560" y="1498600"/>
                  </a:cubicBezTo>
                  <a:lnTo>
                    <a:pt x="1817370" y="1493520"/>
                  </a:lnTo>
                  <a:cubicBezTo>
                    <a:pt x="1821180" y="1489710"/>
                    <a:pt x="1826260" y="1483360"/>
                    <a:pt x="1826260" y="1477010"/>
                  </a:cubicBezTo>
                  <a:cubicBezTo>
                    <a:pt x="1826260" y="1468120"/>
                    <a:pt x="1826260" y="1465580"/>
                    <a:pt x="1826260" y="1463040"/>
                  </a:cubicBezTo>
                  <a:cubicBezTo>
                    <a:pt x="1826260" y="1463040"/>
                    <a:pt x="1824990" y="1463040"/>
                    <a:pt x="1823720" y="1463040"/>
                  </a:cubicBezTo>
                  <a:cubicBezTo>
                    <a:pt x="1805940" y="1456690"/>
                    <a:pt x="1794510" y="1451610"/>
                    <a:pt x="1790700" y="1442720"/>
                  </a:cubicBezTo>
                  <a:lnTo>
                    <a:pt x="1788160" y="1437640"/>
                  </a:lnTo>
                  <a:cubicBezTo>
                    <a:pt x="1786890" y="1433830"/>
                    <a:pt x="1784350" y="1430020"/>
                    <a:pt x="1783080" y="1423670"/>
                  </a:cubicBezTo>
                  <a:cubicBezTo>
                    <a:pt x="1783080" y="1423670"/>
                    <a:pt x="1775460" y="1419860"/>
                    <a:pt x="1774190" y="1418590"/>
                  </a:cubicBezTo>
                  <a:cubicBezTo>
                    <a:pt x="1756410" y="1410970"/>
                    <a:pt x="1756410" y="1398270"/>
                    <a:pt x="1758950" y="1388110"/>
                  </a:cubicBezTo>
                  <a:cubicBezTo>
                    <a:pt x="1761490" y="1374140"/>
                    <a:pt x="1775460" y="1371600"/>
                    <a:pt x="1789430" y="1370330"/>
                  </a:cubicBezTo>
                  <a:cubicBezTo>
                    <a:pt x="1794510" y="1370330"/>
                    <a:pt x="1800860" y="1369060"/>
                    <a:pt x="1805940" y="1367790"/>
                  </a:cubicBezTo>
                  <a:cubicBezTo>
                    <a:pt x="1812290" y="1366520"/>
                    <a:pt x="1816100" y="1365250"/>
                    <a:pt x="1819910" y="1365250"/>
                  </a:cubicBezTo>
                  <a:cubicBezTo>
                    <a:pt x="1824990" y="1365250"/>
                    <a:pt x="1827530" y="1363980"/>
                    <a:pt x="1833880" y="1360170"/>
                  </a:cubicBezTo>
                  <a:cubicBezTo>
                    <a:pt x="1838960" y="1357630"/>
                    <a:pt x="1841500" y="1344930"/>
                    <a:pt x="1842770" y="1338580"/>
                  </a:cubicBezTo>
                  <a:cubicBezTo>
                    <a:pt x="1842770" y="1334770"/>
                    <a:pt x="1844040" y="1332230"/>
                    <a:pt x="1844040" y="1332230"/>
                  </a:cubicBezTo>
                  <a:cubicBezTo>
                    <a:pt x="1844040" y="1332230"/>
                    <a:pt x="1844040" y="1328420"/>
                    <a:pt x="1837690" y="1322070"/>
                  </a:cubicBezTo>
                  <a:cubicBezTo>
                    <a:pt x="1835150" y="1318260"/>
                    <a:pt x="1831340" y="1305560"/>
                    <a:pt x="1831340" y="1295400"/>
                  </a:cubicBezTo>
                  <a:cubicBezTo>
                    <a:pt x="1828800" y="1292860"/>
                    <a:pt x="1826260" y="1290320"/>
                    <a:pt x="1824990" y="1290320"/>
                  </a:cubicBezTo>
                  <a:cubicBezTo>
                    <a:pt x="1821180" y="1290320"/>
                    <a:pt x="1813560" y="1290320"/>
                    <a:pt x="1807210" y="1283970"/>
                  </a:cubicBezTo>
                  <a:cubicBezTo>
                    <a:pt x="1800860" y="1277620"/>
                    <a:pt x="1800860" y="1267460"/>
                    <a:pt x="1800860" y="1252220"/>
                  </a:cubicBezTo>
                  <a:cubicBezTo>
                    <a:pt x="1802130" y="1233170"/>
                    <a:pt x="1813560" y="1221740"/>
                    <a:pt x="1822450" y="1215390"/>
                  </a:cubicBezTo>
                  <a:cubicBezTo>
                    <a:pt x="1822450" y="1214120"/>
                    <a:pt x="1822450" y="1212850"/>
                    <a:pt x="1822450" y="1212850"/>
                  </a:cubicBezTo>
                  <a:lnTo>
                    <a:pt x="1822450" y="1201420"/>
                  </a:lnTo>
                  <a:cubicBezTo>
                    <a:pt x="1818640" y="1198880"/>
                    <a:pt x="1816100" y="1195070"/>
                    <a:pt x="1814830" y="1191260"/>
                  </a:cubicBezTo>
                  <a:cubicBezTo>
                    <a:pt x="1813560" y="1189990"/>
                    <a:pt x="1811020" y="1186180"/>
                    <a:pt x="1807210" y="1183640"/>
                  </a:cubicBezTo>
                  <a:lnTo>
                    <a:pt x="1797050" y="1170940"/>
                  </a:lnTo>
                  <a:cubicBezTo>
                    <a:pt x="1794510" y="1168400"/>
                    <a:pt x="1793240" y="1164590"/>
                    <a:pt x="1793240" y="1160780"/>
                  </a:cubicBezTo>
                  <a:lnTo>
                    <a:pt x="1793240" y="1141730"/>
                  </a:lnTo>
                  <a:cubicBezTo>
                    <a:pt x="1794510" y="1139190"/>
                    <a:pt x="1795780" y="1136650"/>
                    <a:pt x="1797050" y="1135380"/>
                  </a:cubicBezTo>
                  <a:lnTo>
                    <a:pt x="1799590" y="1131570"/>
                  </a:lnTo>
                  <a:cubicBezTo>
                    <a:pt x="1797050" y="1127760"/>
                    <a:pt x="1794510" y="1123950"/>
                    <a:pt x="1793240" y="1117600"/>
                  </a:cubicBezTo>
                  <a:lnTo>
                    <a:pt x="1789430" y="1115060"/>
                  </a:lnTo>
                  <a:cubicBezTo>
                    <a:pt x="1789430" y="1115060"/>
                    <a:pt x="1772920" y="1109980"/>
                    <a:pt x="1767840" y="1108710"/>
                  </a:cubicBezTo>
                  <a:cubicBezTo>
                    <a:pt x="1765300" y="1108710"/>
                    <a:pt x="1758950" y="1113790"/>
                    <a:pt x="1756410" y="1116330"/>
                  </a:cubicBezTo>
                  <a:cubicBezTo>
                    <a:pt x="1751330" y="1120140"/>
                    <a:pt x="1747520" y="1122680"/>
                    <a:pt x="1743710" y="1125220"/>
                  </a:cubicBezTo>
                  <a:cubicBezTo>
                    <a:pt x="1741170" y="1125220"/>
                    <a:pt x="1738630" y="1129030"/>
                    <a:pt x="1738630" y="1129030"/>
                  </a:cubicBezTo>
                  <a:cubicBezTo>
                    <a:pt x="1738630" y="1131570"/>
                    <a:pt x="1737360" y="1139190"/>
                    <a:pt x="1737360" y="1145540"/>
                  </a:cubicBezTo>
                  <a:cubicBezTo>
                    <a:pt x="1737360" y="1163320"/>
                    <a:pt x="1722120" y="1169670"/>
                    <a:pt x="1713230" y="1174750"/>
                  </a:cubicBezTo>
                  <a:cubicBezTo>
                    <a:pt x="1701800" y="1179830"/>
                    <a:pt x="1689100" y="1184910"/>
                    <a:pt x="1680210" y="1184910"/>
                  </a:cubicBezTo>
                  <a:cubicBezTo>
                    <a:pt x="1671320" y="1184910"/>
                    <a:pt x="1664970" y="1179830"/>
                    <a:pt x="1663700" y="1177290"/>
                  </a:cubicBezTo>
                  <a:cubicBezTo>
                    <a:pt x="1654810" y="1165860"/>
                    <a:pt x="1657350" y="1149350"/>
                    <a:pt x="1663700" y="1140460"/>
                  </a:cubicBezTo>
                  <a:cubicBezTo>
                    <a:pt x="1666240" y="1135380"/>
                    <a:pt x="1671320" y="1134110"/>
                    <a:pt x="1677670" y="1131570"/>
                  </a:cubicBezTo>
                  <a:cubicBezTo>
                    <a:pt x="1682750" y="1129030"/>
                    <a:pt x="1689100" y="1126490"/>
                    <a:pt x="1694180" y="1118870"/>
                  </a:cubicBezTo>
                  <a:cubicBezTo>
                    <a:pt x="1694180" y="1118870"/>
                    <a:pt x="1691640" y="1113790"/>
                    <a:pt x="1691640" y="1112520"/>
                  </a:cubicBezTo>
                  <a:cubicBezTo>
                    <a:pt x="1687830" y="1106170"/>
                    <a:pt x="1682750" y="1099820"/>
                    <a:pt x="1682750" y="1092200"/>
                  </a:cubicBezTo>
                  <a:cubicBezTo>
                    <a:pt x="1682750" y="1084580"/>
                    <a:pt x="1684020" y="1082040"/>
                    <a:pt x="1687830" y="1074420"/>
                  </a:cubicBezTo>
                  <a:cubicBezTo>
                    <a:pt x="1687830" y="1070610"/>
                    <a:pt x="1691640" y="1064260"/>
                    <a:pt x="1691640" y="1062990"/>
                  </a:cubicBezTo>
                  <a:cubicBezTo>
                    <a:pt x="1691640" y="1052830"/>
                    <a:pt x="1696720" y="1049020"/>
                    <a:pt x="1699260" y="1045210"/>
                  </a:cubicBezTo>
                  <a:cubicBezTo>
                    <a:pt x="1700530" y="1043940"/>
                    <a:pt x="1703070" y="1041400"/>
                    <a:pt x="1706880" y="1036320"/>
                  </a:cubicBezTo>
                  <a:cubicBezTo>
                    <a:pt x="1713230" y="1026160"/>
                    <a:pt x="1724660" y="1019810"/>
                    <a:pt x="1732280" y="1016000"/>
                  </a:cubicBezTo>
                  <a:cubicBezTo>
                    <a:pt x="1734820" y="1014730"/>
                    <a:pt x="1739900" y="1012190"/>
                    <a:pt x="1739900" y="1010920"/>
                  </a:cubicBezTo>
                  <a:cubicBezTo>
                    <a:pt x="1742440" y="1005840"/>
                    <a:pt x="1742440" y="1004570"/>
                    <a:pt x="1739900" y="998220"/>
                  </a:cubicBezTo>
                  <a:cubicBezTo>
                    <a:pt x="1738630" y="988060"/>
                    <a:pt x="1739900" y="974090"/>
                    <a:pt x="1750060" y="966470"/>
                  </a:cubicBezTo>
                  <a:cubicBezTo>
                    <a:pt x="1750060" y="966470"/>
                    <a:pt x="1753870" y="963930"/>
                    <a:pt x="1756410" y="962660"/>
                  </a:cubicBezTo>
                  <a:cubicBezTo>
                    <a:pt x="1766570" y="956310"/>
                    <a:pt x="1790700" y="942340"/>
                    <a:pt x="1800860" y="927100"/>
                  </a:cubicBezTo>
                  <a:cubicBezTo>
                    <a:pt x="1807210" y="916940"/>
                    <a:pt x="1814830" y="908050"/>
                    <a:pt x="1822450" y="900430"/>
                  </a:cubicBezTo>
                  <a:cubicBezTo>
                    <a:pt x="1812290" y="894080"/>
                    <a:pt x="1811020" y="890270"/>
                    <a:pt x="1809750" y="887730"/>
                  </a:cubicBezTo>
                  <a:cubicBezTo>
                    <a:pt x="1809750" y="883920"/>
                    <a:pt x="1809750" y="878840"/>
                    <a:pt x="1811020" y="875030"/>
                  </a:cubicBezTo>
                  <a:cubicBezTo>
                    <a:pt x="1811020" y="873760"/>
                    <a:pt x="1813560" y="871220"/>
                    <a:pt x="1814830" y="867410"/>
                  </a:cubicBezTo>
                  <a:cubicBezTo>
                    <a:pt x="1818640" y="859790"/>
                    <a:pt x="1821180" y="854710"/>
                    <a:pt x="1823720" y="850900"/>
                  </a:cubicBezTo>
                  <a:cubicBezTo>
                    <a:pt x="1831340" y="842010"/>
                    <a:pt x="1851660" y="839470"/>
                    <a:pt x="1866900" y="839470"/>
                  </a:cubicBezTo>
                  <a:cubicBezTo>
                    <a:pt x="1882140" y="839470"/>
                    <a:pt x="1882140" y="847090"/>
                    <a:pt x="1885950" y="853440"/>
                  </a:cubicBezTo>
                  <a:cubicBezTo>
                    <a:pt x="1888490" y="852170"/>
                    <a:pt x="1891030" y="850900"/>
                    <a:pt x="1893570" y="848360"/>
                  </a:cubicBezTo>
                  <a:cubicBezTo>
                    <a:pt x="1902460" y="843280"/>
                    <a:pt x="1907540" y="839470"/>
                    <a:pt x="1911350" y="838200"/>
                  </a:cubicBezTo>
                  <a:cubicBezTo>
                    <a:pt x="1905000" y="828040"/>
                    <a:pt x="1908810" y="815340"/>
                    <a:pt x="1910080" y="807720"/>
                  </a:cubicBezTo>
                  <a:cubicBezTo>
                    <a:pt x="1910080" y="803910"/>
                    <a:pt x="1911350" y="800100"/>
                    <a:pt x="1911350" y="798830"/>
                  </a:cubicBezTo>
                  <a:cubicBezTo>
                    <a:pt x="1911350" y="791210"/>
                    <a:pt x="1913890" y="777240"/>
                    <a:pt x="1915160" y="764540"/>
                  </a:cubicBezTo>
                  <a:cubicBezTo>
                    <a:pt x="1916430" y="755650"/>
                    <a:pt x="1917700" y="746760"/>
                    <a:pt x="1918970" y="736600"/>
                  </a:cubicBezTo>
                  <a:cubicBezTo>
                    <a:pt x="1918970" y="723900"/>
                    <a:pt x="1920240" y="703580"/>
                    <a:pt x="1934210" y="680720"/>
                  </a:cubicBezTo>
                  <a:cubicBezTo>
                    <a:pt x="1940560" y="670560"/>
                    <a:pt x="1940560" y="665480"/>
                    <a:pt x="1940560" y="660400"/>
                  </a:cubicBezTo>
                  <a:cubicBezTo>
                    <a:pt x="1940560" y="655320"/>
                    <a:pt x="1940560" y="647700"/>
                    <a:pt x="1945640" y="640080"/>
                  </a:cubicBezTo>
                  <a:cubicBezTo>
                    <a:pt x="1950720" y="631190"/>
                    <a:pt x="1951990" y="627380"/>
                    <a:pt x="1950720" y="614680"/>
                  </a:cubicBezTo>
                  <a:cubicBezTo>
                    <a:pt x="1948180" y="594360"/>
                    <a:pt x="1954530" y="585470"/>
                    <a:pt x="1969770" y="566420"/>
                  </a:cubicBezTo>
                  <a:cubicBezTo>
                    <a:pt x="1974850" y="561340"/>
                    <a:pt x="1978660" y="553720"/>
                    <a:pt x="1985010" y="546100"/>
                  </a:cubicBezTo>
                  <a:cubicBezTo>
                    <a:pt x="1992630" y="535940"/>
                    <a:pt x="2000250" y="524510"/>
                    <a:pt x="2009140" y="514350"/>
                  </a:cubicBezTo>
                  <a:cubicBezTo>
                    <a:pt x="2009140" y="514350"/>
                    <a:pt x="2006600" y="514350"/>
                    <a:pt x="2006600" y="514350"/>
                  </a:cubicBezTo>
                  <a:cubicBezTo>
                    <a:pt x="1996440" y="511810"/>
                    <a:pt x="1988820" y="510540"/>
                    <a:pt x="1986280" y="504190"/>
                  </a:cubicBezTo>
                  <a:close/>
                  <a:moveTo>
                    <a:pt x="2219960" y="2037080"/>
                  </a:moveTo>
                  <a:cubicBezTo>
                    <a:pt x="2218690" y="2037080"/>
                    <a:pt x="2217420" y="2037080"/>
                    <a:pt x="2214880" y="2038350"/>
                  </a:cubicBezTo>
                  <a:cubicBezTo>
                    <a:pt x="2214880" y="2038350"/>
                    <a:pt x="2212340" y="2038350"/>
                    <a:pt x="2212340" y="2038350"/>
                  </a:cubicBezTo>
                  <a:cubicBezTo>
                    <a:pt x="2209800" y="2038350"/>
                    <a:pt x="2207260" y="2038350"/>
                    <a:pt x="2204720" y="2035810"/>
                  </a:cubicBezTo>
                  <a:cubicBezTo>
                    <a:pt x="2200910" y="2033270"/>
                    <a:pt x="2199640" y="2030730"/>
                    <a:pt x="2198370" y="2026920"/>
                  </a:cubicBezTo>
                  <a:cubicBezTo>
                    <a:pt x="2197100" y="2019300"/>
                    <a:pt x="2198370" y="2012950"/>
                    <a:pt x="2200910" y="2007870"/>
                  </a:cubicBezTo>
                  <a:cubicBezTo>
                    <a:pt x="2203450" y="2004060"/>
                    <a:pt x="2205990" y="2002790"/>
                    <a:pt x="2207260" y="2000250"/>
                  </a:cubicBezTo>
                  <a:cubicBezTo>
                    <a:pt x="2207260" y="2000250"/>
                    <a:pt x="2207260" y="1997710"/>
                    <a:pt x="2208530" y="1987550"/>
                  </a:cubicBezTo>
                  <a:cubicBezTo>
                    <a:pt x="2208530" y="1982470"/>
                    <a:pt x="2208530" y="1978660"/>
                    <a:pt x="2208530" y="1974850"/>
                  </a:cubicBezTo>
                  <a:cubicBezTo>
                    <a:pt x="2208530" y="1971040"/>
                    <a:pt x="2209800" y="1968500"/>
                    <a:pt x="2212340" y="1965960"/>
                  </a:cubicBezTo>
                  <a:cubicBezTo>
                    <a:pt x="2209800" y="1965960"/>
                    <a:pt x="2207260" y="1963420"/>
                    <a:pt x="2205990" y="1960880"/>
                  </a:cubicBezTo>
                  <a:cubicBezTo>
                    <a:pt x="2203450" y="1958340"/>
                    <a:pt x="2202180" y="1954530"/>
                    <a:pt x="2199640" y="1948180"/>
                  </a:cubicBezTo>
                  <a:cubicBezTo>
                    <a:pt x="2199640" y="1945640"/>
                    <a:pt x="2198370" y="1944370"/>
                    <a:pt x="2198370" y="1941830"/>
                  </a:cubicBezTo>
                  <a:cubicBezTo>
                    <a:pt x="2198370" y="1940560"/>
                    <a:pt x="2198370" y="1938020"/>
                    <a:pt x="2198370" y="1936750"/>
                  </a:cubicBezTo>
                  <a:cubicBezTo>
                    <a:pt x="2195830" y="1941830"/>
                    <a:pt x="2190750" y="1944370"/>
                    <a:pt x="2185670" y="1944370"/>
                  </a:cubicBezTo>
                  <a:lnTo>
                    <a:pt x="2185670" y="1944370"/>
                  </a:lnTo>
                  <a:cubicBezTo>
                    <a:pt x="2178050" y="1944370"/>
                    <a:pt x="2171700" y="1938020"/>
                    <a:pt x="2171700" y="1930400"/>
                  </a:cubicBezTo>
                  <a:cubicBezTo>
                    <a:pt x="2171700" y="1930400"/>
                    <a:pt x="2171700" y="1930400"/>
                    <a:pt x="2171700" y="1929130"/>
                  </a:cubicBezTo>
                  <a:cubicBezTo>
                    <a:pt x="2171700" y="1929130"/>
                    <a:pt x="2171700" y="1926590"/>
                    <a:pt x="2171700" y="1925320"/>
                  </a:cubicBezTo>
                  <a:cubicBezTo>
                    <a:pt x="2169160" y="1925320"/>
                    <a:pt x="2167890" y="1925320"/>
                    <a:pt x="2166620" y="1924050"/>
                  </a:cubicBezTo>
                  <a:cubicBezTo>
                    <a:pt x="2166620" y="1924050"/>
                    <a:pt x="2166620" y="1925320"/>
                    <a:pt x="2165350" y="1930400"/>
                  </a:cubicBezTo>
                  <a:cubicBezTo>
                    <a:pt x="2165350" y="1938020"/>
                    <a:pt x="2159000" y="1943100"/>
                    <a:pt x="2151380" y="1943100"/>
                  </a:cubicBezTo>
                  <a:lnTo>
                    <a:pt x="2148840" y="1943100"/>
                  </a:lnTo>
                  <a:cubicBezTo>
                    <a:pt x="2123440" y="1951990"/>
                    <a:pt x="2110740" y="1962150"/>
                    <a:pt x="2105660" y="1979930"/>
                  </a:cubicBezTo>
                  <a:cubicBezTo>
                    <a:pt x="2109470" y="1982470"/>
                    <a:pt x="2113280" y="1986280"/>
                    <a:pt x="2113280" y="1991360"/>
                  </a:cubicBezTo>
                  <a:lnTo>
                    <a:pt x="2113280" y="2001520"/>
                  </a:lnTo>
                  <a:cubicBezTo>
                    <a:pt x="2114550" y="2005330"/>
                    <a:pt x="2113280" y="2010410"/>
                    <a:pt x="2109470" y="2012950"/>
                  </a:cubicBezTo>
                  <a:cubicBezTo>
                    <a:pt x="2112010" y="2015490"/>
                    <a:pt x="2113280" y="2020570"/>
                    <a:pt x="2112010" y="2024380"/>
                  </a:cubicBezTo>
                  <a:cubicBezTo>
                    <a:pt x="2112010" y="2028190"/>
                    <a:pt x="2110740" y="2033270"/>
                    <a:pt x="2109470" y="2033270"/>
                  </a:cubicBezTo>
                  <a:cubicBezTo>
                    <a:pt x="2108200" y="2033270"/>
                    <a:pt x="2109470" y="2033270"/>
                    <a:pt x="2109470" y="2033270"/>
                  </a:cubicBezTo>
                  <a:cubicBezTo>
                    <a:pt x="2109470" y="2035810"/>
                    <a:pt x="2114550" y="2045970"/>
                    <a:pt x="2118360" y="2053590"/>
                  </a:cubicBezTo>
                  <a:cubicBezTo>
                    <a:pt x="2119630" y="2058670"/>
                    <a:pt x="2118360" y="2063750"/>
                    <a:pt x="2117090" y="2067560"/>
                  </a:cubicBezTo>
                  <a:cubicBezTo>
                    <a:pt x="2122170" y="2071370"/>
                    <a:pt x="2124710" y="2077720"/>
                    <a:pt x="2127250" y="2084070"/>
                  </a:cubicBezTo>
                  <a:cubicBezTo>
                    <a:pt x="2131060" y="2085340"/>
                    <a:pt x="2134870" y="2087880"/>
                    <a:pt x="2136140" y="2092960"/>
                  </a:cubicBezTo>
                  <a:cubicBezTo>
                    <a:pt x="2138680" y="2099310"/>
                    <a:pt x="2145030" y="2117090"/>
                    <a:pt x="2146300" y="2120900"/>
                  </a:cubicBezTo>
                  <a:cubicBezTo>
                    <a:pt x="2148840" y="2125980"/>
                    <a:pt x="2151380" y="2133600"/>
                    <a:pt x="2152650" y="2141220"/>
                  </a:cubicBezTo>
                  <a:cubicBezTo>
                    <a:pt x="2152650" y="2141220"/>
                    <a:pt x="2152650" y="2143760"/>
                    <a:pt x="2157730" y="2151380"/>
                  </a:cubicBezTo>
                  <a:cubicBezTo>
                    <a:pt x="2157730" y="2151380"/>
                    <a:pt x="2157730" y="2151380"/>
                    <a:pt x="2157730" y="2151380"/>
                  </a:cubicBezTo>
                  <a:cubicBezTo>
                    <a:pt x="2160270" y="2151380"/>
                    <a:pt x="2164080" y="2153920"/>
                    <a:pt x="2167890" y="2155190"/>
                  </a:cubicBezTo>
                  <a:cubicBezTo>
                    <a:pt x="2174240" y="2157730"/>
                    <a:pt x="2178050" y="2164080"/>
                    <a:pt x="2178050" y="2170430"/>
                  </a:cubicBezTo>
                  <a:cubicBezTo>
                    <a:pt x="2178050" y="2172970"/>
                    <a:pt x="2176780" y="2175510"/>
                    <a:pt x="2175510" y="2178050"/>
                  </a:cubicBezTo>
                  <a:cubicBezTo>
                    <a:pt x="2175510" y="2178050"/>
                    <a:pt x="2175510" y="2178050"/>
                    <a:pt x="2175510" y="2178050"/>
                  </a:cubicBezTo>
                  <a:cubicBezTo>
                    <a:pt x="2175510" y="2178050"/>
                    <a:pt x="2175510" y="2175510"/>
                    <a:pt x="2176780" y="2175510"/>
                  </a:cubicBezTo>
                  <a:cubicBezTo>
                    <a:pt x="2178050" y="2172970"/>
                    <a:pt x="2179320" y="2171700"/>
                    <a:pt x="2178050" y="2170430"/>
                  </a:cubicBezTo>
                  <a:cubicBezTo>
                    <a:pt x="2178050" y="2167890"/>
                    <a:pt x="2178050" y="2165350"/>
                    <a:pt x="2179320" y="2162810"/>
                  </a:cubicBezTo>
                  <a:cubicBezTo>
                    <a:pt x="2181860" y="2157730"/>
                    <a:pt x="2185670" y="2152650"/>
                    <a:pt x="2189480" y="2147570"/>
                  </a:cubicBezTo>
                  <a:cubicBezTo>
                    <a:pt x="2189480" y="2147570"/>
                    <a:pt x="2189480" y="2146300"/>
                    <a:pt x="2190750" y="2145030"/>
                  </a:cubicBezTo>
                  <a:cubicBezTo>
                    <a:pt x="2186940" y="2141220"/>
                    <a:pt x="2185670" y="2136140"/>
                    <a:pt x="2186940" y="2131060"/>
                  </a:cubicBezTo>
                  <a:cubicBezTo>
                    <a:pt x="2186940" y="2128520"/>
                    <a:pt x="2186940" y="2125980"/>
                    <a:pt x="2186940" y="2122170"/>
                  </a:cubicBezTo>
                  <a:cubicBezTo>
                    <a:pt x="2184400" y="2105660"/>
                    <a:pt x="2186940" y="2080260"/>
                    <a:pt x="2186940" y="2076450"/>
                  </a:cubicBezTo>
                  <a:cubicBezTo>
                    <a:pt x="2186940" y="2075180"/>
                    <a:pt x="2186940" y="2072640"/>
                    <a:pt x="2188210" y="2071370"/>
                  </a:cubicBezTo>
                  <a:lnTo>
                    <a:pt x="2194560" y="2058670"/>
                  </a:lnTo>
                  <a:cubicBezTo>
                    <a:pt x="2195830" y="2054860"/>
                    <a:pt x="2200910" y="2053590"/>
                    <a:pt x="2204720" y="2052320"/>
                  </a:cubicBezTo>
                  <a:cubicBezTo>
                    <a:pt x="2205990" y="2047240"/>
                    <a:pt x="2212340" y="2043430"/>
                    <a:pt x="2217420" y="2042160"/>
                  </a:cubicBezTo>
                  <a:cubicBezTo>
                    <a:pt x="2217420" y="2042160"/>
                    <a:pt x="2218690" y="2039620"/>
                    <a:pt x="2217420" y="203200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53" name="Volný tvar: obrazec 52">
              <a:extLst>
                <a:ext uri="{FF2B5EF4-FFF2-40B4-BE49-F238E27FC236}">
                  <a16:creationId xmlns:a16="http://schemas.microsoft.com/office/drawing/2014/main" id="{642FF7C9-CCFD-4EF1-1801-328AF97414A1}"/>
                </a:ext>
              </a:extLst>
            </p:cNvPr>
            <p:cNvSpPr/>
            <p:nvPr/>
          </p:nvSpPr>
          <p:spPr>
            <a:xfrm>
              <a:off x="12032388" y="6048619"/>
              <a:ext cx="6367" cy="15816"/>
            </a:xfrm>
            <a:custGeom>
              <a:avLst/>
              <a:gdLst>
                <a:gd name="connsiteX0" fmla="*/ 1270 w 7158"/>
                <a:gd name="connsiteY0" fmla="*/ 1270 h 17779"/>
                <a:gd name="connsiteX1" fmla="*/ 3810 w 7158"/>
                <a:gd name="connsiteY1" fmla="*/ 17780 h 17779"/>
                <a:gd name="connsiteX2" fmla="*/ 6350 w 7158"/>
                <a:gd name="connsiteY2" fmla="*/ 17780 h 17779"/>
                <a:gd name="connsiteX3" fmla="*/ 0 w 7158"/>
                <a:gd name="connsiteY3" fmla="*/ 0 h 1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" h="17779">
                  <a:moveTo>
                    <a:pt x="1270" y="1270"/>
                  </a:moveTo>
                  <a:lnTo>
                    <a:pt x="3810" y="17780"/>
                  </a:lnTo>
                  <a:cubicBezTo>
                    <a:pt x="3810" y="17780"/>
                    <a:pt x="6350" y="17780"/>
                    <a:pt x="6350" y="17780"/>
                  </a:cubicBezTo>
                  <a:cubicBezTo>
                    <a:pt x="8889" y="10160"/>
                    <a:pt x="5080" y="5080"/>
                    <a:pt x="0" y="0"/>
                  </a:cubicBezTo>
                  <a:close/>
                </a:path>
              </a:pathLst>
            </a:custGeom>
            <a:solidFill>
              <a:srgbClr val="B7B7B7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58" name="Volný tvar: obrazec 257">
              <a:extLst>
                <a:ext uri="{FF2B5EF4-FFF2-40B4-BE49-F238E27FC236}">
                  <a16:creationId xmlns:a16="http://schemas.microsoft.com/office/drawing/2014/main" id="{1828AAA2-D3A2-BE6A-2143-797BCCE16CC2}"/>
                </a:ext>
              </a:extLst>
            </p:cNvPr>
            <p:cNvSpPr/>
            <p:nvPr/>
          </p:nvSpPr>
          <p:spPr>
            <a:xfrm>
              <a:off x="5731025" y="6315224"/>
              <a:ext cx="14686" cy="11297"/>
            </a:xfrm>
            <a:custGeom>
              <a:avLst/>
              <a:gdLst>
                <a:gd name="connsiteX0" fmla="*/ 10160 w 16509"/>
                <a:gd name="connsiteY0" fmla="*/ 10160 h 12700"/>
                <a:gd name="connsiteX1" fmla="*/ 15240 w 16509"/>
                <a:gd name="connsiteY1" fmla="*/ 12700 h 12700"/>
                <a:gd name="connsiteX2" fmla="*/ 16510 w 16509"/>
                <a:gd name="connsiteY2" fmla="*/ 3810 h 12700"/>
                <a:gd name="connsiteX3" fmla="*/ 8890 w 16509"/>
                <a:gd name="connsiteY3" fmla="*/ 0 h 12700"/>
                <a:gd name="connsiteX4" fmla="*/ 0 w 16509"/>
                <a:gd name="connsiteY4" fmla="*/ 10160 h 12700"/>
                <a:gd name="connsiteX5" fmla="*/ 3810 w 16509"/>
                <a:gd name="connsiteY5" fmla="*/ 10160 h 12700"/>
                <a:gd name="connsiteX6" fmla="*/ 10160 w 16509"/>
                <a:gd name="connsiteY6" fmla="*/ 1143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09" h="12700">
                  <a:moveTo>
                    <a:pt x="10160" y="10160"/>
                  </a:moveTo>
                  <a:cubicBezTo>
                    <a:pt x="12700" y="10160"/>
                    <a:pt x="13970" y="11430"/>
                    <a:pt x="15240" y="12700"/>
                  </a:cubicBezTo>
                  <a:cubicBezTo>
                    <a:pt x="15240" y="11430"/>
                    <a:pt x="15240" y="7620"/>
                    <a:pt x="16510" y="3810"/>
                  </a:cubicBezTo>
                  <a:cubicBezTo>
                    <a:pt x="13970" y="2540"/>
                    <a:pt x="11430" y="1270"/>
                    <a:pt x="8890" y="0"/>
                  </a:cubicBezTo>
                  <a:cubicBezTo>
                    <a:pt x="6350" y="5080"/>
                    <a:pt x="3810" y="7620"/>
                    <a:pt x="0" y="10160"/>
                  </a:cubicBezTo>
                  <a:cubicBezTo>
                    <a:pt x="1270" y="10160"/>
                    <a:pt x="2540" y="10160"/>
                    <a:pt x="3810" y="10160"/>
                  </a:cubicBezTo>
                  <a:cubicBezTo>
                    <a:pt x="6350" y="10160"/>
                    <a:pt x="7620" y="10160"/>
                    <a:pt x="10160" y="11430"/>
                  </a:cubicBezTo>
                  <a:close/>
                </a:path>
              </a:pathLst>
            </a:custGeom>
            <a:solidFill>
              <a:srgbClr val="003865">
                <a:alpha val="20000"/>
              </a:srgbClr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59" name="Volný tvar: obrazec 258">
              <a:extLst>
                <a:ext uri="{FF2B5EF4-FFF2-40B4-BE49-F238E27FC236}">
                  <a16:creationId xmlns:a16="http://schemas.microsoft.com/office/drawing/2014/main" id="{520666FC-1E19-8488-A764-4C3081766E56}"/>
                </a:ext>
              </a:extLst>
            </p:cNvPr>
            <p:cNvSpPr/>
            <p:nvPr/>
          </p:nvSpPr>
          <p:spPr>
            <a:xfrm>
              <a:off x="6972545" y="6122048"/>
              <a:ext cx="6778" cy="1130"/>
            </a:xfrm>
            <a:custGeom>
              <a:avLst/>
              <a:gdLst>
                <a:gd name="connsiteX0" fmla="*/ 7620 w 7620"/>
                <a:gd name="connsiteY0" fmla="*/ 0 h 1269"/>
                <a:gd name="connsiteX1" fmla="*/ 0 w 7620"/>
                <a:gd name="connsiteY1" fmla="*/ 1270 h 1269"/>
                <a:gd name="connsiteX2" fmla="*/ 6350 w 7620"/>
                <a:gd name="connsiteY2" fmla="*/ 1270 h 1269"/>
                <a:gd name="connsiteX3" fmla="*/ 7620 w 7620"/>
                <a:gd name="connsiteY3" fmla="*/ 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" h="1269">
                  <a:moveTo>
                    <a:pt x="7620" y="0"/>
                  </a:moveTo>
                  <a:cubicBezTo>
                    <a:pt x="5080" y="0"/>
                    <a:pt x="2540" y="0"/>
                    <a:pt x="0" y="1270"/>
                  </a:cubicBezTo>
                  <a:lnTo>
                    <a:pt x="6350" y="1270"/>
                  </a:lnTo>
                  <a:cubicBezTo>
                    <a:pt x="6350" y="1270"/>
                    <a:pt x="6350" y="1270"/>
                    <a:pt x="7620" y="0"/>
                  </a:cubicBezTo>
                  <a:close/>
                </a:path>
              </a:pathLst>
            </a:custGeom>
            <a:solidFill>
              <a:srgbClr val="003865">
                <a:alpha val="20000"/>
              </a:srgbClr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73" name="Volný tvar: obrazec 272">
              <a:extLst>
                <a:ext uri="{FF2B5EF4-FFF2-40B4-BE49-F238E27FC236}">
                  <a16:creationId xmlns:a16="http://schemas.microsoft.com/office/drawing/2014/main" id="{7E98D060-6C5C-5780-FC90-79DFC714A70A}"/>
                </a:ext>
              </a:extLst>
            </p:cNvPr>
            <p:cNvSpPr/>
            <p:nvPr/>
          </p:nvSpPr>
          <p:spPr>
            <a:xfrm>
              <a:off x="10288160" y="6201126"/>
              <a:ext cx="1130" cy="1130"/>
            </a:xfrm>
            <a:custGeom>
              <a:avLst/>
              <a:gdLst>
                <a:gd name="connsiteX0" fmla="*/ 1270 w 1269"/>
                <a:gd name="connsiteY0" fmla="*/ 1270 h 1269"/>
                <a:gd name="connsiteX1" fmla="*/ 1270 w 1269"/>
                <a:gd name="connsiteY1" fmla="*/ 0 h 1269"/>
                <a:gd name="connsiteX2" fmla="*/ 0 w 1269"/>
                <a:gd name="connsiteY2" fmla="*/ 0 h 1269"/>
                <a:gd name="connsiteX3" fmla="*/ 0 w 1269"/>
                <a:gd name="connsiteY3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" h="1269">
                  <a:moveTo>
                    <a:pt x="1270" y="1270"/>
                  </a:moveTo>
                  <a:cubicBezTo>
                    <a:pt x="1270" y="1270"/>
                    <a:pt x="1270" y="1270"/>
                    <a:pt x="127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270"/>
                  </a:cubicBezTo>
                  <a:close/>
                </a:path>
              </a:pathLst>
            </a:custGeom>
            <a:solidFill>
              <a:srgbClr val="003865">
                <a:alpha val="20000"/>
              </a:srgbClr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74" name="Volný tvar: obrazec 273">
              <a:extLst>
                <a:ext uri="{FF2B5EF4-FFF2-40B4-BE49-F238E27FC236}">
                  <a16:creationId xmlns:a16="http://schemas.microsoft.com/office/drawing/2014/main" id="{8B077555-F208-B824-B2AC-2D1F120FA554}"/>
                </a:ext>
              </a:extLst>
            </p:cNvPr>
            <p:cNvSpPr/>
            <p:nvPr/>
          </p:nvSpPr>
          <p:spPr>
            <a:xfrm>
              <a:off x="10288160" y="6201126"/>
              <a:ext cx="1130" cy="1130"/>
            </a:xfrm>
            <a:custGeom>
              <a:avLst/>
              <a:gdLst>
                <a:gd name="connsiteX0" fmla="*/ 1270 w 1269"/>
                <a:gd name="connsiteY0" fmla="*/ 1270 h 1269"/>
                <a:gd name="connsiteX1" fmla="*/ 1270 w 1269"/>
                <a:gd name="connsiteY1" fmla="*/ 0 h 1269"/>
                <a:gd name="connsiteX2" fmla="*/ 0 w 1269"/>
                <a:gd name="connsiteY2" fmla="*/ 0 h 1269"/>
                <a:gd name="connsiteX3" fmla="*/ 0 w 1269"/>
                <a:gd name="connsiteY3" fmla="*/ 1270 h 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9" h="1269">
                  <a:moveTo>
                    <a:pt x="1270" y="1270"/>
                  </a:moveTo>
                  <a:cubicBezTo>
                    <a:pt x="1270" y="1270"/>
                    <a:pt x="1270" y="1270"/>
                    <a:pt x="127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1270"/>
                  </a:cubicBezTo>
                  <a:close/>
                </a:path>
              </a:pathLst>
            </a:custGeom>
            <a:solidFill>
              <a:srgbClr val="003865">
                <a:alpha val="30000"/>
              </a:srgbClr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75" name="Volný tvar: obrazec 274">
              <a:extLst>
                <a:ext uri="{FF2B5EF4-FFF2-40B4-BE49-F238E27FC236}">
                  <a16:creationId xmlns:a16="http://schemas.microsoft.com/office/drawing/2014/main" id="{D7B4E762-079D-8F1B-D6E1-006916A8DEAA}"/>
                </a:ext>
              </a:extLst>
            </p:cNvPr>
            <p:cNvSpPr/>
            <p:nvPr/>
          </p:nvSpPr>
          <p:spPr>
            <a:xfrm>
              <a:off x="10527652" y="6209034"/>
              <a:ext cx="11297" cy="11297"/>
            </a:xfrm>
            <a:custGeom>
              <a:avLst/>
              <a:gdLst>
                <a:gd name="connsiteX0" fmla="*/ 0 w 12700"/>
                <a:gd name="connsiteY0" fmla="*/ 0 h 12700"/>
                <a:gd name="connsiteX1" fmla="*/ 0 w 12700"/>
                <a:gd name="connsiteY1" fmla="*/ 0 h 12700"/>
                <a:gd name="connsiteX2" fmla="*/ 0 w 12700"/>
                <a:gd name="connsiteY2" fmla="*/ 0 h 12700"/>
                <a:gd name="connsiteX3" fmla="*/ 0 w 12700"/>
                <a:gd name="connsiteY3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1270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3865">
                <a:alpha val="20000"/>
              </a:srgbClr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76" name="Volný tvar: obrazec 275">
              <a:extLst>
                <a:ext uri="{FF2B5EF4-FFF2-40B4-BE49-F238E27FC236}">
                  <a16:creationId xmlns:a16="http://schemas.microsoft.com/office/drawing/2014/main" id="{3FE28E8B-8E08-42B1-6399-3CCBC1632282}"/>
                </a:ext>
              </a:extLst>
            </p:cNvPr>
            <p:cNvSpPr/>
            <p:nvPr/>
          </p:nvSpPr>
          <p:spPr>
            <a:xfrm>
              <a:off x="10527652" y="6209034"/>
              <a:ext cx="11297" cy="11297"/>
            </a:xfrm>
            <a:custGeom>
              <a:avLst/>
              <a:gdLst>
                <a:gd name="connsiteX0" fmla="*/ 0 w 12700"/>
                <a:gd name="connsiteY0" fmla="*/ 0 h 12700"/>
                <a:gd name="connsiteX1" fmla="*/ 0 w 12700"/>
                <a:gd name="connsiteY1" fmla="*/ 0 h 12700"/>
                <a:gd name="connsiteX2" fmla="*/ 0 w 12700"/>
                <a:gd name="connsiteY2" fmla="*/ 0 h 12700"/>
                <a:gd name="connsiteX3" fmla="*/ 0 w 12700"/>
                <a:gd name="connsiteY3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1270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3865">
                <a:alpha val="30000"/>
              </a:srgbClr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77" name="Volný tvar: obrazec 276">
              <a:extLst>
                <a:ext uri="{FF2B5EF4-FFF2-40B4-BE49-F238E27FC236}">
                  <a16:creationId xmlns:a16="http://schemas.microsoft.com/office/drawing/2014/main" id="{4ADDB816-DCE6-BBFA-5DD2-E97ECB87C3BA}"/>
                </a:ext>
              </a:extLst>
            </p:cNvPr>
            <p:cNvSpPr/>
            <p:nvPr/>
          </p:nvSpPr>
          <p:spPr>
            <a:xfrm>
              <a:off x="9596795" y="6014729"/>
              <a:ext cx="11297" cy="6778"/>
            </a:xfrm>
            <a:custGeom>
              <a:avLst/>
              <a:gdLst>
                <a:gd name="connsiteX0" fmla="*/ 0 w 12700"/>
                <a:gd name="connsiteY0" fmla="*/ 2540 h 7619"/>
                <a:gd name="connsiteX1" fmla="*/ 0 w 12700"/>
                <a:gd name="connsiteY1" fmla="*/ 2540 h 7619"/>
                <a:gd name="connsiteX2" fmla="*/ 1270 w 12700"/>
                <a:gd name="connsiteY2" fmla="*/ 7620 h 7619"/>
                <a:gd name="connsiteX3" fmla="*/ 5080 w 12700"/>
                <a:gd name="connsiteY3" fmla="*/ 5080 h 7619"/>
                <a:gd name="connsiteX4" fmla="*/ 12700 w 12700"/>
                <a:gd name="connsiteY4" fmla="*/ 0 h 7619"/>
                <a:gd name="connsiteX5" fmla="*/ 10160 w 12700"/>
                <a:gd name="connsiteY5" fmla="*/ 0 h 7619"/>
                <a:gd name="connsiteX6" fmla="*/ 1270 w 12700"/>
                <a:gd name="connsiteY6" fmla="*/ 1270 h 7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00" h="7619">
                  <a:moveTo>
                    <a:pt x="0" y="2540"/>
                  </a:moveTo>
                  <a:lnTo>
                    <a:pt x="0" y="2540"/>
                  </a:lnTo>
                  <a:cubicBezTo>
                    <a:pt x="0" y="3810"/>
                    <a:pt x="0" y="6350"/>
                    <a:pt x="1270" y="7620"/>
                  </a:cubicBezTo>
                  <a:cubicBezTo>
                    <a:pt x="2540" y="7620"/>
                    <a:pt x="3810" y="6350"/>
                    <a:pt x="5080" y="5080"/>
                  </a:cubicBezTo>
                  <a:cubicBezTo>
                    <a:pt x="10160" y="2540"/>
                    <a:pt x="11430" y="1270"/>
                    <a:pt x="12700" y="0"/>
                  </a:cubicBezTo>
                  <a:cubicBezTo>
                    <a:pt x="12700" y="0"/>
                    <a:pt x="11430" y="0"/>
                    <a:pt x="10160" y="0"/>
                  </a:cubicBezTo>
                  <a:cubicBezTo>
                    <a:pt x="6350" y="0"/>
                    <a:pt x="3810" y="1270"/>
                    <a:pt x="1270" y="127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78" name="Volný tvar: obrazec 277">
              <a:extLst>
                <a:ext uri="{FF2B5EF4-FFF2-40B4-BE49-F238E27FC236}">
                  <a16:creationId xmlns:a16="http://schemas.microsoft.com/office/drawing/2014/main" id="{40D2BA5D-429F-B190-8402-387456D39AE3}"/>
                </a:ext>
              </a:extLst>
            </p:cNvPr>
            <p:cNvSpPr/>
            <p:nvPr/>
          </p:nvSpPr>
          <p:spPr>
            <a:xfrm>
              <a:off x="9488345" y="5859962"/>
              <a:ext cx="11297" cy="7908"/>
            </a:xfrm>
            <a:custGeom>
              <a:avLst/>
              <a:gdLst>
                <a:gd name="connsiteX0" fmla="*/ 3810 w 12700"/>
                <a:gd name="connsiteY0" fmla="*/ 0 h 8890"/>
                <a:gd name="connsiteX1" fmla="*/ 0 w 12700"/>
                <a:gd name="connsiteY1" fmla="*/ 8890 h 8890"/>
                <a:gd name="connsiteX2" fmla="*/ 3810 w 12700"/>
                <a:gd name="connsiteY2" fmla="*/ 8890 h 8890"/>
                <a:gd name="connsiteX3" fmla="*/ 7620 w 12700"/>
                <a:gd name="connsiteY3" fmla="*/ 8890 h 8890"/>
                <a:gd name="connsiteX4" fmla="*/ 12700 w 12700"/>
                <a:gd name="connsiteY4" fmla="*/ 8890 h 8890"/>
                <a:gd name="connsiteX5" fmla="*/ 5080 w 12700"/>
                <a:gd name="connsiteY5" fmla="*/ 0 h 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00" h="8890">
                  <a:moveTo>
                    <a:pt x="3810" y="0"/>
                  </a:moveTo>
                  <a:cubicBezTo>
                    <a:pt x="3810" y="3810"/>
                    <a:pt x="1270" y="7620"/>
                    <a:pt x="0" y="8890"/>
                  </a:cubicBezTo>
                  <a:cubicBezTo>
                    <a:pt x="0" y="8890"/>
                    <a:pt x="2540" y="8890"/>
                    <a:pt x="3810" y="8890"/>
                  </a:cubicBezTo>
                  <a:cubicBezTo>
                    <a:pt x="5080" y="8890"/>
                    <a:pt x="6350" y="8890"/>
                    <a:pt x="7620" y="8890"/>
                  </a:cubicBezTo>
                  <a:cubicBezTo>
                    <a:pt x="7620" y="8890"/>
                    <a:pt x="12700" y="8890"/>
                    <a:pt x="12700" y="8890"/>
                  </a:cubicBezTo>
                  <a:cubicBezTo>
                    <a:pt x="8890" y="7620"/>
                    <a:pt x="6350" y="3810"/>
                    <a:pt x="5080" y="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79" name="Volný tvar: obrazec 278">
              <a:extLst>
                <a:ext uri="{FF2B5EF4-FFF2-40B4-BE49-F238E27FC236}">
                  <a16:creationId xmlns:a16="http://schemas.microsoft.com/office/drawing/2014/main" id="{5941A5D1-5F5B-FDED-8377-0CB38BB2BCD9}"/>
                </a:ext>
              </a:extLst>
            </p:cNvPr>
            <p:cNvSpPr/>
            <p:nvPr/>
          </p:nvSpPr>
          <p:spPr>
            <a:xfrm>
              <a:off x="11265334" y="5383237"/>
              <a:ext cx="12862" cy="31631"/>
            </a:xfrm>
            <a:custGeom>
              <a:avLst/>
              <a:gdLst>
                <a:gd name="connsiteX0" fmla="*/ 11430 w 14459"/>
                <a:gd name="connsiteY0" fmla="*/ 35560 h 35559"/>
                <a:gd name="connsiteX1" fmla="*/ 8890 w 14459"/>
                <a:gd name="connsiteY1" fmla="*/ 6350 h 35559"/>
                <a:gd name="connsiteX2" fmla="*/ 7620 w 14459"/>
                <a:gd name="connsiteY2" fmla="*/ 0 h 35559"/>
                <a:gd name="connsiteX3" fmla="*/ 0 w 14459"/>
                <a:gd name="connsiteY3" fmla="*/ 0 h 35559"/>
                <a:gd name="connsiteX4" fmla="*/ 11430 w 14459"/>
                <a:gd name="connsiteY4" fmla="*/ 35560 h 35559"/>
                <a:gd name="connsiteX5" fmla="*/ 11430 w 14459"/>
                <a:gd name="connsiteY5" fmla="*/ 35560 h 35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59" h="35559">
                  <a:moveTo>
                    <a:pt x="11430" y="35560"/>
                  </a:moveTo>
                  <a:cubicBezTo>
                    <a:pt x="15240" y="27940"/>
                    <a:pt x="16510" y="22860"/>
                    <a:pt x="8890" y="6350"/>
                  </a:cubicBezTo>
                  <a:cubicBezTo>
                    <a:pt x="8890" y="3810"/>
                    <a:pt x="7620" y="2540"/>
                    <a:pt x="7620" y="0"/>
                  </a:cubicBezTo>
                  <a:cubicBezTo>
                    <a:pt x="7620" y="0"/>
                    <a:pt x="2540" y="0"/>
                    <a:pt x="0" y="0"/>
                  </a:cubicBezTo>
                  <a:cubicBezTo>
                    <a:pt x="6350" y="8890"/>
                    <a:pt x="10160" y="22860"/>
                    <a:pt x="11430" y="35560"/>
                  </a:cubicBezTo>
                  <a:cubicBezTo>
                    <a:pt x="11430" y="35560"/>
                    <a:pt x="11430" y="35560"/>
                    <a:pt x="11430" y="3556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80" name="Volný tvar: obrazec 279">
              <a:extLst>
                <a:ext uri="{FF2B5EF4-FFF2-40B4-BE49-F238E27FC236}">
                  <a16:creationId xmlns:a16="http://schemas.microsoft.com/office/drawing/2014/main" id="{F109940C-8B8F-21DF-648B-DDB3809DB413}"/>
                </a:ext>
              </a:extLst>
            </p:cNvPr>
            <p:cNvSpPr/>
            <p:nvPr/>
          </p:nvSpPr>
          <p:spPr>
            <a:xfrm>
              <a:off x="9434121" y="5184413"/>
              <a:ext cx="2579063" cy="1089013"/>
            </a:xfrm>
            <a:custGeom>
              <a:avLst/>
              <a:gdLst>
                <a:gd name="connsiteX0" fmla="*/ 2899410 w 2899410"/>
                <a:gd name="connsiteY0" fmla="*/ 963930 h 1224279"/>
                <a:gd name="connsiteX1" fmla="*/ 2891790 w 2899410"/>
                <a:gd name="connsiteY1" fmla="*/ 957580 h 1224279"/>
                <a:gd name="connsiteX2" fmla="*/ 2889251 w 2899410"/>
                <a:gd name="connsiteY2" fmla="*/ 925830 h 1224279"/>
                <a:gd name="connsiteX3" fmla="*/ 2889251 w 2899410"/>
                <a:gd name="connsiteY3" fmla="*/ 897890 h 1224279"/>
                <a:gd name="connsiteX4" fmla="*/ 2868930 w 2899410"/>
                <a:gd name="connsiteY4" fmla="*/ 887730 h 1224279"/>
                <a:gd name="connsiteX5" fmla="*/ 2830830 w 2899410"/>
                <a:gd name="connsiteY5" fmla="*/ 861060 h 1224279"/>
                <a:gd name="connsiteX6" fmla="*/ 2830830 w 2899410"/>
                <a:gd name="connsiteY6" fmla="*/ 848360 h 1224279"/>
                <a:gd name="connsiteX7" fmla="*/ 2842260 w 2899410"/>
                <a:gd name="connsiteY7" fmla="*/ 826770 h 1224279"/>
                <a:gd name="connsiteX8" fmla="*/ 2857501 w 2899410"/>
                <a:gd name="connsiteY8" fmla="*/ 797560 h 1224279"/>
                <a:gd name="connsiteX9" fmla="*/ 2867660 w 2899410"/>
                <a:gd name="connsiteY9" fmla="*/ 783590 h 1224279"/>
                <a:gd name="connsiteX10" fmla="*/ 2868930 w 2899410"/>
                <a:gd name="connsiteY10" fmla="*/ 774700 h 1224279"/>
                <a:gd name="connsiteX11" fmla="*/ 2868930 w 2899410"/>
                <a:gd name="connsiteY11" fmla="*/ 774700 h 1224279"/>
                <a:gd name="connsiteX12" fmla="*/ 2856230 w 2899410"/>
                <a:gd name="connsiteY12" fmla="*/ 772160 h 1224279"/>
                <a:gd name="connsiteX13" fmla="*/ 2839720 w 2899410"/>
                <a:gd name="connsiteY13" fmla="*/ 727710 h 1224279"/>
                <a:gd name="connsiteX14" fmla="*/ 2839720 w 2899410"/>
                <a:gd name="connsiteY14" fmla="*/ 715010 h 1224279"/>
                <a:gd name="connsiteX15" fmla="*/ 2832101 w 2899410"/>
                <a:gd name="connsiteY15" fmla="*/ 697230 h 1224279"/>
                <a:gd name="connsiteX16" fmla="*/ 2829560 w 2899410"/>
                <a:gd name="connsiteY16" fmla="*/ 690880 h 1224279"/>
                <a:gd name="connsiteX17" fmla="*/ 2830830 w 2899410"/>
                <a:gd name="connsiteY17" fmla="*/ 665480 h 1224279"/>
                <a:gd name="connsiteX18" fmla="*/ 2829560 w 2899410"/>
                <a:gd name="connsiteY18" fmla="*/ 662940 h 1224279"/>
                <a:gd name="connsiteX19" fmla="*/ 2824480 w 2899410"/>
                <a:gd name="connsiteY19" fmla="*/ 638810 h 1224279"/>
                <a:gd name="connsiteX20" fmla="*/ 2824480 w 2899410"/>
                <a:gd name="connsiteY20" fmla="*/ 624840 h 1224279"/>
                <a:gd name="connsiteX21" fmla="*/ 2818130 w 2899410"/>
                <a:gd name="connsiteY21" fmla="*/ 610870 h 1224279"/>
                <a:gd name="connsiteX22" fmla="*/ 2800351 w 2899410"/>
                <a:gd name="connsiteY22" fmla="*/ 557530 h 1224279"/>
                <a:gd name="connsiteX23" fmla="*/ 2810510 w 2899410"/>
                <a:gd name="connsiteY23" fmla="*/ 544830 h 1224279"/>
                <a:gd name="connsiteX24" fmla="*/ 2832101 w 2899410"/>
                <a:gd name="connsiteY24" fmla="*/ 542290 h 1224279"/>
                <a:gd name="connsiteX25" fmla="*/ 2844801 w 2899410"/>
                <a:gd name="connsiteY25" fmla="*/ 542290 h 1224279"/>
                <a:gd name="connsiteX26" fmla="*/ 2854960 w 2899410"/>
                <a:gd name="connsiteY26" fmla="*/ 542290 h 1224279"/>
                <a:gd name="connsiteX27" fmla="*/ 2858770 w 2899410"/>
                <a:gd name="connsiteY27" fmla="*/ 539750 h 1224279"/>
                <a:gd name="connsiteX28" fmla="*/ 2862580 w 2899410"/>
                <a:gd name="connsiteY28" fmla="*/ 523240 h 1224279"/>
                <a:gd name="connsiteX29" fmla="*/ 2865120 w 2899410"/>
                <a:gd name="connsiteY29" fmla="*/ 500380 h 1224279"/>
                <a:gd name="connsiteX30" fmla="*/ 2865120 w 2899410"/>
                <a:gd name="connsiteY30" fmla="*/ 494030 h 1224279"/>
                <a:gd name="connsiteX31" fmla="*/ 2886710 w 2899410"/>
                <a:gd name="connsiteY31" fmla="*/ 471170 h 1224279"/>
                <a:gd name="connsiteX32" fmla="*/ 2872740 w 2899410"/>
                <a:gd name="connsiteY32" fmla="*/ 455930 h 1224279"/>
                <a:gd name="connsiteX33" fmla="*/ 2860040 w 2899410"/>
                <a:gd name="connsiteY33" fmla="*/ 444500 h 1224279"/>
                <a:gd name="connsiteX34" fmla="*/ 2840990 w 2899410"/>
                <a:gd name="connsiteY34" fmla="*/ 444500 h 1224279"/>
                <a:gd name="connsiteX35" fmla="*/ 2804160 w 2899410"/>
                <a:gd name="connsiteY35" fmla="*/ 441960 h 1224279"/>
                <a:gd name="connsiteX36" fmla="*/ 2786380 w 2899410"/>
                <a:gd name="connsiteY36" fmla="*/ 441960 h 1224279"/>
                <a:gd name="connsiteX37" fmla="*/ 2759710 w 2899410"/>
                <a:gd name="connsiteY37" fmla="*/ 436880 h 1224279"/>
                <a:gd name="connsiteX38" fmla="*/ 2741930 w 2899410"/>
                <a:gd name="connsiteY38" fmla="*/ 412750 h 1224279"/>
                <a:gd name="connsiteX39" fmla="*/ 2735580 w 2899410"/>
                <a:gd name="connsiteY39" fmla="*/ 386080 h 1224279"/>
                <a:gd name="connsiteX40" fmla="*/ 2731770 w 2899410"/>
                <a:gd name="connsiteY40" fmla="*/ 367030 h 1224279"/>
                <a:gd name="connsiteX41" fmla="*/ 2721610 w 2899410"/>
                <a:gd name="connsiteY41" fmla="*/ 341630 h 1224279"/>
                <a:gd name="connsiteX42" fmla="*/ 2721610 w 2899410"/>
                <a:gd name="connsiteY42" fmla="*/ 331470 h 1224279"/>
                <a:gd name="connsiteX43" fmla="*/ 2734310 w 2899410"/>
                <a:gd name="connsiteY43" fmla="*/ 311150 h 1224279"/>
                <a:gd name="connsiteX44" fmla="*/ 2750820 w 2899410"/>
                <a:gd name="connsiteY44" fmla="*/ 299720 h 1224279"/>
                <a:gd name="connsiteX45" fmla="*/ 2750820 w 2899410"/>
                <a:gd name="connsiteY45" fmla="*/ 292100 h 1224279"/>
                <a:gd name="connsiteX46" fmla="*/ 2750820 w 2899410"/>
                <a:gd name="connsiteY46" fmla="*/ 264160 h 1224279"/>
                <a:gd name="connsiteX47" fmla="*/ 2734310 w 2899410"/>
                <a:gd name="connsiteY47" fmla="*/ 243840 h 1224279"/>
                <a:gd name="connsiteX48" fmla="*/ 2708910 w 2899410"/>
                <a:gd name="connsiteY48" fmla="*/ 224790 h 1224279"/>
                <a:gd name="connsiteX49" fmla="*/ 2703830 w 2899410"/>
                <a:gd name="connsiteY49" fmla="*/ 218440 h 1224279"/>
                <a:gd name="connsiteX50" fmla="*/ 2697480 w 2899410"/>
                <a:gd name="connsiteY50" fmla="*/ 200660 h 1224279"/>
                <a:gd name="connsiteX51" fmla="*/ 2682240 w 2899410"/>
                <a:gd name="connsiteY51" fmla="*/ 200660 h 1224279"/>
                <a:gd name="connsiteX52" fmla="*/ 2670810 w 2899410"/>
                <a:gd name="connsiteY52" fmla="*/ 195580 h 1224279"/>
                <a:gd name="connsiteX53" fmla="*/ 2664460 w 2899410"/>
                <a:gd name="connsiteY53" fmla="*/ 166370 h 1224279"/>
                <a:gd name="connsiteX54" fmla="*/ 2651760 w 2899410"/>
                <a:gd name="connsiteY54" fmla="*/ 161290 h 1224279"/>
                <a:gd name="connsiteX55" fmla="*/ 2646680 w 2899410"/>
                <a:gd name="connsiteY55" fmla="*/ 157480 h 1224279"/>
                <a:gd name="connsiteX56" fmla="*/ 2631440 w 2899410"/>
                <a:gd name="connsiteY56" fmla="*/ 137160 h 1224279"/>
                <a:gd name="connsiteX57" fmla="*/ 2622551 w 2899410"/>
                <a:gd name="connsiteY57" fmla="*/ 134620 h 1224279"/>
                <a:gd name="connsiteX58" fmla="*/ 2611120 w 2899410"/>
                <a:gd name="connsiteY58" fmla="*/ 123190 h 1224279"/>
                <a:gd name="connsiteX59" fmla="*/ 2611120 w 2899410"/>
                <a:gd name="connsiteY59" fmla="*/ 118110 h 1224279"/>
                <a:gd name="connsiteX60" fmla="*/ 2600960 w 2899410"/>
                <a:gd name="connsiteY60" fmla="*/ 115570 h 1224279"/>
                <a:gd name="connsiteX61" fmla="*/ 2594610 w 2899410"/>
                <a:gd name="connsiteY61" fmla="*/ 118110 h 1224279"/>
                <a:gd name="connsiteX62" fmla="*/ 2569210 w 2899410"/>
                <a:gd name="connsiteY62" fmla="*/ 148590 h 1224279"/>
                <a:gd name="connsiteX63" fmla="*/ 2548890 w 2899410"/>
                <a:gd name="connsiteY63" fmla="*/ 144780 h 1224279"/>
                <a:gd name="connsiteX64" fmla="*/ 2531110 w 2899410"/>
                <a:gd name="connsiteY64" fmla="*/ 140970 h 1224279"/>
                <a:gd name="connsiteX65" fmla="*/ 2493010 w 2899410"/>
                <a:gd name="connsiteY65" fmla="*/ 132080 h 1224279"/>
                <a:gd name="connsiteX66" fmla="*/ 2482851 w 2899410"/>
                <a:gd name="connsiteY66" fmla="*/ 129540 h 1224279"/>
                <a:gd name="connsiteX67" fmla="*/ 2473960 w 2899410"/>
                <a:gd name="connsiteY67" fmla="*/ 137160 h 1224279"/>
                <a:gd name="connsiteX68" fmla="*/ 2465070 w 2899410"/>
                <a:gd name="connsiteY68" fmla="*/ 140970 h 1224279"/>
                <a:gd name="connsiteX69" fmla="*/ 2428240 w 2899410"/>
                <a:gd name="connsiteY69" fmla="*/ 143510 h 1224279"/>
                <a:gd name="connsiteX70" fmla="*/ 2418080 w 2899410"/>
                <a:gd name="connsiteY70" fmla="*/ 142240 h 1224279"/>
                <a:gd name="connsiteX71" fmla="*/ 2265680 w 2899410"/>
                <a:gd name="connsiteY71" fmla="*/ 226060 h 1224279"/>
                <a:gd name="connsiteX72" fmla="*/ 2207260 w 2899410"/>
                <a:gd name="connsiteY72" fmla="*/ 254000 h 1224279"/>
                <a:gd name="connsiteX73" fmla="*/ 2198370 w 2899410"/>
                <a:gd name="connsiteY73" fmla="*/ 255270 h 1224279"/>
                <a:gd name="connsiteX74" fmla="*/ 2174240 w 2899410"/>
                <a:gd name="connsiteY74" fmla="*/ 240030 h 1224279"/>
                <a:gd name="connsiteX75" fmla="*/ 2166620 w 2899410"/>
                <a:gd name="connsiteY75" fmla="*/ 240030 h 1224279"/>
                <a:gd name="connsiteX76" fmla="*/ 2150110 w 2899410"/>
                <a:gd name="connsiteY76" fmla="*/ 245110 h 1224279"/>
                <a:gd name="connsiteX77" fmla="*/ 2141220 w 2899410"/>
                <a:gd name="connsiteY77" fmla="*/ 247650 h 1224279"/>
                <a:gd name="connsiteX78" fmla="*/ 2137410 w 2899410"/>
                <a:gd name="connsiteY78" fmla="*/ 247650 h 1224279"/>
                <a:gd name="connsiteX79" fmla="*/ 2128520 w 2899410"/>
                <a:gd name="connsiteY79" fmla="*/ 240030 h 1224279"/>
                <a:gd name="connsiteX80" fmla="*/ 2119630 w 2899410"/>
                <a:gd name="connsiteY80" fmla="*/ 236220 h 1224279"/>
                <a:gd name="connsiteX81" fmla="*/ 2114551 w 2899410"/>
                <a:gd name="connsiteY81" fmla="*/ 236220 h 1224279"/>
                <a:gd name="connsiteX82" fmla="*/ 2132330 w 2899410"/>
                <a:gd name="connsiteY82" fmla="*/ 246380 h 1224279"/>
                <a:gd name="connsiteX83" fmla="*/ 2127251 w 2899410"/>
                <a:gd name="connsiteY83" fmla="*/ 273050 h 1224279"/>
                <a:gd name="connsiteX84" fmla="*/ 2106930 w 2899410"/>
                <a:gd name="connsiteY84" fmla="*/ 290830 h 1224279"/>
                <a:gd name="connsiteX85" fmla="*/ 2104390 w 2899410"/>
                <a:gd name="connsiteY85" fmla="*/ 298450 h 1224279"/>
                <a:gd name="connsiteX86" fmla="*/ 2094230 w 2899410"/>
                <a:gd name="connsiteY86" fmla="*/ 303530 h 1224279"/>
                <a:gd name="connsiteX87" fmla="*/ 2081530 w 2899410"/>
                <a:gd name="connsiteY87" fmla="*/ 309880 h 1224279"/>
                <a:gd name="connsiteX88" fmla="*/ 2051050 w 2899410"/>
                <a:gd name="connsiteY88" fmla="*/ 314960 h 1224279"/>
                <a:gd name="connsiteX89" fmla="*/ 2038350 w 2899410"/>
                <a:gd name="connsiteY89" fmla="*/ 316230 h 1224279"/>
                <a:gd name="connsiteX90" fmla="*/ 2034540 w 2899410"/>
                <a:gd name="connsiteY90" fmla="*/ 339090 h 1224279"/>
                <a:gd name="connsiteX91" fmla="*/ 2020570 w 2899410"/>
                <a:gd name="connsiteY91" fmla="*/ 345440 h 1224279"/>
                <a:gd name="connsiteX92" fmla="*/ 2014220 w 2899410"/>
                <a:gd name="connsiteY92" fmla="*/ 345440 h 1224279"/>
                <a:gd name="connsiteX93" fmla="*/ 2004060 w 2899410"/>
                <a:gd name="connsiteY93" fmla="*/ 330200 h 1224279"/>
                <a:gd name="connsiteX94" fmla="*/ 1997710 w 2899410"/>
                <a:gd name="connsiteY94" fmla="*/ 292100 h 1224279"/>
                <a:gd name="connsiteX95" fmla="*/ 1990090 w 2899410"/>
                <a:gd name="connsiteY95" fmla="*/ 262890 h 1224279"/>
                <a:gd name="connsiteX96" fmla="*/ 1996440 w 2899410"/>
                <a:gd name="connsiteY96" fmla="*/ 248920 h 1224279"/>
                <a:gd name="connsiteX97" fmla="*/ 2004060 w 2899410"/>
                <a:gd name="connsiteY97" fmla="*/ 246380 h 1224279"/>
                <a:gd name="connsiteX98" fmla="*/ 2011680 w 2899410"/>
                <a:gd name="connsiteY98" fmla="*/ 248920 h 1224279"/>
                <a:gd name="connsiteX99" fmla="*/ 2011680 w 2899410"/>
                <a:gd name="connsiteY99" fmla="*/ 248920 h 1224279"/>
                <a:gd name="connsiteX100" fmla="*/ 2030730 w 2899410"/>
                <a:gd name="connsiteY100" fmla="*/ 231140 h 1224279"/>
                <a:gd name="connsiteX101" fmla="*/ 2030730 w 2899410"/>
                <a:gd name="connsiteY101" fmla="*/ 228600 h 1224279"/>
                <a:gd name="connsiteX102" fmla="*/ 1977390 w 2899410"/>
                <a:gd name="connsiteY102" fmla="*/ 238760 h 1224279"/>
                <a:gd name="connsiteX103" fmla="*/ 1883410 w 2899410"/>
                <a:gd name="connsiteY103" fmla="*/ 251460 h 1224279"/>
                <a:gd name="connsiteX104" fmla="*/ 1840230 w 2899410"/>
                <a:gd name="connsiteY104" fmla="*/ 246380 h 1224279"/>
                <a:gd name="connsiteX105" fmla="*/ 1823720 w 2899410"/>
                <a:gd name="connsiteY105" fmla="*/ 220980 h 1224279"/>
                <a:gd name="connsiteX106" fmla="*/ 1816100 w 2899410"/>
                <a:gd name="connsiteY106" fmla="*/ 212090 h 1224279"/>
                <a:gd name="connsiteX107" fmla="*/ 1793240 w 2899410"/>
                <a:gd name="connsiteY107" fmla="*/ 228600 h 1224279"/>
                <a:gd name="connsiteX108" fmla="*/ 1790700 w 2899410"/>
                <a:gd name="connsiteY108" fmla="*/ 228600 h 1224279"/>
                <a:gd name="connsiteX109" fmla="*/ 1790700 w 2899410"/>
                <a:gd name="connsiteY109" fmla="*/ 228600 h 1224279"/>
                <a:gd name="connsiteX110" fmla="*/ 1776730 w 2899410"/>
                <a:gd name="connsiteY110" fmla="*/ 240030 h 1224279"/>
                <a:gd name="connsiteX111" fmla="*/ 1775460 w 2899410"/>
                <a:gd name="connsiteY111" fmla="*/ 240030 h 1224279"/>
                <a:gd name="connsiteX112" fmla="*/ 1762760 w 2899410"/>
                <a:gd name="connsiteY112" fmla="*/ 224790 h 1224279"/>
                <a:gd name="connsiteX113" fmla="*/ 1756410 w 2899410"/>
                <a:gd name="connsiteY113" fmla="*/ 210820 h 1224279"/>
                <a:gd name="connsiteX114" fmla="*/ 1739900 w 2899410"/>
                <a:gd name="connsiteY114" fmla="*/ 204470 h 1224279"/>
                <a:gd name="connsiteX115" fmla="*/ 1728470 w 2899410"/>
                <a:gd name="connsiteY115" fmla="*/ 204470 h 1224279"/>
                <a:gd name="connsiteX116" fmla="*/ 1722120 w 2899410"/>
                <a:gd name="connsiteY116" fmla="*/ 204470 h 1224279"/>
                <a:gd name="connsiteX117" fmla="*/ 1708150 w 2899410"/>
                <a:gd name="connsiteY117" fmla="*/ 191770 h 1224279"/>
                <a:gd name="connsiteX118" fmla="*/ 1667510 w 2899410"/>
                <a:gd name="connsiteY118" fmla="*/ 156210 h 1224279"/>
                <a:gd name="connsiteX119" fmla="*/ 1658620 w 2899410"/>
                <a:gd name="connsiteY119" fmla="*/ 161290 h 1224279"/>
                <a:gd name="connsiteX120" fmla="*/ 1647190 w 2899410"/>
                <a:gd name="connsiteY120" fmla="*/ 170180 h 1224279"/>
                <a:gd name="connsiteX121" fmla="*/ 1633220 w 2899410"/>
                <a:gd name="connsiteY121" fmla="*/ 181610 h 1224279"/>
                <a:gd name="connsiteX122" fmla="*/ 1628140 w 2899410"/>
                <a:gd name="connsiteY122" fmla="*/ 181610 h 1224279"/>
                <a:gd name="connsiteX123" fmla="*/ 1623060 w 2899410"/>
                <a:gd name="connsiteY123" fmla="*/ 180340 h 1224279"/>
                <a:gd name="connsiteX124" fmla="*/ 1617980 w 2899410"/>
                <a:gd name="connsiteY124" fmla="*/ 180340 h 1224279"/>
                <a:gd name="connsiteX125" fmla="*/ 1611630 w 2899410"/>
                <a:gd name="connsiteY125" fmla="*/ 180340 h 1224279"/>
                <a:gd name="connsiteX126" fmla="*/ 1598930 w 2899410"/>
                <a:gd name="connsiteY126" fmla="*/ 172720 h 1224279"/>
                <a:gd name="connsiteX127" fmla="*/ 1592580 w 2899410"/>
                <a:gd name="connsiteY127" fmla="*/ 166370 h 1224279"/>
                <a:gd name="connsiteX128" fmla="*/ 1563370 w 2899410"/>
                <a:gd name="connsiteY128" fmla="*/ 137160 h 1224279"/>
                <a:gd name="connsiteX129" fmla="*/ 1555750 w 2899410"/>
                <a:gd name="connsiteY129" fmla="*/ 124460 h 1224279"/>
                <a:gd name="connsiteX130" fmla="*/ 1553210 w 2899410"/>
                <a:gd name="connsiteY130" fmla="*/ 90170 h 1224279"/>
                <a:gd name="connsiteX131" fmla="*/ 1546860 w 2899410"/>
                <a:gd name="connsiteY131" fmla="*/ 82550 h 1224279"/>
                <a:gd name="connsiteX132" fmla="*/ 1544320 w 2899410"/>
                <a:gd name="connsiteY132" fmla="*/ 82550 h 1224279"/>
                <a:gd name="connsiteX133" fmla="*/ 1520190 w 2899410"/>
                <a:gd name="connsiteY133" fmla="*/ 88900 h 1224279"/>
                <a:gd name="connsiteX134" fmla="*/ 1502410 w 2899410"/>
                <a:gd name="connsiteY134" fmla="*/ 97790 h 1224279"/>
                <a:gd name="connsiteX135" fmla="*/ 1483360 w 2899410"/>
                <a:gd name="connsiteY135" fmla="*/ 97790 h 1224279"/>
                <a:gd name="connsiteX136" fmla="*/ 1471930 w 2899410"/>
                <a:gd name="connsiteY136" fmla="*/ 101600 h 1224279"/>
                <a:gd name="connsiteX137" fmla="*/ 1464310 w 2899410"/>
                <a:gd name="connsiteY137" fmla="*/ 116840 h 1224279"/>
                <a:gd name="connsiteX138" fmla="*/ 1457960 w 2899410"/>
                <a:gd name="connsiteY138" fmla="*/ 118110 h 1224279"/>
                <a:gd name="connsiteX139" fmla="*/ 1446530 w 2899410"/>
                <a:gd name="connsiteY139" fmla="*/ 113030 h 1224279"/>
                <a:gd name="connsiteX140" fmla="*/ 1440180 w 2899410"/>
                <a:gd name="connsiteY140" fmla="*/ 96520 h 1224279"/>
                <a:gd name="connsiteX141" fmla="*/ 1416050 w 2899410"/>
                <a:gd name="connsiteY141" fmla="*/ 76200 h 1224279"/>
                <a:gd name="connsiteX142" fmla="*/ 1416050 w 2899410"/>
                <a:gd name="connsiteY142" fmla="*/ 76200 h 1224279"/>
                <a:gd name="connsiteX143" fmla="*/ 1405890 w 2899410"/>
                <a:gd name="connsiteY143" fmla="*/ 71120 h 1224279"/>
                <a:gd name="connsiteX144" fmla="*/ 1402080 w 2899410"/>
                <a:gd name="connsiteY144" fmla="*/ 59690 h 1224279"/>
                <a:gd name="connsiteX145" fmla="*/ 1398270 w 2899410"/>
                <a:gd name="connsiteY145" fmla="*/ 35560 h 1224279"/>
                <a:gd name="connsiteX146" fmla="*/ 1395730 w 2899410"/>
                <a:gd name="connsiteY146" fmla="*/ 26670 h 1224279"/>
                <a:gd name="connsiteX147" fmla="*/ 1395730 w 2899410"/>
                <a:gd name="connsiteY147" fmla="*/ 12700 h 1224279"/>
                <a:gd name="connsiteX148" fmla="*/ 1365250 w 2899410"/>
                <a:gd name="connsiteY148" fmla="*/ 30480 h 1224279"/>
                <a:gd name="connsiteX149" fmla="*/ 1355090 w 2899410"/>
                <a:gd name="connsiteY149" fmla="*/ 34290 h 1224279"/>
                <a:gd name="connsiteX150" fmla="*/ 1353820 w 2899410"/>
                <a:gd name="connsiteY150" fmla="*/ 34290 h 1224279"/>
                <a:gd name="connsiteX151" fmla="*/ 1256030 w 2899410"/>
                <a:gd name="connsiteY151" fmla="*/ 27940 h 1224279"/>
                <a:gd name="connsiteX152" fmla="*/ 1236980 w 2899410"/>
                <a:gd name="connsiteY152" fmla="*/ 27940 h 1224279"/>
                <a:gd name="connsiteX153" fmla="*/ 1207770 w 2899410"/>
                <a:gd name="connsiteY153" fmla="*/ 27940 h 1224279"/>
                <a:gd name="connsiteX154" fmla="*/ 1188720 w 2899410"/>
                <a:gd name="connsiteY154" fmla="*/ 24130 h 1224279"/>
                <a:gd name="connsiteX155" fmla="*/ 1178560 w 2899410"/>
                <a:gd name="connsiteY155" fmla="*/ 34290 h 1224279"/>
                <a:gd name="connsiteX156" fmla="*/ 1174750 w 2899410"/>
                <a:gd name="connsiteY156" fmla="*/ 34290 h 1224279"/>
                <a:gd name="connsiteX157" fmla="*/ 1163320 w 2899410"/>
                <a:gd name="connsiteY157" fmla="*/ 27940 h 1224279"/>
                <a:gd name="connsiteX158" fmla="*/ 1141730 w 2899410"/>
                <a:gd name="connsiteY158" fmla="*/ 15240 h 1224279"/>
                <a:gd name="connsiteX159" fmla="*/ 1098550 w 2899410"/>
                <a:gd name="connsiteY159" fmla="*/ 30480 h 1224279"/>
                <a:gd name="connsiteX160" fmla="*/ 1059180 w 2899410"/>
                <a:gd name="connsiteY160" fmla="*/ 46990 h 1224279"/>
                <a:gd name="connsiteX161" fmla="*/ 990600 w 2899410"/>
                <a:gd name="connsiteY161" fmla="*/ 71120 h 1224279"/>
                <a:gd name="connsiteX162" fmla="*/ 986790 w 2899410"/>
                <a:gd name="connsiteY162" fmla="*/ 73660 h 1224279"/>
                <a:gd name="connsiteX163" fmla="*/ 977900 w 2899410"/>
                <a:gd name="connsiteY163" fmla="*/ 81280 h 1224279"/>
                <a:gd name="connsiteX164" fmla="*/ 938530 w 2899410"/>
                <a:gd name="connsiteY164" fmla="*/ 105410 h 1224279"/>
                <a:gd name="connsiteX165" fmla="*/ 919480 w 2899410"/>
                <a:gd name="connsiteY165" fmla="*/ 120650 h 1224279"/>
                <a:gd name="connsiteX166" fmla="*/ 911860 w 2899410"/>
                <a:gd name="connsiteY166" fmla="*/ 123190 h 1224279"/>
                <a:gd name="connsiteX167" fmla="*/ 861060 w 2899410"/>
                <a:gd name="connsiteY167" fmla="*/ 151130 h 1224279"/>
                <a:gd name="connsiteX168" fmla="*/ 842010 w 2899410"/>
                <a:gd name="connsiteY168" fmla="*/ 166370 h 1224279"/>
                <a:gd name="connsiteX169" fmla="*/ 833120 w 2899410"/>
                <a:gd name="connsiteY169" fmla="*/ 186690 h 1224279"/>
                <a:gd name="connsiteX170" fmla="*/ 750570 w 2899410"/>
                <a:gd name="connsiteY170" fmla="*/ 213360 h 1224279"/>
                <a:gd name="connsiteX171" fmla="*/ 670560 w 2899410"/>
                <a:gd name="connsiteY171" fmla="*/ 199390 h 1224279"/>
                <a:gd name="connsiteX172" fmla="*/ 665480 w 2899410"/>
                <a:gd name="connsiteY172" fmla="*/ 195580 h 1224279"/>
                <a:gd name="connsiteX173" fmla="*/ 650240 w 2899410"/>
                <a:gd name="connsiteY173" fmla="*/ 191770 h 1224279"/>
                <a:gd name="connsiteX174" fmla="*/ 610870 w 2899410"/>
                <a:gd name="connsiteY174" fmla="*/ 196850 h 1224279"/>
                <a:gd name="connsiteX175" fmla="*/ 567690 w 2899410"/>
                <a:gd name="connsiteY175" fmla="*/ 201930 h 1224279"/>
                <a:gd name="connsiteX176" fmla="*/ 549910 w 2899410"/>
                <a:gd name="connsiteY176" fmla="*/ 199390 h 1224279"/>
                <a:gd name="connsiteX177" fmla="*/ 544830 w 2899410"/>
                <a:gd name="connsiteY177" fmla="*/ 199390 h 1224279"/>
                <a:gd name="connsiteX178" fmla="*/ 534670 w 2899410"/>
                <a:gd name="connsiteY178" fmla="*/ 194310 h 1224279"/>
                <a:gd name="connsiteX179" fmla="*/ 497840 w 2899410"/>
                <a:gd name="connsiteY179" fmla="*/ 185420 h 1224279"/>
                <a:gd name="connsiteX180" fmla="*/ 490220 w 2899410"/>
                <a:gd name="connsiteY180" fmla="*/ 185420 h 1224279"/>
                <a:gd name="connsiteX181" fmla="*/ 478790 w 2899410"/>
                <a:gd name="connsiteY181" fmla="*/ 181610 h 1224279"/>
                <a:gd name="connsiteX182" fmla="*/ 466090 w 2899410"/>
                <a:gd name="connsiteY182" fmla="*/ 184150 h 1224279"/>
                <a:gd name="connsiteX183" fmla="*/ 448310 w 2899410"/>
                <a:gd name="connsiteY183" fmla="*/ 177800 h 1224279"/>
                <a:gd name="connsiteX184" fmla="*/ 424180 w 2899410"/>
                <a:gd name="connsiteY184" fmla="*/ 170180 h 1224279"/>
                <a:gd name="connsiteX185" fmla="*/ 401320 w 2899410"/>
                <a:gd name="connsiteY185" fmla="*/ 165100 h 1224279"/>
                <a:gd name="connsiteX186" fmla="*/ 400050 w 2899410"/>
                <a:gd name="connsiteY186" fmla="*/ 165100 h 1224279"/>
                <a:gd name="connsiteX187" fmla="*/ 393700 w 2899410"/>
                <a:gd name="connsiteY187" fmla="*/ 163830 h 1224279"/>
                <a:gd name="connsiteX188" fmla="*/ 386080 w 2899410"/>
                <a:gd name="connsiteY188" fmla="*/ 166370 h 1224279"/>
                <a:gd name="connsiteX189" fmla="*/ 386080 w 2899410"/>
                <a:gd name="connsiteY189" fmla="*/ 166370 h 1224279"/>
                <a:gd name="connsiteX190" fmla="*/ 373380 w 2899410"/>
                <a:gd name="connsiteY190" fmla="*/ 153670 h 1224279"/>
                <a:gd name="connsiteX191" fmla="*/ 347980 w 2899410"/>
                <a:gd name="connsiteY191" fmla="*/ 137160 h 1224279"/>
                <a:gd name="connsiteX192" fmla="*/ 300990 w 2899410"/>
                <a:gd name="connsiteY192" fmla="*/ 105410 h 1224279"/>
                <a:gd name="connsiteX193" fmla="*/ 297180 w 2899410"/>
                <a:gd name="connsiteY193" fmla="*/ 95250 h 1224279"/>
                <a:gd name="connsiteX194" fmla="*/ 297180 w 2899410"/>
                <a:gd name="connsiteY194" fmla="*/ 91440 h 1224279"/>
                <a:gd name="connsiteX195" fmla="*/ 289560 w 2899410"/>
                <a:gd name="connsiteY195" fmla="*/ 76200 h 1224279"/>
                <a:gd name="connsiteX196" fmla="*/ 278130 w 2899410"/>
                <a:gd name="connsiteY196" fmla="*/ 31750 h 1224279"/>
                <a:gd name="connsiteX197" fmla="*/ 274320 w 2899410"/>
                <a:gd name="connsiteY197" fmla="*/ 31750 h 1224279"/>
                <a:gd name="connsiteX198" fmla="*/ 271780 w 2899410"/>
                <a:gd name="connsiteY198" fmla="*/ 34290 h 1224279"/>
                <a:gd name="connsiteX199" fmla="*/ 264160 w 2899410"/>
                <a:gd name="connsiteY199" fmla="*/ 36830 h 1224279"/>
                <a:gd name="connsiteX200" fmla="*/ 255270 w 2899410"/>
                <a:gd name="connsiteY200" fmla="*/ 34290 h 1224279"/>
                <a:gd name="connsiteX201" fmla="*/ 250190 w 2899410"/>
                <a:gd name="connsiteY201" fmla="*/ 30480 h 1224279"/>
                <a:gd name="connsiteX202" fmla="*/ 245110 w 2899410"/>
                <a:gd name="connsiteY202" fmla="*/ 34290 h 1224279"/>
                <a:gd name="connsiteX203" fmla="*/ 231140 w 2899410"/>
                <a:gd name="connsiteY203" fmla="*/ 44450 h 1224279"/>
                <a:gd name="connsiteX204" fmla="*/ 223520 w 2899410"/>
                <a:gd name="connsiteY204" fmla="*/ 45720 h 1224279"/>
                <a:gd name="connsiteX205" fmla="*/ 207010 w 2899410"/>
                <a:gd name="connsiteY205" fmla="*/ 36830 h 1224279"/>
                <a:gd name="connsiteX206" fmla="*/ 201930 w 2899410"/>
                <a:gd name="connsiteY206" fmla="*/ 27940 h 1224279"/>
                <a:gd name="connsiteX207" fmla="*/ 191770 w 2899410"/>
                <a:gd name="connsiteY207" fmla="*/ 20320 h 1224279"/>
                <a:gd name="connsiteX208" fmla="*/ 175260 w 2899410"/>
                <a:gd name="connsiteY208" fmla="*/ 10160 h 1224279"/>
                <a:gd name="connsiteX209" fmla="*/ 156210 w 2899410"/>
                <a:gd name="connsiteY209" fmla="*/ 0 h 1224279"/>
                <a:gd name="connsiteX210" fmla="*/ 147320 w 2899410"/>
                <a:gd name="connsiteY210" fmla="*/ 1270 h 1224279"/>
                <a:gd name="connsiteX211" fmla="*/ 143510 w 2899410"/>
                <a:gd name="connsiteY211" fmla="*/ 10160 h 1224279"/>
                <a:gd name="connsiteX212" fmla="*/ 121920 w 2899410"/>
                <a:gd name="connsiteY212" fmla="*/ 29210 h 1224279"/>
                <a:gd name="connsiteX213" fmla="*/ 113030 w 2899410"/>
                <a:gd name="connsiteY213" fmla="*/ 27940 h 1224279"/>
                <a:gd name="connsiteX214" fmla="*/ 88900 w 2899410"/>
                <a:gd name="connsiteY214" fmla="*/ 31750 h 1224279"/>
                <a:gd name="connsiteX215" fmla="*/ 82550 w 2899410"/>
                <a:gd name="connsiteY215" fmla="*/ 31750 h 1224279"/>
                <a:gd name="connsiteX216" fmla="*/ 60960 w 2899410"/>
                <a:gd name="connsiteY216" fmla="*/ 63500 h 1224279"/>
                <a:gd name="connsiteX217" fmla="*/ 52070 w 2899410"/>
                <a:gd name="connsiteY217" fmla="*/ 63500 h 1224279"/>
                <a:gd name="connsiteX218" fmla="*/ 58420 w 2899410"/>
                <a:gd name="connsiteY218" fmla="*/ 69850 h 1224279"/>
                <a:gd name="connsiteX219" fmla="*/ 91440 w 2899410"/>
                <a:gd name="connsiteY219" fmla="*/ 110490 h 1224279"/>
                <a:gd name="connsiteX220" fmla="*/ 83820 w 2899410"/>
                <a:gd name="connsiteY220" fmla="*/ 153670 h 1224279"/>
                <a:gd name="connsiteX221" fmla="*/ 80010 w 2899410"/>
                <a:gd name="connsiteY221" fmla="*/ 157480 h 1224279"/>
                <a:gd name="connsiteX222" fmla="*/ 53340 w 2899410"/>
                <a:gd name="connsiteY222" fmla="*/ 171450 h 1224279"/>
                <a:gd name="connsiteX223" fmla="*/ 50800 w 2899410"/>
                <a:gd name="connsiteY223" fmla="*/ 173990 h 1224279"/>
                <a:gd name="connsiteX224" fmla="*/ 40640 w 2899410"/>
                <a:gd name="connsiteY224" fmla="*/ 184150 h 1224279"/>
                <a:gd name="connsiteX225" fmla="*/ 41910 w 2899410"/>
                <a:gd name="connsiteY225" fmla="*/ 200660 h 1224279"/>
                <a:gd name="connsiteX226" fmla="*/ 43180 w 2899410"/>
                <a:gd name="connsiteY226" fmla="*/ 215900 h 1224279"/>
                <a:gd name="connsiteX227" fmla="*/ 24130 w 2899410"/>
                <a:gd name="connsiteY227" fmla="*/ 257810 h 1224279"/>
                <a:gd name="connsiteX228" fmla="*/ 0 w 2899410"/>
                <a:gd name="connsiteY228" fmla="*/ 284480 h 1224279"/>
                <a:gd name="connsiteX229" fmla="*/ 0 w 2899410"/>
                <a:gd name="connsiteY229" fmla="*/ 288290 h 1224279"/>
                <a:gd name="connsiteX230" fmla="*/ 19050 w 2899410"/>
                <a:gd name="connsiteY230" fmla="*/ 292100 h 1224279"/>
                <a:gd name="connsiteX231" fmla="*/ 36830 w 2899410"/>
                <a:gd name="connsiteY231" fmla="*/ 289560 h 1224279"/>
                <a:gd name="connsiteX232" fmla="*/ 48260 w 2899410"/>
                <a:gd name="connsiteY232" fmla="*/ 283210 h 1224279"/>
                <a:gd name="connsiteX233" fmla="*/ 54610 w 2899410"/>
                <a:gd name="connsiteY233" fmla="*/ 283210 h 1224279"/>
                <a:gd name="connsiteX234" fmla="*/ 67310 w 2899410"/>
                <a:gd name="connsiteY234" fmla="*/ 271780 h 1224279"/>
                <a:gd name="connsiteX235" fmla="*/ 74930 w 2899410"/>
                <a:gd name="connsiteY235" fmla="*/ 264160 h 1224279"/>
                <a:gd name="connsiteX236" fmla="*/ 88900 w 2899410"/>
                <a:gd name="connsiteY236" fmla="*/ 255270 h 1224279"/>
                <a:gd name="connsiteX237" fmla="*/ 91440 w 2899410"/>
                <a:gd name="connsiteY237" fmla="*/ 255270 h 1224279"/>
                <a:gd name="connsiteX238" fmla="*/ 101600 w 2899410"/>
                <a:gd name="connsiteY238" fmla="*/ 262890 h 1224279"/>
                <a:gd name="connsiteX239" fmla="*/ 123190 w 2899410"/>
                <a:gd name="connsiteY239" fmla="*/ 281940 h 1224279"/>
                <a:gd name="connsiteX240" fmla="*/ 121920 w 2899410"/>
                <a:gd name="connsiteY240" fmla="*/ 290830 h 1224279"/>
                <a:gd name="connsiteX241" fmla="*/ 128270 w 2899410"/>
                <a:gd name="connsiteY241" fmla="*/ 287020 h 1224279"/>
                <a:gd name="connsiteX242" fmla="*/ 137160 w 2899410"/>
                <a:gd name="connsiteY242" fmla="*/ 283210 h 1224279"/>
                <a:gd name="connsiteX243" fmla="*/ 137160 w 2899410"/>
                <a:gd name="connsiteY243" fmla="*/ 283210 h 1224279"/>
                <a:gd name="connsiteX244" fmla="*/ 167640 w 2899410"/>
                <a:gd name="connsiteY244" fmla="*/ 252730 h 1224279"/>
                <a:gd name="connsiteX245" fmla="*/ 190500 w 2899410"/>
                <a:gd name="connsiteY245" fmla="*/ 224790 h 1224279"/>
                <a:gd name="connsiteX246" fmla="*/ 193040 w 2899410"/>
                <a:gd name="connsiteY246" fmla="*/ 212090 h 1224279"/>
                <a:gd name="connsiteX247" fmla="*/ 204470 w 2899410"/>
                <a:gd name="connsiteY247" fmla="*/ 207010 h 1224279"/>
                <a:gd name="connsiteX248" fmla="*/ 223520 w 2899410"/>
                <a:gd name="connsiteY248" fmla="*/ 207010 h 1224279"/>
                <a:gd name="connsiteX249" fmla="*/ 241300 w 2899410"/>
                <a:gd name="connsiteY249" fmla="*/ 204470 h 1224279"/>
                <a:gd name="connsiteX250" fmla="*/ 251460 w 2899410"/>
                <a:gd name="connsiteY250" fmla="*/ 199390 h 1224279"/>
                <a:gd name="connsiteX251" fmla="*/ 254000 w 2899410"/>
                <a:gd name="connsiteY251" fmla="*/ 199390 h 1224279"/>
                <a:gd name="connsiteX252" fmla="*/ 266700 w 2899410"/>
                <a:gd name="connsiteY252" fmla="*/ 199390 h 1224279"/>
                <a:gd name="connsiteX253" fmla="*/ 298450 w 2899410"/>
                <a:gd name="connsiteY253" fmla="*/ 194310 h 1224279"/>
                <a:gd name="connsiteX254" fmla="*/ 336550 w 2899410"/>
                <a:gd name="connsiteY254" fmla="*/ 189230 h 1224279"/>
                <a:gd name="connsiteX255" fmla="*/ 386080 w 2899410"/>
                <a:gd name="connsiteY255" fmla="*/ 204470 h 1224279"/>
                <a:gd name="connsiteX256" fmla="*/ 450850 w 2899410"/>
                <a:gd name="connsiteY256" fmla="*/ 204470 h 1224279"/>
                <a:gd name="connsiteX257" fmla="*/ 461010 w 2899410"/>
                <a:gd name="connsiteY257" fmla="*/ 209550 h 1224279"/>
                <a:gd name="connsiteX258" fmla="*/ 495300 w 2899410"/>
                <a:gd name="connsiteY258" fmla="*/ 240030 h 1224279"/>
                <a:gd name="connsiteX259" fmla="*/ 497840 w 2899410"/>
                <a:gd name="connsiteY259" fmla="*/ 240030 h 1224279"/>
                <a:gd name="connsiteX260" fmla="*/ 509270 w 2899410"/>
                <a:gd name="connsiteY260" fmla="*/ 247650 h 1224279"/>
                <a:gd name="connsiteX261" fmla="*/ 511810 w 2899410"/>
                <a:gd name="connsiteY261" fmla="*/ 252730 h 1224279"/>
                <a:gd name="connsiteX262" fmla="*/ 529590 w 2899410"/>
                <a:gd name="connsiteY262" fmla="*/ 260350 h 1224279"/>
                <a:gd name="connsiteX263" fmla="*/ 533400 w 2899410"/>
                <a:gd name="connsiteY263" fmla="*/ 276860 h 1224279"/>
                <a:gd name="connsiteX264" fmla="*/ 520700 w 2899410"/>
                <a:gd name="connsiteY264" fmla="*/ 288290 h 1224279"/>
                <a:gd name="connsiteX265" fmla="*/ 505460 w 2899410"/>
                <a:gd name="connsiteY265" fmla="*/ 294640 h 1224279"/>
                <a:gd name="connsiteX266" fmla="*/ 492760 w 2899410"/>
                <a:gd name="connsiteY266" fmla="*/ 302260 h 1224279"/>
                <a:gd name="connsiteX267" fmla="*/ 480060 w 2899410"/>
                <a:gd name="connsiteY267" fmla="*/ 302260 h 1224279"/>
                <a:gd name="connsiteX268" fmla="*/ 480060 w 2899410"/>
                <a:gd name="connsiteY268" fmla="*/ 304800 h 1224279"/>
                <a:gd name="connsiteX269" fmla="*/ 469900 w 2899410"/>
                <a:gd name="connsiteY269" fmla="*/ 314960 h 1224279"/>
                <a:gd name="connsiteX270" fmla="*/ 480060 w 2899410"/>
                <a:gd name="connsiteY270" fmla="*/ 325120 h 1224279"/>
                <a:gd name="connsiteX271" fmla="*/ 476250 w 2899410"/>
                <a:gd name="connsiteY271" fmla="*/ 339090 h 1224279"/>
                <a:gd name="connsiteX272" fmla="*/ 420370 w 2899410"/>
                <a:gd name="connsiteY272" fmla="*/ 364490 h 1224279"/>
                <a:gd name="connsiteX273" fmla="*/ 414020 w 2899410"/>
                <a:gd name="connsiteY273" fmla="*/ 364490 h 1224279"/>
                <a:gd name="connsiteX274" fmla="*/ 405130 w 2899410"/>
                <a:gd name="connsiteY274" fmla="*/ 356870 h 1224279"/>
                <a:gd name="connsiteX275" fmla="*/ 405130 w 2899410"/>
                <a:gd name="connsiteY275" fmla="*/ 356870 h 1224279"/>
                <a:gd name="connsiteX276" fmla="*/ 393700 w 2899410"/>
                <a:gd name="connsiteY276" fmla="*/ 356870 h 1224279"/>
                <a:gd name="connsiteX277" fmla="*/ 375920 w 2899410"/>
                <a:gd name="connsiteY277" fmla="*/ 358140 h 1224279"/>
                <a:gd name="connsiteX278" fmla="*/ 344170 w 2899410"/>
                <a:gd name="connsiteY278" fmla="*/ 355600 h 1224279"/>
                <a:gd name="connsiteX279" fmla="*/ 323850 w 2899410"/>
                <a:gd name="connsiteY279" fmla="*/ 355600 h 1224279"/>
                <a:gd name="connsiteX280" fmla="*/ 321310 w 2899410"/>
                <a:gd name="connsiteY280" fmla="*/ 355600 h 1224279"/>
                <a:gd name="connsiteX281" fmla="*/ 313690 w 2899410"/>
                <a:gd name="connsiteY281" fmla="*/ 358140 h 1224279"/>
                <a:gd name="connsiteX282" fmla="*/ 304800 w 2899410"/>
                <a:gd name="connsiteY282" fmla="*/ 358140 h 1224279"/>
                <a:gd name="connsiteX283" fmla="*/ 293370 w 2899410"/>
                <a:gd name="connsiteY283" fmla="*/ 358140 h 1224279"/>
                <a:gd name="connsiteX284" fmla="*/ 274320 w 2899410"/>
                <a:gd name="connsiteY284" fmla="*/ 355600 h 1224279"/>
                <a:gd name="connsiteX285" fmla="*/ 226060 w 2899410"/>
                <a:gd name="connsiteY285" fmla="*/ 372110 h 1224279"/>
                <a:gd name="connsiteX286" fmla="*/ 195580 w 2899410"/>
                <a:gd name="connsiteY286" fmla="*/ 372110 h 1224279"/>
                <a:gd name="connsiteX287" fmla="*/ 185420 w 2899410"/>
                <a:gd name="connsiteY287" fmla="*/ 368300 h 1224279"/>
                <a:gd name="connsiteX288" fmla="*/ 181610 w 2899410"/>
                <a:gd name="connsiteY288" fmla="*/ 359410 h 1224279"/>
                <a:gd name="connsiteX289" fmla="*/ 167640 w 2899410"/>
                <a:gd name="connsiteY289" fmla="*/ 345440 h 1224279"/>
                <a:gd name="connsiteX290" fmla="*/ 166370 w 2899410"/>
                <a:gd name="connsiteY290" fmla="*/ 345440 h 1224279"/>
                <a:gd name="connsiteX291" fmla="*/ 152400 w 2899410"/>
                <a:gd name="connsiteY291" fmla="*/ 349250 h 1224279"/>
                <a:gd name="connsiteX292" fmla="*/ 148590 w 2899410"/>
                <a:gd name="connsiteY292" fmla="*/ 349250 h 1224279"/>
                <a:gd name="connsiteX293" fmla="*/ 144780 w 2899410"/>
                <a:gd name="connsiteY293" fmla="*/ 359410 h 1224279"/>
                <a:gd name="connsiteX294" fmla="*/ 133350 w 2899410"/>
                <a:gd name="connsiteY294" fmla="*/ 364490 h 1224279"/>
                <a:gd name="connsiteX295" fmla="*/ 127000 w 2899410"/>
                <a:gd name="connsiteY295" fmla="*/ 364490 h 1224279"/>
                <a:gd name="connsiteX296" fmla="*/ 113030 w 2899410"/>
                <a:gd name="connsiteY296" fmla="*/ 354330 h 1224279"/>
                <a:gd name="connsiteX297" fmla="*/ 104140 w 2899410"/>
                <a:gd name="connsiteY297" fmla="*/ 354330 h 1224279"/>
                <a:gd name="connsiteX298" fmla="*/ 87630 w 2899410"/>
                <a:gd name="connsiteY298" fmla="*/ 356870 h 1224279"/>
                <a:gd name="connsiteX299" fmla="*/ 74930 w 2899410"/>
                <a:gd name="connsiteY299" fmla="*/ 358140 h 1224279"/>
                <a:gd name="connsiteX300" fmla="*/ 66040 w 2899410"/>
                <a:gd name="connsiteY300" fmla="*/ 356870 h 1224279"/>
                <a:gd name="connsiteX301" fmla="*/ 57150 w 2899410"/>
                <a:gd name="connsiteY301" fmla="*/ 347980 h 1224279"/>
                <a:gd name="connsiteX302" fmla="*/ 57150 w 2899410"/>
                <a:gd name="connsiteY302" fmla="*/ 342900 h 1224279"/>
                <a:gd name="connsiteX303" fmla="*/ 54610 w 2899410"/>
                <a:gd name="connsiteY303" fmla="*/ 342900 h 1224279"/>
                <a:gd name="connsiteX304" fmla="*/ 49530 w 2899410"/>
                <a:gd name="connsiteY304" fmla="*/ 342900 h 1224279"/>
                <a:gd name="connsiteX305" fmla="*/ 41910 w 2899410"/>
                <a:gd name="connsiteY305" fmla="*/ 347980 h 1224279"/>
                <a:gd name="connsiteX306" fmla="*/ 26670 w 2899410"/>
                <a:gd name="connsiteY306" fmla="*/ 360680 h 1224279"/>
                <a:gd name="connsiteX307" fmla="*/ 31750 w 2899410"/>
                <a:gd name="connsiteY307" fmla="*/ 378460 h 1224279"/>
                <a:gd name="connsiteX308" fmla="*/ 36830 w 2899410"/>
                <a:gd name="connsiteY308" fmla="*/ 378460 h 1224279"/>
                <a:gd name="connsiteX309" fmla="*/ 39370 w 2899410"/>
                <a:gd name="connsiteY309" fmla="*/ 378460 h 1224279"/>
                <a:gd name="connsiteX310" fmla="*/ 50800 w 2899410"/>
                <a:gd name="connsiteY310" fmla="*/ 392430 h 1224279"/>
                <a:gd name="connsiteX311" fmla="*/ 50800 w 2899410"/>
                <a:gd name="connsiteY311" fmla="*/ 398780 h 1224279"/>
                <a:gd name="connsiteX312" fmla="*/ 40640 w 2899410"/>
                <a:gd name="connsiteY312" fmla="*/ 412750 h 1224279"/>
                <a:gd name="connsiteX313" fmla="*/ 36830 w 2899410"/>
                <a:gd name="connsiteY313" fmla="*/ 419100 h 1224279"/>
                <a:gd name="connsiteX314" fmla="*/ 33020 w 2899410"/>
                <a:gd name="connsiteY314" fmla="*/ 429260 h 1224279"/>
                <a:gd name="connsiteX315" fmla="*/ 22860 w 2899410"/>
                <a:gd name="connsiteY315" fmla="*/ 433070 h 1224279"/>
                <a:gd name="connsiteX316" fmla="*/ 12700 w 2899410"/>
                <a:gd name="connsiteY316" fmla="*/ 433070 h 1224279"/>
                <a:gd name="connsiteX317" fmla="*/ 10160 w 2899410"/>
                <a:gd name="connsiteY317" fmla="*/ 467360 h 1224279"/>
                <a:gd name="connsiteX318" fmla="*/ 10160 w 2899410"/>
                <a:gd name="connsiteY318" fmla="*/ 495300 h 1224279"/>
                <a:gd name="connsiteX319" fmla="*/ 7620 w 2899410"/>
                <a:gd name="connsiteY319" fmla="*/ 502920 h 1224279"/>
                <a:gd name="connsiteX320" fmla="*/ 3810 w 2899410"/>
                <a:gd name="connsiteY320" fmla="*/ 513080 h 1224279"/>
                <a:gd name="connsiteX321" fmla="*/ 16510 w 2899410"/>
                <a:gd name="connsiteY321" fmla="*/ 511810 h 1224279"/>
                <a:gd name="connsiteX322" fmla="*/ 19050 w 2899410"/>
                <a:gd name="connsiteY322" fmla="*/ 511810 h 1224279"/>
                <a:gd name="connsiteX323" fmla="*/ 40640 w 2899410"/>
                <a:gd name="connsiteY323" fmla="*/ 499110 h 1224279"/>
                <a:gd name="connsiteX324" fmla="*/ 45720 w 2899410"/>
                <a:gd name="connsiteY324" fmla="*/ 495300 h 1224279"/>
                <a:gd name="connsiteX325" fmla="*/ 60960 w 2899410"/>
                <a:gd name="connsiteY325" fmla="*/ 471170 h 1224279"/>
                <a:gd name="connsiteX326" fmla="*/ 66040 w 2899410"/>
                <a:gd name="connsiteY326" fmla="*/ 464820 h 1224279"/>
                <a:gd name="connsiteX327" fmla="*/ 77470 w 2899410"/>
                <a:gd name="connsiteY327" fmla="*/ 459740 h 1224279"/>
                <a:gd name="connsiteX328" fmla="*/ 82550 w 2899410"/>
                <a:gd name="connsiteY328" fmla="*/ 459740 h 1224279"/>
                <a:gd name="connsiteX329" fmla="*/ 90170 w 2899410"/>
                <a:gd name="connsiteY329" fmla="*/ 467360 h 1224279"/>
                <a:gd name="connsiteX330" fmla="*/ 90170 w 2899410"/>
                <a:gd name="connsiteY330" fmla="*/ 464820 h 1224279"/>
                <a:gd name="connsiteX331" fmla="*/ 118110 w 2899410"/>
                <a:gd name="connsiteY331" fmla="*/ 453390 h 1224279"/>
                <a:gd name="connsiteX332" fmla="*/ 132080 w 2899410"/>
                <a:gd name="connsiteY332" fmla="*/ 444500 h 1224279"/>
                <a:gd name="connsiteX333" fmla="*/ 134620 w 2899410"/>
                <a:gd name="connsiteY333" fmla="*/ 444500 h 1224279"/>
                <a:gd name="connsiteX334" fmla="*/ 146050 w 2899410"/>
                <a:gd name="connsiteY334" fmla="*/ 458470 h 1224279"/>
                <a:gd name="connsiteX335" fmla="*/ 146050 w 2899410"/>
                <a:gd name="connsiteY335" fmla="*/ 461010 h 1224279"/>
                <a:gd name="connsiteX336" fmla="*/ 152400 w 2899410"/>
                <a:gd name="connsiteY336" fmla="*/ 461010 h 1224279"/>
                <a:gd name="connsiteX337" fmla="*/ 166370 w 2899410"/>
                <a:gd name="connsiteY337" fmla="*/ 449580 h 1224279"/>
                <a:gd name="connsiteX338" fmla="*/ 172720 w 2899410"/>
                <a:gd name="connsiteY338" fmla="*/ 449580 h 1224279"/>
                <a:gd name="connsiteX339" fmla="*/ 186690 w 2899410"/>
                <a:gd name="connsiteY339" fmla="*/ 463550 h 1224279"/>
                <a:gd name="connsiteX340" fmla="*/ 186690 w 2899410"/>
                <a:gd name="connsiteY340" fmla="*/ 491490 h 1224279"/>
                <a:gd name="connsiteX341" fmla="*/ 176530 w 2899410"/>
                <a:gd name="connsiteY341" fmla="*/ 504190 h 1224279"/>
                <a:gd name="connsiteX342" fmla="*/ 171450 w 2899410"/>
                <a:gd name="connsiteY342" fmla="*/ 504190 h 1224279"/>
                <a:gd name="connsiteX343" fmla="*/ 158750 w 2899410"/>
                <a:gd name="connsiteY343" fmla="*/ 499110 h 1224279"/>
                <a:gd name="connsiteX344" fmla="*/ 151130 w 2899410"/>
                <a:gd name="connsiteY344" fmla="*/ 504190 h 1224279"/>
                <a:gd name="connsiteX345" fmla="*/ 138430 w 2899410"/>
                <a:gd name="connsiteY345" fmla="*/ 511810 h 1224279"/>
                <a:gd name="connsiteX346" fmla="*/ 129540 w 2899410"/>
                <a:gd name="connsiteY346" fmla="*/ 511810 h 1224279"/>
                <a:gd name="connsiteX347" fmla="*/ 118110 w 2899410"/>
                <a:gd name="connsiteY347" fmla="*/ 529590 h 1224279"/>
                <a:gd name="connsiteX348" fmla="*/ 97790 w 2899410"/>
                <a:gd name="connsiteY348" fmla="*/ 561340 h 1224279"/>
                <a:gd name="connsiteX349" fmla="*/ 113030 w 2899410"/>
                <a:gd name="connsiteY349" fmla="*/ 603250 h 1224279"/>
                <a:gd name="connsiteX350" fmla="*/ 113030 w 2899410"/>
                <a:gd name="connsiteY350" fmla="*/ 608330 h 1224279"/>
                <a:gd name="connsiteX351" fmla="*/ 116840 w 2899410"/>
                <a:gd name="connsiteY351" fmla="*/ 608330 h 1224279"/>
                <a:gd name="connsiteX352" fmla="*/ 127000 w 2899410"/>
                <a:gd name="connsiteY352" fmla="*/ 612140 h 1224279"/>
                <a:gd name="connsiteX353" fmla="*/ 132080 w 2899410"/>
                <a:gd name="connsiteY353" fmla="*/ 627380 h 1224279"/>
                <a:gd name="connsiteX354" fmla="*/ 146050 w 2899410"/>
                <a:gd name="connsiteY354" fmla="*/ 650240 h 1224279"/>
                <a:gd name="connsiteX355" fmla="*/ 137160 w 2899410"/>
                <a:gd name="connsiteY355" fmla="*/ 664210 h 1224279"/>
                <a:gd name="connsiteX356" fmla="*/ 120650 w 2899410"/>
                <a:gd name="connsiteY356" fmla="*/ 674370 h 1224279"/>
                <a:gd name="connsiteX357" fmla="*/ 104140 w 2899410"/>
                <a:gd name="connsiteY357" fmla="*/ 685800 h 1224279"/>
                <a:gd name="connsiteX358" fmla="*/ 110490 w 2899410"/>
                <a:gd name="connsiteY358" fmla="*/ 692150 h 1224279"/>
                <a:gd name="connsiteX359" fmla="*/ 114300 w 2899410"/>
                <a:gd name="connsiteY359" fmla="*/ 694690 h 1224279"/>
                <a:gd name="connsiteX360" fmla="*/ 119380 w 2899410"/>
                <a:gd name="connsiteY360" fmla="*/ 707390 h 1224279"/>
                <a:gd name="connsiteX361" fmla="*/ 127000 w 2899410"/>
                <a:gd name="connsiteY361" fmla="*/ 716280 h 1224279"/>
                <a:gd name="connsiteX362" fmla="*/ 146050 w 2899410"/>
                <a:gd name="connsiteY362" fmla="*/ 732790 h 1224279"/>
                <a:gd name="connsiteX363" fmla="*/ 146050 w 2899410"/>
                <a:gd name="connsiteY363" fmla="*/ 746760 h 1224279"/>
                <a:gd name="connsiteX364" fmla="*/ 133350 w 2899410"/>
                <a:gd name="connsiteY364" fmla="*/ 753110 h 1224279"/>
                <a:gd name="connsiteX365" fmla="*/ 121920 w 2899410"/>
                <a:gd name="connsiteY365" fmla="*/ 758190 h 1224279"/>
                <a:gd name="connsiteX366" fmla="*/ 114300 w 2899410"/>
                <a:gd name="connsiteY366" fmla="*/ 760730 h 1224279"/>
                <a:gd name="connsiteX367" fmla="*/ 100330 w 2899410"/>
                <a:gd name="connsiteY367" fmla="*/ 760730 h 1224279"/>
                <a:gd name="connsiteX368" fmla="*/ 92710 w 2899410"/>
                <a:gd name="connsiteY368" fmla="*/ 758190 h 1224279"/>
                <a:gd name="connsiteX369" fmla="*/ 85090 w 2899410"/>
                <a:gd name="connsiteY369" fmla="*/ 753110 h 1224279"/>
                <a:gd name="connsiteX370" fmla="*/ 85090 w 2899410"/>
                <a:gd name="connsiteY370" fmla="*/ 754380 h 1224279"/>
                <a:gd name="connsiteX371" fmla="*/ 77470 w 2899410"/>
                <a:gd name="connsiteY371" fmla="*/ 759460 h 1224279"/>
                <a:gd name="connsiteX372" fmla="*/ 109220 w 2899410"/>
                <a:gd name="connsiteY372" fmla="*/ 782320 h 1224279"/>
                <a:gd name="connsiteX373" fmla="*/ 118110 w 2899410"/>
                <a:gd name="connsiteY373" fmla="*/ 791210 h 1224279"/>
                <a:gd name="connsiteX374" fmla="*/ 118110 w 2899410"/>
                <a:gd name="connsiteY374" fmla="*/ 791210 h 1224279"/>
                <a:gd name="connsiteX375" fmla="*/ 129540 w 2899410"/>
                <a:gd name="connsiteY375" fmla="*/ 787400 h 1224279"/>
                <a:gd name="connsiteX376" fmla="*/ 151130 w 2899410"/>
                <a:gd name="connsiteY376" fmla="*/ 797560 h 1224279"/>
                <a:gd name="connsiteX377" fmla="*/ 160020 w 2899410"/>
                <a:gd name="connsiteY377" fmla="*/ 795020 h 1224279"/>
                <a:gd name="connsiteX378" fmla="*/ 176530 w 2899410"/>
                <a:gd name="connsiteY378" fmla="*/ 808990 h 1224279"/>
                <a:gd name="connsiteX379" fmla="*/ 184150 w 2899410"/>
                <a:gd name="connsiteY379" fmla="*/ 857250 h 1224279"/>
                <a:gd name="connsiteX380" fmla="*/ 184150 w 2899410"/>
                <a:gd name="connsiteY380" fmla="*/ 862330 h 1224279"/>
                <a:gd name="connsiteX381" fmla="*/ 198120 w 2899410"/>
                <a:gd name="connsiteY381" fmla="*/ 862330 h 1224279"/>
                <a:gd name="connsiteX382" fmla="*/ 212090 w 2899410"/>
                <a:gd name="connsiteY382" fmla="*/ 875030 h 1224279"/>
                <a:gd name="connsiteX383" fmla="*/ 208280 w 2899410"/>
                <a:gd name="connsiteY383" fmla="*/ 894080 h 1224279"/>
                <a:gd name="connsiteX384" fmla="*/ 198120 w 2899410"/>
                <a:gd name="connsiteY384" fmla="*/ 901700 h 1224279"/>
                <a:gd name="connsiteX385" fmla="*/ 198120 w 2899410"/>
                <a:gd name="connsiteY385" fmla="*/ 913130 h 1224279"/>
                <a:gd name="connsiteX386" fmla="*/ 204470 w 2899410"/>
                <a:gd name="connsiteY386" fmla="*/ 911860 h 1224279"/>
                <a:gd name="connsiteX387" fmla="*/ 205740 w 2899410"/>
                <a:gd name="connsiteY387" fmla="*/ 911860 h 1224279"/>
                <a:gd name="connsiteX388" fmla="*/ 222250 w 2899410"/>
                <a:gd name="connsiteY388" fmla="*/ 919480 h 1224279"/>
                <a:gd name="connsiteX389" fmla="*/ 224790 w 2899410"/>
                <a:gd name="connsiteY389" fmla="*/ 935990 h 1224279"/>
                <a:gd name="connsiteX390" fmla="*/ 223520 w 2899410"/>
                <a:gd name="connsiteY390" fmla="*/ 939800 h 1224279"/>
                <a:gd name="connsiteX391" fmla="*/ 220980 w 2899410"/>
                <a:gd name="connsiteY391" fmla="*/ 952500 h 1224279"/>
                <a:gd name="connsiteX392" fmla="*/ 224790 w 2899410"/>
                <a:gd name="connsiteY392" fmla="*/ 952500 h 1224279"/>
                <a:gd name="connsiteX393" fmla="*/ 229870 w 2899410"/>
                <a:gd name="connsiteY393" fmla="*/ 952500 h 1224279"/>
                <a:gd name="connsiteX394" fmla="*/ 238760 w 2899410"/>
                <a:gd name="connsiteY394" fmla="*/ 969010 h 1224279"/>
                <a:gd name="connsiteX395" fmla="*/ 233680 w 2899410"/>
                <a:gd name="connsiteY395" fmla="*/ 980440 h 1224279"/>
                <a:gd name="connsiteX396" fmla="*/ 231140 w 2899410"/>
                <a:gd name="connsiteY396" fmla="*/ 990600 h 1224279"/>
                <a:gd name="connsiteX397" fmla="*/ 228600 w 2899410"/>
                <a:gd name="connsiteY397" fmla="*/ 1002030 h 1224279"/>
                <a:gd name="connsiteX398" fmla="*/ 233680 w 2899410"/>
                <a:gd name="connsiteY398" fmla="*/ 1002030 h 1224279"/>
                <a:gd name="connsiteX399" fmla="*/ 236220 w 2899410"/>
                <a:gd name="connsiteY399" fmla="*/ 1002030 h 1224279"/>
                <a:gd name="connsiteX400" fmla="*/ 246380 w 2899410"/>
                <a:gd name="connsiteY400" fmla="*/ 993140 h 1224279"/>
                <a:gd name="connsiteX401" fmla="*/ 257810 w 2899410"/>
                <a:gd name="connsiteY401" fmla="*/ 986790 h 1224279"/>
                <a:gd name="connsiteX402" fmla="*/ 262890 w 2899410"/>
                <a:gd name="connsiteY402" fmla="*/ 986790 h 1224279"/>
                <a:gd name="connsiteX403" fmla="*/ 304800 w 2899410"/>
                <a:gd name="connsiteY403" fmla="*/ 993140 h 1224279"/>
                <a:gd name="connsiteX404" fmla="*/ 314960 w 2899410"/>
                <a:gd name="connsiteY404" fmla="*/ 993140 h 1224279"/>
                <a:gd name="connsiteX405" fmla="*/ 346710 w 2899410"/>
                <a:gd name="connsiteY405" fmla="*/ 984250 h 1224279"/>
                <a:gd name="connsiteX406" fmla="*/ 374650 w 2899410"/>
                <a:gd name="connsiteY406" fmla="*/ 1004570 h 1224279"/>
                <a:gd name="connsiteX407" fmla="*/ 372110 w 2899410"/>
                <a:gd name="connsiteY407" fmla="*/ 1016000 h 1224279"/>
                <a:gd name="connsiteX408" fmla="*/ 372110 w 2899410"/>
                <a:gd name="connsiteY408" fmla="*/ 1016000 h 1224279"/>
                <a:gd name="connsiteX409" fmla="*/ 377190 w 2899410"/>
                <a:gd name="connsiteY409" fmla="*/ 1013460 h 1224279"/>
                <a:gd name="connsiteX410" fmla="*/ 382270 w 2899410"/>
                <a:gd name="connsiteY410" fmla="*/ 1013460 h 1224279"/>
                <a:gd name="connsiteX411" fmla="*/ 392430 w 2899410"/>
                <a:gd name="connsiteY411" fmla="*/ 1018540 h 1224279"/>
                <a:gd name="connsiteX412" fmla="*/ 394970 w 2899410"/>
                <a:gd name="connsiteY412" fmla="*/ 1033780 h 1224279"/>
                <a:gd name="connsiteX413" fmla="*/ 393700 w 2899410"/>
                <a:gd name="connsiteY413" fmla="*/ 1047750 h 1224279"/>
                <a:gd name="connsiteX414" fmla="*/ 396240 w 2899410"/>
                <a:gd name="connsiteY414" fmla="*/ 1060450 h 1224279"/>
                <a:gd name="connsiteX415" fmla="*/ 411480 w 2899410"/>
                <a:gd name="connsiteY415" fmla="*/ 1064260 h 1224279"/>
                <a:gd name="connsiteX416" fmla="*/ 434340 w 2899410"/>
                <a:gd name="connsiteY416" fmla="*/ 1047750 h 1224279"/>
                <a:gd name="connsiteX417" fmla="*/ 436880 w 2899410"/>
                <a:gd name="connsiteY417" fmla="*/ 1047750 h 1224279"/>
                <a:gd name="connsiteX418" fmla="*/ 448310 w 2899410"/>
                <a:gd name="connsiteY418" fmla="*/ 1052830 h 1224279"/>
                <a:gd name="connsiteX419" fmla="*/ 463550 w 2899410"/>
                <a:gd name="connsiteY419" fmla="*/ 1076960 h 1224279"/>
                <a:gd name="connsiteX420" fmla="*/ 471170 w 2899410"/>
                <a:gd name="connsiteY420" fmla="*/ 1074420 h 1224279"/>
                <a:gd name="connsiteX421" fmla="*/ 487680 w 2899410"/>
                <a:gd name="connsiteY421" fmla="*/ 1082040 h 1224279"/>
                <a:gd name="connsiteX422" fmla="*/ 494030 w 2899410"/>
                <a:gd name="connsiteY422" fmla="*/ 1084580 h 1224279"/>
                <a:gd name="connsiteX423" fmla="*/ 499110 w 2899410"/>
                <a:gd name="connsiteY423" fmla="*/ 1123950 h 1224279"/>
                <a:gd name="connsiteX424" fmla="*/ 499110 w 2899410"/>
                <a:gd name="connsiteY424" fmla="*/ 1146810 h 1224279"/>
                <a:gd name="connsiteX425" fmla="*/ 508000 w 2899410"/>
                <a:gd name="connsiteY425" fmla="*/ 1146810 h 1224279"/>
                <a:gd name="connsiteX426" fmla="*/ 514350 w 2899410"/>
                <a:gd name="connsiteY426" fmla="*/ 1146810 h 1224279"/>
                <a:gd name="connsiteX427" fmla="*/ 533400 w 2899410"/>
                <a:gd name="connsiteY427" fmla="*/ 1153160 h 1224279"/>
                <a:gd name="connsiteX428" fmla="*/ 539750 w 2899410"/>
                <a:gd name="connsiteY428" fmla="*/ 1160780 h 1224279"/>
                <a:gd name="connsiteX429" fmla="*/ 548640 w 2899410"/>
                <a:gd name="connsiteY429" fmla="*/ 1159510 h 1224279"/>
                <a:gd name="connsiteX430" fmla="*/ 560070 w 2899410"/>
                <a:gd name="connsiteY430" fmla="*/ 1156970 h 1224279"/>
                <a:gd name="connsiteX431" fmla="*/ 577850 w 2899410"/>
                <a:gd name="connsiteY431" fmla="*/ 1153160 h 1224279"/>
                <a:gd name="connsiteX432" fmla="*/ 591820 w 2899410"/>
                <a:gd name="connsiteY432" fmla="*/ 1150620 h 1224279"/>
                <a:gd name="connsiteX433" fmla="*/ 600710 w 2899410"/>
                <a:gd name="connsiteY433" fmla="*/ 1149350 h 1224279"/>
                <a:gd name="connsiteX434" fmla="*/ 608330 w 2899410"/>
                <a:gd name="connsiteY434" fmla="*/ 1143000 h 1224279"/>
                <a:gd name="connsiteX435" fmla="*/ 629920 w 2899410"/>
                <a:gd name="connsiteY435" fmla="*/ 1132840 h 1224279"/>
                <a:gd name="connsiteX436" fmla="*/ 648970 w 2899410"/>
                <a:gd name="connsiteY436" fmla="*/ 1139190 h 1224279"/>
                <a:gd name="connsiteX437" fmla="*/ 659130 w 2899410"/>
                <a:gd name="connsiteY437" fmla="*/ 1145540 h 1224279"/>
                <a:gd name="connsiteX438" fmla="*/ 659130 w 2899410"/>
                <a:gd name="connsiteY438" fmla="*/ 1136650 h 1224279"/>
                <a:gd name="connsiteX439" fmla="*/ 661670 w 2899410"/>
                <a:gd name="connsiteY439" fmla="*/ 1112520 h 1224279"/>
                <a:gd name="connsiteX440" fmla="*/ 664210 w 2899410"/>
                <a:gd name="connsiteY440" fmla="*/ 1094740 h 1224279"/>
                <a:gd name="connsiteX441" fmla="*/ 664210 w 2899410"/>
                <a:gd name="connsiteY441" fmla="*/ 1088390 h 1224279"/>
                <a:gd name="connsiteX442" fmla="*/ 683260 w 2899410"/>
                <a:gd name="connsiteY442" fmla="*/ 1041400 h 1224279"/>
                <a:gd name="connsiteX443" fmla="*/ 692150 w 2899410"/>
                <a:gd name="connsiteY443" fmla="*/ 1038860 h 1224279"/>
                <a:gd name="connsiteX444" fmla="*/ 697230 w 2899410"/>
                <a:gd name="connsiteY444" fmla="*/ 1033780 h 1224279"/>
                <a:gd name="connsiteX445" fmla="*/ 712470 w 2899410"/>
                <a:gd name="connsiteY445" fmla="*/ 1027430 h 1224279"/>
                <a:gd name="connsiteX446" fmla="*/ 712470 w 2899410"/>
                <a:gd name="connsiteY446" fmla="*/ 1027430 h 1224279"/>
                <a:gd name="connsiteX447" fmla="*/ 726440 w 2899410"/>
                <a:gd name="connsiteY447" fmla="*/ 1033780 h 1224279"/>
                <a:gd name="connsiteX448" fmla="*/ 740410 w 2899410"/>
                <a:gd name="connsiteY448" fmla="*/ 1033780 h 1224279"/>
                <a:gd name="connsiteX449" fmla="*/ 762000 w 2899410"/>
                <a:gd name="connsiteY449" fmla="*/ 1032510 h 1224279"/>
                <a:gd name="connsiteX450" fmla="*/ 852170 w 2899410"/>
                <a:gd name="connsiteY450" fmla="*/ 1062990 h 1224279"/>
                <a:gd name="connsiteX451" fmla="*/ 887730 w 2899410"/>
                <a:gd name="connsiteY451" fmla="*/ 1082040 h 1224279"/>
                <a:gd name="connsiteX452" fmla="*/ 896620 w 2899410"/>
                <a:gd name="connsiteY452" fmla="*/ 1082040 h 1224279"/>
                <a:gd name="connsiteX453" fmla="*/ 969010 w 2899410"/>
                <a:gd name="connsiteY453" fmla="*/ 1056640 h 1224279"/>
                <a:gd name="connsiteX454" fmla="*/ 982980 w 2899410"/>
                <a:gd name="connsiteY454" fmla="*/ 1046480 h 1224279"/>
                <a:gd name="connsiteX455" fmla="*/ 985520 w 2899410"/>
                <a:gd name="connsiteY455" fmla="*/ 1046480 h 1224279"/>
                <a:gd name="connsiteX456" fmla="*/ 996950 w 2899410"/>
                <a:gd name="connsiteY456" fmla="*/ 1060450 h 1224279"/>
                <a:gd name="connsiteX457" fmla="*/ 980440 w 2899410"/>
                <a:gd name="connsiteY457" fmla="*/ 1098550 h 1224279"/>
                <a:gd name="connsiteX458" fmla="*/ 985520 w 2899410"/>
                <a:gd name="connsiteY458" fmla="*/ 1108710 h 1224279"/>
                <a:gd name="connsiteX459" fmla="*/ 989330 w 2899410"/>
                <a:gd name="connsiteY459" fmla="*/ 1108710 h 1224279"/>
                <a:gd name="connsiteX460" fmla="*/ 999490 w 2899410"/>
                <a:gd name="connsiteY460" fmla="*/ 1113790 h 1224279"/>
                <a:gd name="connsiteX461" fmla="*/ 1003300 w 2899410"/>
                <a:gd name="connsiteY461" fmla="*/ 1125220 h 1224279"/>
                <a:gd name="connsiteX462" fmla="*/ 1018540 w 2899410"/>
                <a:gd name="connsiteY462" fmla="*/ 1137920 h 1224279"/>
                <a:gd name="connsiteX463" fmla="*/ 1019810 w 2899410"/>
                <a:gd name="connsiteY463" fmla="*/ 1139190 h 1224279"/>
                <a:gd name="connsiteX464" fmla="*/ 1022350 w 2899410"/>
                <a:gd name="connsiteY464" fmla="*/ 1135380 h 1224279"/>
                <a:gd name="connsiteX465" fmla="*/ 1043940 w 2899410"/>
                <a:gd name="connsiteY465" fmla="*/ 1127760 h 1224279"/>
                <a:gd name="connsiteX466" fmla="*/ 1052830 w 2899410"/>
                <a:gd name="connsiteY466" fmla="*/ 1127760 h 1224279"/>
                <a:gd name="connsiteX467" fmla="*/ 1064260 w 2899410"/>
                <a:gd name="connsiteY467" fmla="*/ 1140460 h 1224279"/>
                <a:gd name="connsiteX468" fmla="*/ 1064260 w 2899410"/>
                <a:gd name="connsiteY468" fmla="*/ 1140460 h 1224279"/>
                <a:gd name="connsiteX469" fmla="*/ 1070610 w 2899410"/>
                <a:gd name="connsiteY469" fmla="*/ 1140460 h 1224279"/>
                <a:gd name="connsiteX470" fmla="*/ 1071880 w 2899410"/>
                <a:gd name="connsiteY470" fmla="*/ 1140460 h 1224279"/>
                <a:gd name="connsiteX471" fmla="*/ 1083310 w 2899410"/>
                <a:gd name="connsiteY471" fmla="*/ 1134110 h 1224279"/>
                <a:gd name="connsiteX472" fmla="*/ 1085850 w 2899410"/>
                <a:gd name="connsiteY472" fmla="*/ 1134110 h 1224279"/>
                <a:gd name="connsiteX473" fmla="*/ 1096010 w 2899410"/>
                <a:gd name="connsiteY473" fmla="*/ 1141730 h 1224279"/>
                <a:gd name="connsiteX474" fmla="*/ 1099820 w 2899410"/>
                <a:gd name="connsiteY474" fmla="*/ 1141730 h 1224279"/>
                <a:gd name="connsiteX475" fmla="*/ 1113790 w 2899410"/>
                <a:gd name="connsiteY475" fmla="*/ 1149350 h 1224279"/>
                <a:gd name="connsiteX476" fmla="*/ 1117600 w 2899410"/>
                <a:gd name="connsiteY476" fmla="*/ 1149350 h 1224279"/>
                <a:gd name="connsiteX477" fmla="*/ 1122680 w 2899410"/>
                <a:gd name="connsiteY477" fmla="*/ 1149350 h 1224279"/>
                <a:gd name="connsiteX478" fmla="*/ 1122680 w 2899410"/>
                <a:gd name="connsiteY478" fmla="*/ 1145540 h 1224279"/>
                <a:gd name="connsiteX479" fmla="*/ 1135380 w 2899410"/>
                <a:gd name="connsiteY479" fmla="*/ 1136650 h 1224279"/>
                <a:gd name="connsiteX480" fmla="*/ 1146810 w 2899410"/>
                <a:gd name="connsiteY480" fmla="*/ 1130300 h 1224279"/>
                <a:gd name="connsiteX481" fmla="*/ 1153160 w 2899410"/>
                <a:gd name="connsiteY481" fmla="*/ 1130300 h 1224279"/>
                <a:gd name="connsiteX482" fmla="*/ 1168400 w 2899410"/>
                <a:gd name="connsiteY482" fmla="*/ 1137920 h 1224279"/>
                <a:gd name="connsiteX483" fmla="*/ 1168400 w 2899410"/>
                <a:gd name="connsiteY483" fmla="*/ 1139190 h 1224279"/>
                <a:gd name="connsiteX484" fmla="*/ 1172210 w 2899410"/>
                <a:gd name="connsiteY484" fmla="*/ 1137920 h 1224279"/>
                <a:gd name="connsiteX485" fmla="*/ 1176020 w 2899410"/>
                <a:gd name="connsiteY485" fmla="*/ 1137920 h 1224279"/>
                <a:gd name="connsiteX486" fmla="*/ 1178560 w 2899410"/>
                <a:gd name="connsiteY486" fmla="*/ 1137920 h 1224279"/>
                <a:gd name="connsiteX487" fmla="*/ 1188720 w 2899410"/>
                <a:gd name="connsiteY487" fmla="*/ 1126490 h 1224279"/>
                <a:gd name="connsiteX488" fmla="*/ 1197610 w 2899410"/>
                <a:gd name="connsiteY488" fmla="*/ 1123950 h 1224279"/>
                <a:gd name="connsiteX489" fmla="*/ 1198880 w 2899410"/>
                <a:gd name="connsiteY489" fmla="*/ 1123950 h 1224279"/>
                <a:gd name="connsiteX490" fmla="*/ 1209040 w 2899410"/>
                <a:gd name="connsiteY490" fmla="*/ 1129030 h 1224279"/>
                <a:gd name="connsiteX491" fmla="*/ 1209040 w 2899410"/>
                <a:gd name="connsiteY491" fmla="*/ 1130300 h 1224279"/>
                <a:gd name="connsiteX492" fmla="*/ 1209040 w 2899410"/>
                <a:gd name="connsiteY492" fmla="*/ 1130300 h 1224279"/>
                <a:gd name="connsiteX493" fmla="*/ 1219200 w 2899410"/>
                <a:gd name="connsiteY493" fmla="*/ 1106170 h 1224279"/>
                <a:gd name="connsiteX494" fmla="*/ 1223010 w 2899410"/>
                <a:gd name="connsiteY494" fmla="*/ 1094740 h 1224279"/>
                <a:gd name="connsiteX495" fmla="*/ 1236980 w 2899410"/>
                <a:gd name="connsiteY495" fmla="*/ 1088390 h 1224279"/>
                <a:gd name="connsiteX496" fmla="*/ 1240790 w 2899410"/>
                <a:gd name="connsiteY496" fmla="*/ 1088390 h 1224279"/>
                <a:gd name="connsiteX497" fmla="*/ 1245870 w 2899410"/>
                <a:gd name="connsiteY497" fmla="*/ 1083310 h 1224279"/>
                <a:gd name="connsiteX498" fmla="*/ 1272540 w 2899410"/>
                <a:gd name="connsiteY498" fmla="*/ 1073150 h 1224279"/>
                <a:gd name="connsiteX499" fmla="*/ 1277620 w 2899410"/>
                <a:gd name="connsiteY499" fmla="*/ 1070610 h 1224279"/>
                <a:gd name="connsiteX500" fmla="*/ 1281430 w 2899410"/>
                <a:gd name="connsiteY500" fmla="*/ 1065530 h 1224279"/>
                <a:gd name="connsiteX501" fmla="*/ 1290320 w 2899410"/>
                <a:gd name="connsiteY501" fmla="*/ 1059180 h 1224279"/>
                <a:gd name="connsiteX502" fmla="*/ 1304290 w 2899410"/>
                <a:gd name="connsiteY502" fmla="*/ 1047750 h 1224279"/>
                <a:gd name="connsiteX503" fmla="*/ 1325880 w 2899410"/>
                <a:gd name="connsiteY503" fmla="*/ 1040130 h 1224279"/>
                <a:gd name="connsiteX504" fmla="*/ 1327150 w 2899410"/>
                <a:gd name="connsiteY504" fmla="*/ 1040130 h 1224279"/>
                <a:gd name="connsiteX505" fmla="*/ 1389380 w 2899410"/>
                <a:gd name="connsiteY505" fmla="*/ 1065530 h 1224279"/>
                <a:gd name="connsiteX506" fmla="*/ 1442720 w 2899410"/>
                <a:gd name="connsiteY506" fmla="*/ 1083310 h 1224279"/>
                <a:gd name="connsiteX507" fmla="*/ 1460500 w 2899410"/>
                <a:gd name="connsiteY507" fmla="*/ 1082040 h 1224279"/>
                <a:gd name="connsiteX508" fmla="*/ 1532890 w 2899410"/>
                <a:gd name="connsiteY508" fmla="*/ 1019810 h 1224279"/>
                <a:gd name="connsiteX509" fmla="*/ 1539240 w 2899410"/>
                <a:gd name="connsiteY509" fmla="*/ 1019810 h 1224279"/>
                <a:gd name="connsiteX510" fmla="*/ 1551940 w 2899410"/>
                <a:gd name="connsiteY510" fmla="*/ 1024890 h 1224279"/>
                <a:gd name="connsiteX511" fmla="*/ 1558290 w 2899410"/>
                <a:gd name="connsiteY511" fmla="*/ 1021080 h 1224279"/>
                <a:gd name="connsiteX512" fmla="*/ 1562100 w 2899410"/>
                <a:gd name="connsiteY512" fmla="*/ 1021080 h 1224279"/>
                <a:gd name="connsiteX513" fmla="*/ 1570990 w 2899410"/>
                <a:gd name="connsiteY513" fmla="*/ 1023620 h 1224279"/>
                <a:gd name="connsiteX514" fmla="*/ 1600200 w 2899410"/>
                <a:gd name="connsiteY514" fmla="*/ 1065530 h 1224279"/>
                <a:gd name="connsiteX515" fmla="*/ 1590040 w 2899410"/>
                <a:gd name="connsiteY515" fmla="*/ 1096010 h 1224279"/>
                <a:gd name="connsiteX516" fmla="*/ 1584960 w 2899410"/>
                <a:gd name="connsiteY516" fmla="*/ 1102360 h 1224279"/>
                <a:gd name="connsiteX517" fmla="*/ 1563370 w 2899410"/>
                <a:gd name="connsiteY517" fmla="*/ 1125220 h 1224279"/>
                <a:gd name="connsiteX518" fmla="*/ 1549400 w 2899410"/>
                <a:gd name="connsiteY518" fmla="*/ 1134110 h 1224279"/>
                <a:gd name="connsiteX519" fmla="*/ 1535430 w 2899410"/>
                <a:gd name="connsiteY519" fmla="*/ 1143000 h 1224279"/>
                <a:gd name="connsiteX520" fmla="*/ 1535430 w 2899410"/>
                <a:gd name="connsiteY520" fmla="*/ 1151890 h 1224279"/>
                <a:gd name="connsiteX521" fmla="*/ 1535430 w 2899410"/>
                <a:gd name="connsiteY521" fmla="*/ 1162050 h 1224279"/>
                <a:gd name="connsiteX522" fmla="*/ 1534160 w 2899410"/>
                <a:gd name="connsiteY522" fmla="*/ 1178560 h 1224279"/>
                <a:gd name="connsiteX523" fmla="*/ 1531620 w 2899410"/>
                <a:gd name="connsiteY523" fmla="*/ 1188720 h 1224279"/>
                <a:gd name="connsiteX524" fmla="*/ 1539240 w 2899410"/>
                <a:gd name="connsiteY524" fmla="*/ 1198880 h 1224279"/>
                <a:gd name="connsiteX525" fmla="*/ 1541780 w 2899410"/>
                <a:gd name="connsiteY525" fmla="*/ 1212850 h 1224279"/>
                <a:gd name="connsiteX526" fmla="*/ 1549400 w 2899410"/>
                <a:gd name="connsiteY526" fmla="*/ 1224280 h 1224279"/>
                <a:gd name="connsiteX527" fmla="*/ 1562100 w 2899410"/>
                <a:gd name="connsiteY527" fmla="*/ 1198880 h 1224279"/>
                <a:gd name="connsiteX528" fmla="*/ 1606550 w 2899410"/>
                <a:gd name="connsiteY528" fmla="*/ 1154430 h 1224279"/>
                <a:gd name="connsiteX529" fmla="*/ 1628140 w 2899410"/>
                <a:gd name="connsiteY529" fmla="*/ 1040130 h 1224279"/>
                <a:gd name="connsiteX530" fmla="*/ 1634490 w 2899410"/>
                <a:gd name="connsiteY530" fmla="*/ 1036320 h 1224279"/>
                <a:gd name="connsiteX531" fmla="*/ 1645920 w 2899410"/>
                <a:gd name="connsiteY531" fmla="*/ 1035050 h 1224279"/>
                <a:gd name="connsiteX532" fmla="*/ 1664970 w 2899410"/>
                <a:gd name="connsiteY532" fmla="*/ 1041400 h 1224279"/>
                <a:gd name="connsiteX533" fmla="*/ 1672590 w 2899410"/>
                <a:gd name="connsiteY533" fmla="*/ 1041400 h 1224279"/>
                <a:gd name="connsiteX534" fmla="*/ 1678940 w 2899410"/>
                <a:gd name="connsiteY534" fmla="*/ 1042670 h 1224279"/>
                <a:gd name="connsiteX535" fmla="*/ 1689100 w 2899410"/>
                <a:gd name="connsiteY535" fmla="*/ 1046480 h 1224279"/>
                <a:gd name="connsiteX536" fmla="*/ 1733550 w 2899410"/>
                <a:gd name="connsiteY536" fmla="*/ 1065530 h 1224279"/>
                <a:gd name="connsiteX537" fmla="*/ 1809750 w 2899410"/>
                <a:gd name="connsiteY537" fmla="*/ 1042670 h 1224279"/>
                <a:gd name="connsiteX538" fmla="*/ 1893570 w 2899410"/>
                <a:gd name="connsiteY538" fmla="*/ 1018540 h 1224279"/>
                <a:gd name="connsiteX539" fmla="*/ 1963420 w 2899410"/>
                <a:gd name="connsiteY539" fmla="*/ 1056640 h 1224279"/>
                <a:gd name="connsiteX540" fmla="*/ 2019300 w 2899410"/>
                <a:gd name="connsiteY540" fmla="*/ 1061720 h 1224279"/>
                <a:gd name="connsiteX541" fmla="*/ 2199640 w 2899410"/>
                <a:gd name="connsiteY541" fmla="*/ 1009650 h 1224279"/>
                <a:gd name="connsiteX542" fmla="*/ 2292351 w 2899410"/>
                <a:gd name="connsiteY542" fmla="*/ 971550 h 1224279"/>
                <a:gd name="connsiteX543" fmla="*/ 2312670 w 2899410"/>
                <a:gd name="connsiteY543" fmla="*/ 971550 h 1224279"/>
                <a:gd name="connsiteX544" fmla="*/ 2324101 w 2899410"/>
                <a:gd name="connsiteY544" fmla="*/ 976630 h 1224279"/>
                <a:gd name="connsiteX545" fmla="*/ 2360930 w 2899410"/>
                <a:gd name="connsiteY545" fmla="*/ 985520 h 1224279"/>
                <a:gd name="connsiteX546" fmla="*/ 2378710 w 2899410"/>
                <a:gd name="connsiteY546" fmla="*/ 981710 h 1224279"/>
                <a:gd name="connsiteX547" fmla="*/ 2388870 w 2899410"/>
                <a:gd name="connsiteY547" fmla="*/ 977900 h 1224279"/>
                <a:gd name="connsiteX548" fmla="*/ 2401570 w 2899410"/>
                <a:gd name="connsiteY548" fmla="*/ 977900 h 1224279"/>
                <a:gd name="connsiteX549" fmla="*/ 2489201 w 2899410"/>
                <a:gd name="connsiteY549" fmla="*/ 939800 h 1224279"/>
                <a:gd name="connsiteX550" fmla="*/ 2498090 w 2899410"/>
                <a:gd name="connsiteY550" fmla="*/ 935990 h 1224279"/>
                <a:gd name="connsiteX551" fmla="*/ 2498090 w 2899410"/>
                <a:gd name="connsiteY551" fmla="*/ 935990 h 1224279"/>
                <a:gd name="connsiteX552" fmla="*/ 2508251 w 2899410"/>
                <a:gd name="connsiteY552" fmla="*/ 941070 h 1224279"/>
                <a:gd name="connsiteX553" fmla="*/ 2515870 w 2899410"/>
                <a:gd name="connsiteY553" fmla="*/ 944880 h 1224279"/>
                <a:gd name="connsiteX554" fmla="*/ 2540001 w 2899410"/>
                <a:gd name="connsiteY554" fmla="*/ 970280 h 1224279"/>
                <a:gd name="connsiteX555" fmla="*/ 2561590 w 2899410"/>
                <a:gd name="connsiteY555" fmla="*/ 948690 h 1224279"/>
                <a:gd name="connsiteX556" fmla="*/ 2565401 w 2899410"/>
                <a:gd name="connsiteY556" fmla="*/ 944880 h 1224279"/>
                <a:gd name="connsiteX557" fmla="*/ 2565401 w 2899410"/>
                <a:gd name="connsiteY557" fmla="*/ 938530 h 1224279"/>
                <a:gd name="connsiteX558" fmla="*/ 2579370 w 2899410"/>
                <a:gd name="connsiteY558" fmla="*/ 927100 h 1224279"/>
                <a:gd name="connsiteX559" fmla="*/ 2597151 w 2899410"/>
                <a:gd name="connsiteY559" fmla="*/ 920750 h 1224279"/>
                <a:gd name="connsiteX560" fmla="*/ 2607310 w 2899410"/>
                <a:gd name="connsiteY560" fmla="*/ 923290 h 1224279"/>
                <a:gd name="connsiteX561" fmla="*/ 2620010 w 2899410"/>
                <a:gd name="connsiteY561" fmla="*/ 927100 h 1224279"/>
                <a:gd name="connsiteX562" fmla="*/ 2645410 w 2899410"/>
                <a:gd name="connsiteY562" fmla="*/ 913130 h 1224279"/>
                <a:gd name="connsiteX563" fmla="*/ 2660651 w 2899410"/>
                <a:gd name="connsiteY563" fmla="*/ 901700 h 1224279"/>
                <a:gd name="connsiteX564" fmla="*/ 2668270 w 2899410"/>
                <a:gd name="connsiteY564" fmla="*/ 899160 h 1224279"/>
                <a:gd name="connsiteX565" fmla="*/ 2678430 w 2899410"/>
                <a:gd name="connsiteY565" fmla="*/ 902970 h 1224279"/>
                <a:gd name="connsiteX566" fmla="*/ 2686051 w 2899410"/>
                <a:gd name="connsiteY566" fmla="*/ 933450 h 1224279"/>
                <a:gd name="connsiteX567" fmla="*/ 2689860 w 2899410"/>
                <a:gd name="connsiteY567" fmla="*/ 933450 h 1224279"/>
                <a:gd name="connsiteX568" fmla="*/ 2697480 w 2899410"/>
                <a:gd name="connsiteY568" fmla="*/ 937260 h 1224279"/>
                <a:gd name="connsiteX569" fmla="*/ 2711451 w 2899410"/>
                <a:gd name="connsiteY569" fmla="*/ 933450 h 1224279"/>
                <a:gd name="connsiteX570" fmla="*/ 2721610 w 2899410"/>
                <a:gd name="connsiteY570" fmla="*/ 933450 h 1224279"/>
                <a:gd name="connsiteX571" fmla="*/ 2727960 w 2899410"/>
                <a:gd name="connsiteY571" fmla="*/ 933450 h 1224279"/>
                <a:gd name="connsiteX572" fmla="*/ 2731770 w 2899410"/>
                <a:gd name="connsiteY572" fmla="*/ 933450 h 1224279"/>
                <a:gd name="connsiteX573" fmla="*/ 2735580 w 2899410"/>
                <a:gd name="connsiteY573" fmla="*/ 919480 h 1224279"/>
                <a:gd name="connsiteX574" fmla="*/ 2752090 w 2899410"/>
                <a:gd name="connsiteY574" fmla="*/ 911860 h 1224279"/>
                <a:gd name="connsiteX575" fmla="*/ 2753360 w 2899410"/>
                <a:gd name="connsiteY575" fmla="*/ 911860 h 1224279"/>
                <a:gd name="connsiteX576" fmla="*/ 2766060 w 2899410"/>
                <a:gd name="connsiteY576" fmla="*/ 919480 h 1224279"/>
                <a:gd name="connsiteX577" fmla="*/ 2771140 w 2899410"/>
                <a:gd name="connsiteY577" fmla="*/ 933450 h 1224279"/>
                <a:gd name="connsiteX578" fmla="*/ 2790190 w 2899410"/>
                <a:gd name="connsiteY578" fmla="*/ 925830 h 1224279"/>
                <a:gd name="connsiteX579" fmla="*/ 2794001 w 2899410"/>
                <a:gd name="connsiteY579" fmla="*/ 925830 h 1224279"/>
                <a:gd name="connsiteX580" fmla="*/ 2802890 w 2899410"/>
                <a:gd name="connsiteY580" fmla="*/ 928370 h 1224279"/>
                <a:gd name="connsiteX581" fmla="*/ 2805430 w 2899410"/>
                <a:gd name="connsiteY581" fmla="*/ 930910 h 1224279"/>
                <a:gd name="connsiteX582" fmla="*/ 2816860 w 2899410"/>
                <a:gd name="connsiteY582" fmla="*/ 928370 h 1224279"/>
                <a:gd name="connsiteX583" fmla="*/ 2825751 w 2899410"/>
                <a:gd name="connsiteY583" fmla="*/ 928370 h 1224279"/>
                <a:gd name="connsiteX584" fmla="*/ 2825751 w 2899410"/>
                <a:gd name="connsiteY584" fmla="*/ 928370 h 1224279"/>
                <a:gd name="connsiteX585" fmla="*/ 2834640 w 2899410"/>
                <a:gd name="connsiteY585" fmla="*/ 924560 h 1224279"/>
                <a:gd name="connsiteX586" fmla="*/ 2840990 w 2899410"/>
                <a:gd name="connsiteY586" fmla="*/ 925830 h 1224279"/>
                <a:gd name="connsiteX587" fmla="*/ 2848610 w 2899410"/>
                <a:gd name="connsiteY587" fmla="*/ 939800 h 1224279"/>
                <a:gd name="connsiteX588" fmla="*/ 2838451 w 2899410"/>
                <a:gd name="connsiteY588" fmla="*/ 962660 h 1224279"/>
                <a:gd name="connsiteX589" fmla="*/ 2840990 w 2899410"/>
                <a:gd name="connsiteY589" fmla="*/ 967740 h 1224279"/>
                <a:gd name="connsiteX590" fmla="*/ 2840990 w 2899410"/>
                <a:gd name="connsiteY590" fmla="*/ 977900 h 1224279"/>
                <a:gd name="connsiteX591" fmla="*/ 2848610 w 2899410"/>
                <a:gd name="connsiteY591" fmla="*/ 972820 h 1224279"/>
                <a:gd name="connsiteX592" fmla="*/ 2877820 w 2899410"/>
                <a:gd name="connsiteY592" fmla="*/ 956310 h 1224279"/>
                <a:gd name="connsiteX593" fmla="*/ 2875280 w 2899410"/>
                <a:gd name="connsiteY593" fmla="*/ 947420 h 122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</a:cxnLst>
              <a:rect l="l" t="t" r="r" b="b"/>
              <a:pathLst>
                <a:path w="2899410" h="1224279">
                  <a:moveTo>
                    <a:pt x="2899410" y="963930"/>
                  </a:moveTo>
                  <a:cubicBezTo>
                    <a:pt x="2893060" y="960120"/>
                    <a:pt x="2891790" y="957580"/>
                    <a:pt x="2891790" y="957580"/>
                  </a:cubicBezTo>
                  <a:cubicBezTo>
                    <a:pt x="2886710" y="952500"/>
                    <a:pt x="2887980" y="946150"/>
                    <a:pt x="2889251" y="925830"/>
                  </a:cubicBezTo>
                  <a:cubicBezTo>
                    <a:pt x="2889251" y="916940"/>
                    <a:pt x="2889251" y="904240"/>
                    <a:pt x="2889251" y="897890"/>
                  </a:cubicBezTo>
                  <a:cubicBezTo>
                    <a:pt x="2884170" y="894080"/>
                    <a:pt x="2875280" y="890270"/>
                    <a:pt x="2868930" y="887730"/>
                  </a:cubicBezTo>
                  <a:cubicBezTo>
                    <a:pt x="2848610" y="877570"/>
                    <a:pt x="2835910" y="871220"/>
                    <a:pt x="2830830" y="861060"/>
                  </a:cubicBezTo>
                  <a:cubicBezTo>
                    <a:pt x="2829560" y="857250"/>
                    <a:pt x="2829560" y="852170"/>
                    <a:pt x="2830830" y="848360"/>
                  </a:cubicBezTo>
                  <a:lnTo>
                    <a:pt x="2842260" y="826770"/>
                  </a:lnTo>
                  <a:cubicBezTo>
                    <a:pt x="2849880" y="812800"/>
                    <a:pt x="2856230" y="801370"/>
                    <a:pt x="2857501" y="797560"/>
                  </a:cubicBezTo>
                  <a:cubicBezTo>
                    <a:pt x="2860040" y="791210"/>
                    <a:pt x="2862580" y="787400"/>
                    <a:pt x="2867660" y="783590"/>
                  </a:cubicBezTo>
                  <a:cubicBezTo>
                    <a:pt x="2867660" y="783590"/>
                    <a:pt x="2867660" y="775970"/>
                    <a:pt x="2868930" y="774700"/>
                  </a:cubicBezTo>
                  <a:cubicBezTo>
                    <a:pt x="2868930" y="774700"/>
                    <a:pt x="2868930" y="774700"/>
                    <a:pt x="2868930" y="774700"/>
                  </a:cubicBezTo>
                  <a:cubicBezTo>
                    <a:pt x="2863851" y="774700"/>
                    <a:pt x="2858770" y="773430"/>
                    <a:pt x="2856230" y="772160"/>
                  </a:cubicBezTo>
                  <a:cubicBezTo>
                    <a:pt x="2843530" y="768350"/>
                    <a:pt x="2842260" y="755650"/>
                    <a:pt x="2839720" y="727710"/>
                  </a:cubicBezTo>
                  <a:lnTo>
                    <a:pt x="2839720" y="715010"/>
                  </a:lnTo>
                  <a:cubicBezTo>
                    <a:pt x="2837180" y="706120"/>
                    <a:pt x="2834640" y="701040"/>
                    <a:pt x="2832101" y="697230"/>
                  </a:cubicBezTo>
                  <a:cubicBezTo>
                    <a:pt x="2832101" y="697230"/>
                    <a:pt x="2829560" y="692150"/>
                    <a:pt x="2829560" y="690880"/>
                  </a:cubicBezTo>
                  <a:cubicBezTo>
                    <a:pt x="2829560" y="688340"/>
                    <a:pt x="2829560" y="685800"/>
                    <a:pt x="2830830" y="665480"/>
                  </a:cubicBezTo>
                  <a:cubicBezTo>
                    <a:pt x="2830830" y="665480"/>
                    <a:pt x="2830830" y="664210"/>
                    <a:pt x="2829560" y="662940"/>
                  </a:cubicBezTo>
                  <a:cubicBezTo>
                    <a:pt x="2824480" y="657860"/>
                    <a:pt x="2824480" y="651510"/>
                    <a:pt x="2824480" y="638810"/>
                  </a:cubicBezTo>
                  <a:cubicBezTo>
                    <a:pt x="2824480" y="626110"/>
                    <a:pt x="2824480" y="627380"/>
                    <a:pt x="2824480" y="624840"/>
                  </a:cubicBezTo>
                  <a:cubicBezTo>
                    <a:pt x="2821940" y="617220"/>
                    <a:pt x="2819401" y="612140"/>
                    <a:pt x="2818130" y="610870"/>
                  </a:cubicBezTo>
                  <a:cubicBezTo>
                    <a:pt x="2799080" y="600710"/>
                    <a:pt x="2800351" y="557530"/>
                    <a:pt x="2800351" y="557530"/>
                  </a:cubicBezTo>
                  <a:cubicBezTo>
                    <a:pt x="2800351" y="551180"/>
                    <a:pt x="2805430" y="546100"/>
                    <a:pt x="2810510" y="544830"/>
                  </a:cubicBezTo>
                  <a:cubicBezTo>
                    <a:pt x="2815590" y="543560"/>
                    <a:pt x="2823210" y="542290"/>
                    <a:pt x="2832101" y="542290"/>
                  </a:cubicBezTo>
                  <a:cubicBezTo>
                    <a:pt x="2840990" y="542290"/>
                    <a:pt x="2844801" y="542290"/>
                    <a:pt x="2844801" y="542290"/>
                  </a:cubicBezTo>
                  <a:cubicBezTo>
                    <a:pt x="2846070" y="542290"/>
                    <a:pt x="2854960" y="542290"/>
                    <a:pt x="2854960" y="542290"/>
                  </a:cubicBezTo>
                  <a:cubicBezTo>
                    <a:pt x="2854960" y="542290"/>
                    <a:pt x="2857501" y="541020"/>
                    <a:pt x="2858770" y="539750"/>
                  </a:cubicBezTo>
                  <a:cubicBezTo>
                    <a:pt x="2860040" y="533400"/>
                    <a:pt x="2862580" y="525780"/>
                    <a:pt x="2862580" y="523240"/>
                  </a:cubicBezTo>
                  <a:cubicBezTo>
                    <a:pt x="2862580" y="519430"/>
                    <a:pt x="2863851" y="508000"/>
                    <a:pt x="2865120" y="500380"/>
                  </a:cubicBezTo>
                  <a:lnTo>
                    <a:pt x="2865120" y="494030"/>
                  </a:lnTo>
                  <a:cubicBezTo>
                    <a:pt x="2865120" y="485140"/>
                    <a:pt x="2877820" y="474980"/>
                    <a:pt x="2886710" y="471170"/>
                  </a:cubicBezTo>
                  <a:lnTo>
                    <a:pt x="2872740" y="455930"/>
                  </a:lnTo>
                  <a:cubicBezTo>
                    <a:pt x="2866390" y="450850"/>
                    <a:pt x="2860040" y="444500"/>
                    <a:pt x="2860040" y="444500"/>
                  </a:cubicBezTo>
                  <a:cubicBezTo>
                    <a:pt x="2860040" y="444500"/>
                    <a:pt x="2846070" y="444500"/>
                    <a:pt x="2840990" y="444500"/>
                  </a:cubicBezTo>
                  <a:cubicBezTo>
                    <a:pt x="2824480" y="444500"/>
                    <a:pt x="2811780" y="444500"/>
                    <a:pt x="2804160" y="441960"/>
                  </a:cubicBezTo>
                  <a:cubicBezTo>
                    <a:pt x="2801620" y="441960"/>
                    <a:pt x="2792730" y="441960"/>
                    <a:pt x="2786380" y="441960"/>
                  </a:cubicBezTo>
                  <a:cubicBezTo>
                    <a:pt x="2773680" y="441960"/>
                    <a:pt x="2766060" y="441960"/>
                    <a:pt x="2759710" y="436880"/>
                  </a:cubicBezTo>
                  <a:cubicBezTo>
                    <a:pt x="2754630" y="434340"/>
                    <a:pt x="2741930" y="426720"/>
                    <a:pt x="2741930" y="412750"/>
                  </a:cubicBezTo>
                  <a:cubicBezTo>
                    <a:pt x="2741930" y="410210"/>
                    <a:pt x="2739390" y="398780"/>
                    <a:pt x="2735580" y="386080"/>
                  </a:cubicBezTo>
                  <a:cubicBezTo>
                    <a:pt x="2735580" y="379730"/>
                    <a:pt x="2733040" y="370840"/>
                    <a:pt x="2731770" y="367030"/>
                  </a:cubicBezTo>
                  <a:cubicBezTo>
                    <a:pt x="2726690" y="358140"/>
                    <a:pt x="2721610" y="341630"/>
                    <a:pt x="2721610" y="341630"/>
                  </a:cubicBezTo>
                  <a:cubicBezTo>
                    <a:pt x="2721610" y="339090"/>
                    <a:pt x="2721610" y="335280"/>
                    <a:pt x="2721610" y="331470"/>
                  </a:cubicBezTo>
                  <a:cubicBezTo>
                    <a:pt x="2727960" y="316230"/>
                    <a:pt x="2731770" y="313690"/>
                    <a:pt x="2734310" y="311150"/>
                  </a:cubicBezTo>
                  <a:cubicBezTo>
                    <a:pt x="2736851" y="309880"/>
                    <a:pt x="2744470" y="303530"/>
                    <a:pt x="2750820" y="299720"/>
                  </a:cubicBezTo>
                  <a:cubicBezTo>
                    <a:pt x="2750820" y="297180"/>
                    <a:pt x="2750820" y="294640"/>
                    <a:pt x="2750820" y="292100"/>
                  </a:cubicBezTo>
                  <a:cubicBezTo>
                    <a:pt x="2750820" y="284480"/>
                    <a:pt x="2749551" y="274320"/>
                    <a:pt x="2750820" y="264160"/>
                  </a:cubicBezTo>
                  <a:cubicBezTo>
                    <a:pt x="2750820" y="254000"/>
                    <a:pt x="2736851" y="245110"/>
                    <a:pt x="2734310" y="243840"/>
                  </a:cubicBezTo>
                  <a:lnTo>
                    <a:pt x="2708910" y="224790"/>
                  </a:lnTo>
                  <a:cubicBezTo>
                    <a:pt x="2706370" y="223520"/>
                    <a:pt x="2705101" y="220980"/>
                    <a:pt x="2703830" y="218440"/>
                  </a:cubicBezTo>
                  <a:cubicBezTo>
                    <a:pt x="2703830" y="218440"/>
                    <a:pt x="2701290" y="210820"/>
                    <a:pt x="2697480" y="200660"/>
                  </a:cubicBezTo>
                  <a:lnTo>
                    <a:pt x="2682240" y="200660"/>
                  </a:lnTo>
                  <a:cubicBezTo>
                    <a:pt x="2678430" y="200660"/>
                    <a:pt x="2673351" y="198120"/>
                    <a:pt x="2670810" y="195580"/>
                  </a:cubicBezTo>
                  <a:cubicBezTo>
                    <a:pt x="2668270" y="193040"/>
                    <a:pt x="2664460" y="189230"/>
                    <a:pt x="2664460" y="166370"/>
                  </a:cubicBezTo>
                  <a:lnTo>
                    <a:pt x="2651760" y="161290"/>
                  </a:lnTo>
                  <a:cubicBezTo>
                    <a:pt x="2649220" y="161290"/>
                    <a:pt x="2647951" y="160020"/>
                    <a:pt x="2646680" y="157480"/>
                  </a:cubicBezTo>
                  <a:cubicBezTo>
                    <a:pt x="2641601" y="152400"/>
                    <a:pt x="2631440" y="142240"/>
                    <a:pt x="2631440" y="137160"/>
                  </a:cubicBezTo>
                  <a:cubicBezTo>
                    <a:pt x="2631440" y="137160"/>
                    <a:pt x="2626360" y="134620"/>
                    <a:pt x="2622551" y="134620"/>
                  </a:cubicBezTo>
                  <a:cubicBezTo>
                    <a:pt x="2616201" y="134620"/>
                    <a:pt x="2611120" y="128270"/>
                    <a:pt x="2611120" y="123190"/>
                  </a:cubicBezTo>
                  <a:lnTo>
                    <a:pt x="2611120" y="118110"/>
                  </a:lnTo>
                  <a:cubicBezTo>
                    <a:pt x="2606040" y="118110"/>
                    <a:pt x="2602230" y="115570"/>
                    <a:pt x="2600960" y="115570"/>
                  </a:cubicBezTo>
                  <a:cubicBezTo>
                    <a:pt x="2600960" y="115570"/>
                    <a:pt x="2597151" y="115570"/>
                    <a:pt x="2594610" y="118110"/>
                  </a:cubicBezTo>
                  <a:cubicBezTo>
                    <a:pt x="2586990" y="144780"/>
                    <a:pt x="2578101" y="148590"/>
                    <a:pt x="2569210" y="148590"/>
                  </a:cubicBezTo>
                  <a:cubicBezTo>
                    <a:pt x="2560320" y="148590"/>
                    <a:pt x="2559051" y="147320"/>
                    <a:pt x="2548890" y="144780"/>
                  </a:cubicBezTo>
                  <a:cubicBezTo>
                    <a:pt x="2542540" y="143510"/>
                    <a:pt x="2534920" y="140970"/>
                    <a:pt x="2531110" y="140970"/>
                  </a:cubicBezTo>
                  <a:cubicBezTo>
                    <a:pt x="2523490" y="140970"/>
                    <a:pt x="2503170" y="134620"/>
                    <a:pt x="2493010" y="132080"/>
                  </a:cubicBezTo>
                  <a:lnTo>
                    <a:pt x="2482851" y="129540"/>
                  </a:lnTo>
                  <a:lnTo>
                    <a:pt x="2473960" y="137160"/>
                  </a:lnTo>
                  <a:cubicBezTo>
                    <a:pt x="2471420" y="139700"/>
                    <a:pt x="2467610" y="140970"/>
                    <a:pt x="2465070" y="140970"/>
                  </a:cubicBezTo>
                  <a:cubicBezTo>
                    <a:pt x="2465070" y="140970"/>
                    <a:pt x="2437130" y="140970"/>
                    <a:pt x="2428240" y="143510"/>
                  </a:cubicBezTo>
                  <a:cubicBezTo>
                    <a:pt x="2424430" y="143510"/>
                    <a:pt x="2421890" y="143510"/>
                    <a:pt x="2418080" y="142240"/>
                  </a:cubicBezTo>
                  <a:cubicBezTo>
                    <a:pt x="2373630" y="177800"/>
                    <a:pt x="2319020" y="201930"/>
                    <a:pt x="2265680" y="226060"/>
                  </a:cubicBezTo>
                  <a:cubicBezTo>
                    <a:pt x="2246630" y="234950"/>
                    <a:pt x="2227580" y="243840"/>
                    <a:pt x="2207260" y="254000"/>
                  </a:cubicBezTo>
                  <a:cubicBezTo>
                    <a:pt x="2203451" y="254000"/>
                    <a:pt x="2200910" y="255270"/>
                    <a:pt x="2198370" y="255270"/>
                  </a:cubicBezTo>
                  <a:cubicBezTo>
                    <a:pt x="2184401" y="255270"/>
                    <a:pt x="2178051" y="246380"/>
                    <a:pt x="2174240" y="240030"/>
                  </a:cubicBezTo>
                  <a:cubicBezTo>
                    <a:pt x="2171701" y="240030"/>
                    <a:pt x="2169160" y="240030"/>
                    <a:pt x="2166620" y="240030"/>
                  </a:cubicBezTo>
                  <a:cubicBezTo>
                    <a:pt x="2160270" y="240030"/>
                    <a:pt x="2155190" y="241300"/>
                    <a:pt x="2150110" y="245110"/>
                  </a:cubicBezTo>
                  <a:cubicBezTo>
                    <a:pt x="2147570" y="246380"/>
                    <a:pt x="2145030" y="247650"/>
                    <a:pt x="2141220" y="247650"/>
                  </a:cubicBezTo>
                  <a:cubicBezTo>
                    <a:pt x="2137410" y="247650"/>
                    <a:pt x="2138680" y="247650"/>
                    <a:pt x="2137410" y="247650"/>
                  </a:cubicBezTo>
                  <a:cubicBezTo>
                    <a:pt x="2133601" y="247650"/>
                    <a:pt x="2129790" y="243840"/>
                    <a:pt x="2128520" y="240030"/>
                  </a:cubicBezTo>
                  <a:cubicBezTo>
                    <a:pt x="2125980" y="236220"/>
                    <a:pt x="2122170" y="236220"/>
                    <a:pt x="2119630" y="236220"/>
                  </a:cubicBezTo>
                  <a:cubicBezTo>
                    <a:pt x="2117090" y="236220"/>
                    <a:pt x="2115820" y="236220"/>
                    <a:pt x="2114551" y="236220"/>
                  </a:cubicBezTo>
                  <a:cubicBezTo>
                    <a:pt x="2119630" y="236220"/>
                    <a:pt x="2128520" y="237490"/>
                    <a:pt x="2132330" y="246380"/>
                  </a:cubicBezTo>
                  <a:cubicBezTo>
                    <a:pt x="2137410" y="255270"/>
                    <a:pt x="2132330" y="264160"/>
                    <a:pt x="2127251" y="273050"/>
                  </a:cubicBezTo>
                  <a:cubicBezTo>
                    <a:pt x="2124710" y="284480"/>
                    <a:pt x="2114551" y="288290"/>
                    <a:pt x="2106930" y="290830"/>
                  </a:cubicBezTo>
                  <a:cubicBezTo>
                    <a:pt x="2106930" y="293370"/>
                    <a:pt x="2106930" y="295910"/>
                    <a:pt x="2104390" y="298450"/>
                  </a:cubicBezTo>
                  <a:cubicBezTo>
                    <a:pt x="2101851" y="300990"/>
                    <a:pt x="2098040" y="303530"/>
                    <a:pt x="2094230" y="303530"/>
                  </a:cubicBezTo>
                  <a:cubicBezTo>
                    <a:pt x="2091690" y="304800"/>
                    <a:pt x="2087880" y="308610"/>
                    <a:pt x="2081530" y="309880"/>
                  </a:cubicBezTo>
                  <a:cubicBezTo>
                    <a:pt x="2067560" y="311150"/>
                    <a:pt x="2058670" y="313690"/>
                    <a:pt x="2051050" y="314960"/>
                  </a:cubicBezTo>
                  <a:cubicBezTo>
                    <a:pt x="2047240" y="314960"/>
                    <a:pt x="2043430" y="316230"/>
                    <a:pt x="2038350" y="316230"/>
                  </a:cubicBezTo>
                  <a:cubicBezTo>
                    <a:pt x="2038350" y="323850"/>
                    <a:pt x="2039620" y="331470"/>
                    <a:pt x="2034540" y="339090"/>
                  </a:cubicBezTo>
                  <a:cubicBezTo>
                    <a:pt x="2030730" y="342900"/>
                    <a:pt x="2025650" y="345440"/>
                    <a:pt x="2020570" y="345440"/>
                  </a:cubicBezTo>
                  <a:cubicBezTo>
                    <a:pt x="2015490" y="345440"/>
                    <a:pt x="2015490" y="345440"/>
                    <a:pt x="2014220" y="345440"/>
                  </a:cubicBezTo>
                  <a:cubicBezTo>
                    <a:pt x="2007870" y="344170"/>
                    <a:pt x="2002790" y="337820"/>
                    <a:pt x="2004060" y="330200"/>
                  </a:cubicBezTo>
                  <a:cubicBezTo>
                    <a:pt x="2004060" y="314960"/>
                    <a:pt x="2001520" y="304800"/>
                    <a:pt x="1997710" y="292100"/>
                  </a:cubicBezTo>
                  <a:cubicBezTo>
                    <a:pt x="1995170" y="283210"/>
                    <a:pt x="1991360" y="274320"/>
                    <a:pt x="1990090" y="262890"/>
                  </a:cubicBezTo>
                  <a:cubicBezTo>
                    <a:pt x="1990090" y="257810"/>
                    <a:pt x="1991360" y="251460"/>
                    <a:pt x="1996440" y="248920"/>
                  </a:cubicBezTo>
                  <a:cubicBezTo>
                    <a:pt x="1998980" y="247650"/>
                    <a:pt x="2001520" y="246380"/>
                    <a:pt x="2004060" y="246380"/>
                  </a:cubicBezTo>
                  <a:cubicBezTo>
                    <a:pt x="2006600" y="246380"/>
                    <a:pt x="2009140" y="246380"/>
                    <a:pt x="2011680" y="248920"/>
                  </a:cubicBezTo>
                  <a:cubicBezTo>
                    <a:pt x="2011680" y="248920"/>
                    <a:pt x="2011680" y="248920"/>
                    <a:pt x="2011680" y="248920"/>
                  </a:cubicBezTo>
                  <a:cubicBezTo>
                    <a:pt x="2014220" y="238760"/>
                    <a:pt x="2020570" y="233680"/>
                    <a:pt x="2030730" y="231140"/>
                  </a:cubicBezTo>
                  <a:cubicBezTo>
                    <a:pt x="2030730" y="231140"/>
                    <a:pt x="2030730" y="229870"/>
                    <a:pt x="2030730" y="228600"/>
                  </a:cubicBezTo>
                  <a:cubicBezTo>
                    <a:pt x="2012950" y="231140"/>
                    <a:pt x="1995170" y="234950"/>
                    <a:pt x="1977390" y="238760"/>
                  </a:cubicBezTo>
                  <a:cubicBezTo>
                    <a:pt x="1946910" y="245110"/>
                    <a:pt x="1915160" y="251460"/>
                    <a:pt x="1883410" y="251460"/>
                  </a:cubicBezTo>
                  <a:cubicBezTo>
                    <a:pt x="1851660" y="251460"/>
                    <a:pt x="1854200" y="250190"/>
                    <a:pt x="1840230" y="246380"/>
                  </a:cubicBezTo>
                  <a:cubicBezTo>
                    <a:pt x="1830070" y="243840"/>
                    <a:pt x="1821180" y="233680"/>
                    <a:pt x="1823720" y="220980"/>
                  </a:cubicBezTo>
                  <a:cubicBezTo>
                    <a:pt x="1823720" y="218440"/>
                    <a:pt x="1818640" y="214630"/>
                    <a:pt x="1816100" y="212090"/>
                  </a:cubicBezTo>
                  <a:cubicBezTo>
                    <a:pt x="1811020" y="223520"/>
                    <a:pt x="1799590" y="227330"/>
                    <a:pt x="1793240" y="228600"/>
                  </a:cubicBezTo>
                  <a:cubicBezTo>
                    <a:pt x="1793240" y="228600"/>
                    <a:pt x="1791970" y="228600"/>
                    <a:pt x="1790700" y="228600"/>
                  </a:cubicBezTo>
                  <a:cubicBezTo>
                    <a:pt x="1789430" y="228600"/>
                    <a:pt x="1790700" y="228600"/>
                    <a:pt x="1790700" y="228600"/>
                  </a:cubicBezTo>
                  <a:cubicBezTo>
                    <a:pt x="1789430" y="234950"/>
                    <a:pt x="1783080" y="240030"/>
                    <a:pt x="1776730" y="240030"/>
                  </a:cubicBezTo>
                  <a:cubicBezTo>
                    <a:pt x="1770380" y="240030"/>
                    <a:pt x="1776730" y="240030"/>
                    <a:pt x="1775460" y="240030"/>
                  </a:cubicBezTo>
                  <a:cubicBezTo>
                    <a:pt x="1767840" y="240030"/>
                    <a:pt x="1761490" y="232410"/>
                    <a:pt x="1762760" y="224790"/>
                  </a:cubicBezTo>
                  <a:cubicBezTo>
                    <a:pt x="1762760" y="222250"/>
                    <a:pt x="1762760" y="215900"/>
                    <a:pt x="1756410" y="210820"/>
                  </a:cubicBezTo>
                  <a:cubicBezTo>
                    <a:pt x="1752600" y="207010"/>
                    <a:pt x="1746250" y="204470"/>
                    <a:pt x="1739900" y="204470"/>
                  </a:cubicBezTo>
                  <a:cubicBezTo>
                    <a:pt x="1733550" y="204470"/>
                    <a:pt x="1734820" y="204470"/>
                    <a:pt x="1728470" y="204470"/>
                  </a:cubicBezTo>
                  <a:lnTo>
                    <a:pt x="1722120" y="204470"/>
                  </a:lnTo>
                  <a:cubicBezTo>
                    <a:pt x="1714500" y="204470"/>
                    <a:pt x="1709420" y="199390"/>
                    <a:pt x="1708150" y="191770"/>
                  </a:cubicBezTo>
                  <a:cubicBezTo>
                    <a:pt x="1706880" y="180340"/>
                    <a:pt x="1682750" y="156210"/>
                    <a:pt x="1667510" y="156210"/>
                  </a:cubicBezTo>
                  <a:cubicBezTo>
                    <a:pt x="1652270" y="156210"/>
                    <a:pt x="1661160" y="156210"/>
                    <a:pt x="1658620" y="161290"/>
                  </a:cubicBezTo>
                  <a:cubicBezTo>
                    <a:pt x="1656080" y="166370"/>
                    <a:pt x="1652270" y="170180"/>
                    <a:pt x="1647190" y="170180"/>
                  </a:cubicBezTo>
                  <a:cubicBezTo>
                    <a:pt x="1644650" y="173990"/>
                    <a:pt x="1640840" y="179070"/>
                    <a:pt x="1633220" y="181610"/>
                  </a:cubicBezTo>
                  <a:cubicBezTo>
                    <a:pt x="1630680" y="181610"/>
                    <a:pt x="1629410" y="181610"/>
                    <a:pt x="1628140" y="181610"/>
                  </a:cubicBezTo>
                  <a:cubicBezTo>
                    <a:pt x="1626870" y="181610"/>
                    <a:pt x="1625600" y="181610"/>
                    <a:pt x="1623060" y="180340"/>
                  </a:cubicBezTo>
                  <a:cubicBezTo>
                    <a:pt x="1621790" y="180340"/>
                    <a:pt x="1619250" y="180340"/>
                    <a:pt x="1617980" y="180340"/>
                  </a:cubicBezTo>
                  <a:lnTo>
                    <a:pt x="1611630" y="180340"/>
                  </a:lnTo>
                  <a:cubicBezTo>
                    <a:pt x="1606550" y="180340"/>
                    <a:pt x="1601470" y="176530"/>
                    <a:pt x="1598930" y="172720"/>
                  </a:cubicBezTo>
                  <a:cubicBezTo>
                    <a:pt x="1596390" y="172720"/>
                    <a:pt x="1593850" y="168910"/>
                    <a:pt x="1592580" y="166370"/>
                  </a:cubicBezTo>
                  <a:cubicBezTo>
                    <a:pt x="1584960" y="153670"/>
                    <a:pt x="1576070" y="144780"/>
                    <a:pt x="1563370" y="137160"/>
                  </a:cubicBezTo>
                  <a:cubicBezTo>
                    <a:pt x="1559560" y="134620"/>
                    <a:pt x="1555750" y="129540"/>
                    <a:pt x="1555750" y="124460"/>
                  </a:cubicBezTo>
                  <a:lnTo>
                    <a:pt x="1553210" y="90170"/>
                  </a:lnTo>
                  <a:cubicBezTo>
                    <a:pt x="1550670" y="88900"/>
                    <a:pt x="1548130" y="86360"/>
                    <a:pt x="1546860" y="82550"/>
                  </a:cubicBezTo>
                  <a:cubicBezTo>
                    <a:pt x="1546860" y="82550"/>
                    <a:pt x="1545590" y="82550"/>
                    <a:pt x="1544320" y="82550"/>
                  </a:cubicBezTo>
                  <a:cubicBezTo>
                    <a:pt x="1530350" y="82550"/>
                    <a:pt x="1522730" y="85090"/>
                    <a:pt x="1520190" y="88900"/>
                  </a:cubicBezTo>
                  <a:cubicBezTo>
                    <a:pt x="1517650" y="93980"/>
                    <a:pt x="1508760" y="97790"/>
                    <a:pt x="1502410" y="97790"/>
                  </a:cubicBezTo>
                  <a:lnTo>
                    <a:pt x="1483360" y="97790"/>
                  </a:lnTo>
                  <a:cubicBezTo>
                    <a:pt x="1474470" y="97790"/>
                    <a:pt x="1471930" y="97790"/>
                    <a:pt x="1471930" y="101600"/>
                  </a:cubicBezTo>
                  <a:cubicBezTo>
                    <a:pt x="1471930" y="107950"/>
                    <a:pt x="1469390" y="114300"/>
                    <a:pt x="1464310" y="116840"/>
                  </a:cubicBezTo>
                  <a:cubicBezTo>
                    <a:pt x="1461770" y="116840"/>
                    <a:pt x="1460500" y="118110"/>
                    <a:pt x="1457960" y="118110"/>
                  </a:cubicBezTo>
                  <a:cubicBezTo>
                    <a:pt x="1454150" y="118110"/>
                    <a:pt x="1450340" y="116840"/>
                    <a:pt x="1446530" y="113030"/>
                  </a:cubicBezTo>
                  <a:cubicBezTo>
                    <a:pt x="1442720" y="107950"/>
                    <a:pt x="1441450" y="102870"/>
                    <a:pt x="1440180" y="96520"/>
                  </a:cubicBezTo>
                  <a:cubicBezTo>
                    <a:pt x="1437640" y="82550"/>
                    <a:pt x="1435100" y="76200"/>
                    <a:pt x="1416050" y="76200"/>
                  </a:cubicBezTo>
                  <a:cubicBezTo>
                    <a:pt x="1416050" y="76200"/>
                    <a:pt x="1416050" y="76200"/>
                    <a:pt x="1416050" y="76200"/>
                  </a:cubicBezTo>
                  <a:cubicBezTo>
                    <a:pt x="1412240" y="76200"/>
                    <a:pt x="1408430" y="74930"/>
                    <a:pt x="1405890" y="71120"/>
                  </a:cubicBezTo>
                  <a:cubicBezTo>
                    <a:pt x="1403350" y="68580"/>
                    <a:pt x="1402080" y="63500"/>
                    <a:pt x="1402080" y="59690"/>
                  </a:cubicBezTo>
                  <a:cubicBezTo>
                    <a:pt x="1403350" y="45720"/>
                    <a:pt x="1400810" y="39370"/>
                    <a:pt x="1398270" y="35560"/>
                  </a:cubicBezTo>
                  <a:cubicBezTo>
                    <a:pt x="1397000" y="33020"/>
                    <a:pt x="1395730" y="30480"/>
                    <a:pt x="1395730" y="26670"/>
                  </a:cubicBezTo>
                  <a:lnTo>
                    <a:pt x="1395730" y="12700"/>
                  </a:lnTo>
                  <a:cubicBezTo>
                    <a:pt x="1381760" y="12700"/>
                    <a:pt x="1375410" y="20320"/>
                    <a:pt x="1365250" y="30480"/>
                  </a:cubicBezTo>
                  <a:cubicBezTo>
                    <a:pt x="1362710" y="33020"/>
                    <a:pt x="1358900" y="34290"/>
                    <a:pt x="1355090" y="34290"/>
                  </a:cubicBezTo>
                  <a:cubicBezTo>
                    <a:pt x="1351280" y="34290"/>
                    <a:pt x="1355090" y="34290"/>
                    <a:pt x="1353820" y="34290"/>
                  </a:cubicBezTo>
                  <a:cubicBezTo>
                    <a:pt x="1310640" y="29210"/>
                    <a:pt x="1292860" y="29210"/>
                    <a:pt x="1256030" y="27940"/>
                  </a:cubicBezTo>
                  <a:lnTo>
                    <a:pt x="1236980" y="27940"/>
                  </a:lnTo>
                  <a:cubicBezTo>
                    <a:pt x="1236980" y="27940"/>
                    <a:pt x="1207770" y="27940"/>
                    <a:pt x="1207770" y="27940"/>
                  </a:cubicBezTo>
                  <a:cubicBezTo>
                    <a:pt x="1201420" y="27940"/>
                    <a:pt x="1195070" y="26670"/>
                    <a:pt x="1188720" y="24130"/>
                  </a:cubicBezTo>
                  <a:cubicBezTo>
                    <a:pt x="1187450" y="29210"/>
                    <a:pt x="1183640" y="33020"/>
                    <a:pt x="1178560" y="34290"/>
                  </a:cubicBezTo>
                  <a:cubicBezTo>
                    <a:pt x="1178560" y="34290"/>
                    <a:pt x="1176020" y="34290"/>
                    <a:pt x="1174750" y="34290"/>
                  </a:cubicBezTo>
                  <a:cubicBezTo>
                    <a:pt x="1169670" y="34290"/>
                    <a:pt x="1165860" y="31750"/>
                    <a:pt x="1163320" y="27940"/>
                  </a:cubicBezTo>
                  <a:cubicBezTo>
                    <a:pt x="1154430" y="16510"/>
                    <a:pt x="1146810" y="15240"/>
                    <a:pt x="1141730" y="15240"/>
                  </a:cubicBezTo>
                  <a:cubicBezTo>
                    <a:pt x="1130300" y="15240"/>
                    <a:pt x="1115060" y="22860"/>
                    <a:pt x="1098550" y="30480"/>
                  </a:cubicBezTo>
                  <a:cubicBezTo>
                    <a:pt x="1087120" y="36830"/>
                    <a:pt x="1074420" y="43180"/>
                    <a:pt x="1059180" y="46990"/>
                  </a:cubicBezTo>
                  <a:cubicBezTo>
                    <a:pt x="1028700" y="52070"/>
                    <a:pt x="1004570" y="58420"/>
                    <a:pt x="990600" y="71120"/>
                  </a:cubicBezTo>
                  <a:cubicBezTo>
                    <a:pt x="990600" y="71120"/>
                    <a:pt x="988060" y="72390"/>
                    <a:pt x="986790" y="73660"/>
                  </a:cubicBezTo>
                  <a:cubicBezTo>
                    <a:pt x="985520" y="77470"/>
                    <a:pt x="981710" y="80010"/>
                    <a:pt x="977900" y="81280"/>
                  </a:cubicBezTo>
                  <a:cubicBezTo>
                    <a:pt x="962660" y="86360"/>
                    <a:pt x="951230" y="95250"/>
                    <a:pt x="938530" y="105410"/>
                  </a:cubicBezTo>
                  <a:cubicBezTo>
                    <a:pt x="932180" y="110490"/>
                    <a:pt x="925830" y="115570"/>
                    <a:pt x="919480" y="120650"/>
                  </a:cubicBezTo>
                  <a:cubicBezTo>
                    <a:pt x="916940" y="121920"/>
                    <a:pt x="914400" y="123190"/>
                    <a:pt x="911860" y="123190"/>
                  </a:cubicBezTo>
                  <a:cubicBezTo>
                    <a:pt x="887730" y="123190"/>
                    <a:pt x="873760" y="138430"/>
                    <a:pt x="861060" y="151130"/>
                  </a:cubicBezTo>
                  <a:cubicBezTo>
                    <a:pt x="854710" y="157480"/>
                    <a:pt x="849630" y="163830"/>
                    <a:pt x="842010" y="166370"/>
                  </a:cubicBezTo>
                  <a:cubicBezTo>
                    <a:pt x="840740" y="173990"/>
                    <a:pt x="836930" y="180340"/>
                    <a:pt x="833120" y="186690"/>
                  </a:cubicBezTo>
                  <a:cubicBezTo>
                    <a:pt x="814070" y="209550"/>
                    <a:pt x="773430" y="213360"/>
                    <a:pt x="750570" y="213360"/>
                  </a:cubicBezTo>
                  <a:cubicBezTo>
                    <a:pt x="727710" y="213360"/>
                    <a:pt x="692150" y="208280"/>
                    <a:pt x="670560" y="199390"/>
                  </a:cubicBezTo>
                  <a:cubicBezTo>
                    <a:pt x="669290" y="199390"/>
                    <a:pt x="666750" y="196850"/>
                    <a:pt x="665480" y="195580"/>
                  </a:cubicBezTo>
                  <a:cubicBezTo>
                    <a:pt x="662940" y="193040"/>
                    <a:pt x="657860" y="191770"/>
                    <a:pt x="650240" y="191770"/>
                  </a:cubicBezTo>
                  <a:cubicBezTo>
                    <a:pt x="638810" y="191770"/>
                    <a:pt x="624840" y="194310"/>
                    <a:pt x="610870" y="196850"/>
                  </a:cubicBezTo>
                  <a:cubicBezTo>
                    <a:pt x="595630" y="199390"/>
                    <a:pt x="580390" y="201930"/>
                    <a:pt x="567690" y="201930"/>
                  </a:cubicBezTo>
                  <a:cubicBezTo>
                    <a:pt x="560070" y="201930"/>
                    <a:pt x="554990" y="201930"/>
                    <a:pt x="549910" y="199390"/>
                  </a:cubicBezTo>
                  <a:lnTo>
                    <a:pt x="544830" y="199390"/>
                  </a:lnTo>
                  <a:cubicBezTo>
                    <a:pt x="541020" y="199390"/>
                    <a:pt x="537210" y="198120"/>
                    <a:pt x="534670" y="194310"/>
                  </a:cubicBezTo>
                  <a:cubicBezTo>
                    <a:pt x="528320" y="187960"/>
                    <a:pt x="518160" y="185420"/>
                    <a:pt x="497840" y="185420"/>
                  </a:cubicBezTo>
                  <a:cubicBezTo>
                    <a:pt x="477520" y="185420"/>
                    <a:pt x="490220" y="185420"/>
                    <a:pt x="490220" y="185420"/>
                  </a:cubicBezTo>
                  <a:cubicBezTo>
                    <a:pt x="486410" y="185420"/>
                    <a:pt x="481330" y="185420"/>
                    <a:pt x="478790" y="181610"/>
                  </a:cubicBezTo>
                  <a:cubicBezTo>
                    <a:pt x="476250" y="181610"/>
                    <a:pt x="471170" y="184150"/>
                    <a:pt x="466090" y="184150"/>
                  </a:cubicBezTo>
                  <a:cubicBezTo>
                    <a:pt x="461010" y="184150"/>
                    <a:pt x="454660" y="181610"/>
                    <a:pt x="448310" y="177800"/>
                  </a:cubicBezTo>
                  <a:cubicBezTo>
                    <a:pt x="438150" y="176530"/>
                    <a:pt x="430530" y="172720"/>
                    <a:pt x="424180" y="170180"/>
                  </a:cubicBezTo>
                  <a:cubicBezTo>
                    <a:pt x="417830" y="167640"/>
                    <a:pt x="411480" y="165100"/>
                    <a:pt x="401320" y="165100"/>
                  </a:cubicBezTo>
                  <a:cubicBezTo>
                    <a:pt x="391160" y="165100"/>
                    <a:pt x="400050" y="165100"/>
                    <a:pt x="400050" y="165100"/>
                  </a:cubicBezTo>
                  <a:cubicBezTo>
                    <a:pt x="397510" y="165100"/>
                    <a:pt x="396240" y="165100"/>
                    <a:pt x="393700" y="163830"/>
                  </a:cubicBezTo>
                  <a:cubicBezTo>
                    <a:pt x="391160" y="165100"/>
                    <a:pt x="388620" y="166370"/>
                    <a:pt x="386080" y="166370"/>
                  </a:cubicBezTo>
                  <a:cubicBezTo>
                    <a:pt x="383540" y="166370"/>
                    <a:pt x="386080" y="166370"/>
                    <a:pt x="386080" y="166370"/>
                  </a:cubicBezTo>
                  <a:cubicBezTo>
                    <a:pt x="378460" y="166370"/>
                    <a:pt x="373380" y="161290"/>
                    <a:pt x="373380" y="153670"/>
                  </a:cubicBezTo>
                  <a:cubicBezTo>
                    <a:pt x="370840" y="149860"/>
                    <a:pt x="358140" y="143510"/>
                    <a:pt x="347980" y="137160"/>
                  </a:cubicBezTo>
                  <a:cubicBezTo>
                    <a:pt x="331470" y="128270"/>
                    <a:pt x="313690" y="118110"/>
                    <a:pt x="300990" y="105410"/>
                  </a:cubicBezTo>
                  <a:cubicBezTo>
                    <a:pt x="298450" y="102870"/>
                    <a:pt x="297180" y="99060"/>
                    <a:pt x="297180" y="95250"/>
                  </a:cubicBezTo>
                  <a:lnTo>
                    <a:pt x="297180" y="91440"/>
                  </a:lnTo>
                  <a:cubicBezTo>
                    <a:pt x="294640" y="86360"/>
                    <a:pt x="292100" y="81280"/>
                    <a:pt x="289560" y="76200"/>
                  </a:cubicBezTo>
                  <a:cubicBezTo>
                    <a:pt x="283210" y="63500"/>
                    <a:pt x="275590" y="50800"/>
                    <a:pt x="278130" y="31750"/>
                  </a:cubicBezTo>
                  <a:cubicBezTo>
                    <a:pt x="276860" y="31750"/>
                    <a:pt x="275590" y="31750"/>
                    <a:pt x="274320" y="31750"/>
                  </a:cubicBezTo>
                  <a:cubicBezTo>
                    <a:pt x="274320" y="31750"/>
                    <a:pt x="273050" y="33020"/>
                    <a:pt x="271780" y="34290"/>
                  </a:cubicBezTo>
                  <a:cubicBezTo>
                    <a:pt x="269240" y="35560"/>
                    <a:pt x="266700" y="36830"/>
                    <a:pt x="264160" y="36830"/>
                  </a:cubicBezTo>
                  <a:cubicBezTo>
                    <a:pt x="261620" y="36830"/>
                    <a:pt x="257810" y="36830"/>
                    <a:pt x="255270" y="34290"/>
                  </a:cubicBezTo>
                  <a:cubicBezTo>
                    <a:pt x="255270" y="34290"/>
                    <a:pt x="252730" y="33020"/>
                    <a:pt x="250190" y="30480"/>
                  </a:cubicBezTo>
                  <a:cubicBezTo>
                    <a:pt x="248920" y="31750"/>
                    <a:pt x="246380" y="33020"/>
                    <a:pt x="245110" y="34290"/>
                  </a:cubicBezTo>
                  <a:cubicBezTo>
                    <a:pt x="238760" y="39370"/>
                    <a:pt x="234950" y="43180"/>
                    <a:pt x="231140" y="44450"/>
                  </a:cubicBezTo>
                  <a:cubicBezTo>
                    <a:pt x="229870" y="44450"/>
                    <a:pt x="224790" y="45720"/>
                    <a:pt x="223520" y="45720"/>
                  </a:cubicBezTo>
                  <a:cubicBezTo>
                    <a:pt x="217170" y="45720"/>
                    <a:pt x="210820" y="43180"/>
                    <a:pt x="207010" y="36830"/>
                  </a:cubicBezTo>
                  <a:cubicBezTo>
                    <a:pt x="204470" y="34290"/>
                    <a:pt x="203200" y="30480"/>
                    <a:pt x="201930" y="27940"/>
                  </a:cubicBezTo>
                  <a:cubicBezTo>
                    <a:pt x="199390" y="25400"/>
                    <a:pt x="195580" y="22860"/>
                    <a:pt x="191770" y="20320"/>
                  </a:cubicBezTo>
                  <a:cubicBezTo>
                    <a:pt x="185420" y="15240"/>
                    <a:pt x="177800" y="11430"/>
                    <a:pt x="175260" y="10160"/>
                  </a:cubicBezTo>
                  <a:cubicBezTo>
                    <a:pt x="165100" y="8890"/>
                    <a:pt x="160020" y="5080"/>
                    <a:pt x="156210" y="0"/>
                  </a:cubicBezTo>
                  <a:cubicBezTo>
                    <a:pt x="153670" y="0"/>
                    <a:pt x="151130" y="0"/>
                    <a:pt x="147320" y="1270"/>
                  </a:cubicBezTo>
                  <a:cubicBezTo>
                    <a:pt x="147320" y="2540"/>
                    <a:pt x="144780" y="5080"/>
                    <a:pt x="143510" y="10160"/>
                  </a:cubicBezTo>
                  <a:cubicBezTo>
                    <a:pt x="139700" y="24130"/>
                    <a:pt x="129540" y="29210"/>
                    <a:pt x="121920" y="29210"/>
                  </a:cubicBezTo>
                  <a:cubicBezTo>
                    <a:pt x="114300" y="29210"/>
                    <a:pt x="115570" y="29210"/>
                    <a:pt x="113030" y="27940"/>
                  </a:cubicBezTo>
                  <a:lnTo>
                    <a:pt x="88900" y="31750"/>
                  </a:lnTo>
                  <a:lnTo>
                    <a:pt x="82550" y="31750"/>
                  </a:lnTo>
                  <a:cubicBezTo>
                    <a:pt x="81280" y="44450"/>
                    <a:pt x="76200" y="63500"/>
                    <a:pt x="60960" y="63500"/>
                  </a:cubicBezTo>
                  <a:cubicBezTo>
                    <a:pt x="45720" y="63500"/>
                    <a:pt x="54610" y="63500"/>
                    <a:pt x="52070" y="63500"/>
                  </a:cubicBezTo>
                  <a:cubicBezTo>
                    <a:pt x="53340" y="66040"/>
                    <a:pt x="55880" y="67310"/>
                    <a:pt x="58420" y="69850"/>
                  </a:cubicBezTo>
                  <a:cubicBezTo>
                    <a:pt x="74930" y="87630"/>
                    <a:pt x="87630" y="100330"/>
                    <a:pt x="91440" y="110490"/>
                  </a:cubicBezTo>
                  <a:cubicBezTo>
                    <a:pt x="100330" y="130810"/>
                    <a:pt x="86360" y="152400"/>
                    <a:pt x="83820" y="153670"/>
                  </a:cubicBezTo>
                  <a:cubicBezTo>
                    <a:pt x="83820" y="154940"/>
                    <a:pt x="81280" y="156210"/>
                    <a:pt x="80010" y="157480"/>
                  </a:cubicBezTo>
                  <a:cubicBezTo>
                    <a:pt x="66040" y="166370"/>
                    <a:pt x="57150" y="170180"/>
                    <a:pt x="53340" y="171450"/>
                  </a:cubicBezTo>
                  <a:cubicBezTo>
                    <a:pt x="53340" y="171450"/>
                    <a:pt x="52070" y="172720"/>
                    <a:pt x="50800" y="173990"/>
                  </a:cubicBezTo>
                  <a:cubicBezTo>
                    <a:pt x="48260" y="177800"/>
                    <a:pt x="44450" y="180340"/>
                    <a:pt x="40640" y="184150"/>
                  </a:cubicBezTo>
                  <a:cubicBezTo>
                    <a:pt x="40640" y="189230"/>
                    <a:pt x="41910" y="196850"/>
                    <a:pt x="41910" y="200660"/>
                  </a:cubicBezTo>
                  <a:cubicBezTo>
                    <a:pt x="41910" y="205740"/>
                    <a:pt x="41910" y="210820"/>
                    <a:pt x="43180" y="215900"/>
                  </a:cubicBezTo>
                  <a:cubicBezTo>
                    <a:pt x="43180" y="224790"/>
                    <a:pt x="45720" y="250190"/>
                    <a:pt x="24130" y="257810"/>
                  </a:cubicBezTo>
                  <a:cubicBezTo>
                    <a:pt x="20320" y="259080"/>
                    <a:pt x="8890" y="271780"/>
                    <a:pt x="0" y="284480"/>
                  </a:cubicBezTo>
                  <a:cubicBezTo>
                    <a:pt x="0" y="285750"/>
                    <a:pt x="0" y="287020"/>
                    <a:pt x="0" y="288290"/>
                  </a:cubicBezTo>
                  <a:cubicBezTo>
                    <a:pt x="0" y="288290"/>
                    <a:pt x="7620" y="292100"/>
                    <a:pt x="19050" y="292100"/>
                  </a:cubicBezTo>
                  <a:cubicBezTo>
                    <a:pt x="30480" y="292100"/>
                    <a:pt x="36830" y="289560"/>
                    <a:pt x="36830" y="289560"/>
                  </a:cubicBezTo>
                  <a:cubicBezTo>
                    <a:pt x="39370" y="285750"/>
                    <a:pt x="44450" y="283210"/>
                    <a:pt x="48260" y="283210"/>
                  </a:cubicBezTo>
                  <a:cubicBezTo>
                    <a:pt x="52070" y="283210"/>
                    <a:pt x="53340" y="283210"/>
                    <a:pt x="54610" y="283210"/>
                  </a:cubicBezTo>
                  <a:cubicBezTo>
                    <a:pt x="58420" y="278130"/>
                    <a:pt x="63500" y="274320"/>
                    <a:pt x="67310" y="271780"/>
                  </a:cubicBezTo>
                  <a:cubicBezTo>
                    <a:pt x="71120" y="269240"/>
                    <a:pt x="74930" y="266700"/>
                    <a:pt x="74930" y="264160"/>
                  </a:cubicBezTo>
                  <a:cubicBezTo>
                    <a:pt x="77470" y="259080"/>
                    <a:pt x="82550" y="255270"/>
                    <a:pt x="88900" y="255270"/>
                  </a:cubicBezTo>
                  <a:cubicBezTo>
                    <a:pt x="95250" y="255270"/>
                    <a:pt x="90170" y="255270"/>
                    <a:pt x="91440" y="255270"/>
                  </a:cubicBezTo>
                  <a:cubicBezTo>
                    <a:pt x="96520" y="255270"/>
                    <a:pt x="99060" y="259080"/>
                    <a:pt x="101600" y="262890"/>
                  </a:cubicBezTo>
                  <a:cubicBezTo>
                    <a:pt x="110490" y="262890"/>
                    <a:pt x="121920" y="266700"/>
                    <a:pt x="123190" y="281940"/>
                  </a:cubicBezTo>
                  <a:cubicBezTo>
                    <a:pt x="123190" y="284480"/>
                    <a:pt x="123190" y="288290"/>
                    <a:pt x="121920" y="290830"/>
                  </a:cubicBezTo>
                  <a:cubicBezTo>
                    <a:pt x="124460" y="289560"/>
                    <a:pt x="127000" y="288290"/>
                    <a:pt x="128270" y="287020"/>
                  </a:cubicBezTo>
                  <a:cubicBezTo>
                    <a:pt x="133350" y="284480"/>
                    <a:pt x="137160" y="283210"/>
                    <a:pt x="137160" y="283210"/>
                  </a:cubicBezTo>
                  <a:cubicBezTo>
                    <a:pt x="137160" y="283210"/>
                    <a:pt x="137160" y="283210"/>
                    <a:pt x="137160" y="283210"/>
                  </a:cubicBezTo>
                  <a:cubicBezTo>
                    <a:pt x="144780" y="270510"/>
                    <a:pt x="156210" y="261620"/>
                    <a:pt x="167640" y="252730"/>
                  </a:cubicBezTo>
                  <a:cubicBezTo>
                    <a:pt x="182880" y="241300"/>
                    <a:pt x="191770" y="232410"/>
                    <a:pt x="190500" y="224790"/>
                  </a:cubicBezTo>
                  <a:cubicBezTo>
                    <a:pt x="190500" y="220980"/>
                    <a:pt x="190500" y="215900"/>
                    <a:pt x="193040" y="212090"/>
                  </a:cubicBezTo>
                  <a:cubicBezTo>
                    <a:pt x="195580" y="208280"/>
                    <a:pt x="200660" y="207010"/>
                    <a:pt x="204470" y="207010"/>
                  </a:cubicBezTo>
                  <a:lnTo>
                    <a:pt x="223520" y="207010"/>
                  </a:lnTo>
                  <a:cubicBezTo>
                    <a:pt x="237490" y="207010"/>
                    <a:pt x="241300" y="205740"/>
                    <a:pt x="241300" y="204470"/>
                  </a:cubicBezTo>
                  <a:cubicBezTo>
                    <a:pt x="243840" y="201930"/>
                    <a:pt x="247650" y="199390"/>
                    <a:pt x="251460" y="199390"/>
                  </a:cubicBezTo>
                  <a:cubicBezTo>
                    <a:pt x="255270" y="199390"/>
                    <a:pt x="252730" y="199390"/>
                    <a:pt x="254000" y="199390"/>
                  </a:cubicBezTo>
                  <a:cubicBezTo>
                    <a:pt x="257810" y="199390"/>
                    <a:pt x="262890" y="199390"/>
                    <a:pt x="266700" y="199390"/>
                  </a:cubicBezTo>
                  <a:cubicBezTo>
                    <a:pt x="276860" y="199390"/>
                    <a:pt x="288290" y="196850"/>
                    <a:pt x="298450" y="194310"/>
                  </a:cubicBezTo>
                  <a:cubicBezTo>
                    <a:pt x="309880" y="191770"/>
                    <a:pt x="322580" y="189230"/>
                    <a:pt x="336550" y="189230"/>
                  </a:cubicBezTo>
                  <a:cubicBezTo>
                    <a:pt x="350520" y="189230"/>
                    <a:pt x="370840" y="194310"/>
                    <a:pt x="386080" y="204470"/>
                  </a:cubicBezTo>
                  <a:lnTo>
                    <a:pt x="450850" y="204470"/>
                  </a:lnTo>
                  <a:cubicBezTo>
                    <a:pt x="454660" y="204470"/>
                    <a:pt x="458470" y="205740"/>
                    <a:pt x="461010" y="209550"/>
                  </a:cubicBezTo>
                  <a:cubicBezTo>
                    <a:pt x="469900" y="219710"/>
                    <a:pt x="481330" y="231140"/>
                    <a:pt x="495300" y="240030"/>
                  </a:cubicBezTo>
                  <a:lnTo>
                    <a:pt x="497840" y="240030"/>
                  </a:lnTo>
                  <a:cubicBezTo>
                    <a:pt x="502920" y="240030"/>
                    <a:pt x="506730" y="243840"/>
                    <a:pt x="509270" y="247650"/>
                  </a:cubicBezTo>
                  <a:cubicBezTo>
                    <a:pt x="509270" y="248920"/>
                    <a:pt x="510540" y="251460"/>
                    <a:pt x="511810" y="252730"/>
                  </a:cubicBezTo>
                  <a:cubicBezTo>
                    <a:pt x="516890" y="252730"/>
                    <a:pt x="523240" y="252730"/>
                    <a:pt x="529590" y="260350"/>
                  </a:cubicBezTo>
                  <a:cubicBezTo>
                    <a:pt x="532130" y="262890"/>
                    <a:pt x="534670" y="269240"/>
                    <a:pt x="533400" y="276860"/>
                  </a:cubicBezTo>
                  <a:cubicBezTo>
                    <a:pt x="533400" y="283210"/>
                    <a:pt x="527050" y="288290"/>
                    <a:pt x="520700" y="288290"/>
                  </a:cubicBezTo>
                  <a:cubicBezTo>
                    <a:pt x="514350" y="288290"/>
                    <a:pt x="506730" y="289560"/>
                    <a:pt x="505460" y="294640"/>
                  </a:cubicBezTo>
                  <a:cubicBezTo>
                    <a:pt x="502920" y="299720"/>
                    <a:pt x="497840" y="302260"/>
                    <a:pt x="492760" y="302260"/>
                  </a:cubicBezTo>
                  <a:lnTo>
                    <a:pt x="480060" y="302260"/>
                  </a:lnTo>
                  <a:cubicBezTo>
                    <a:pt x="480060" y="302260"/>
                    <a:pt x="480060" y="303530"/>
                    <a:pt x="480060" y="304800"/>
                  </a:cubicBezTo>
                  <a:cubicBezTo>
                    <a:pt x="478790" y="311150"/>
                    <a:pt x="474980" y="314960"/>
                    <a:pt x="469900" y="314960"/>
                  </a:cubicBezTo>
                  <a:cubicBezTo>
                    <a:pt x="474980" y="316230"/>
                    <a:pt x="478790" y="320040"/>
                    <a:pt x="480060" y="325120"/>
                  </a:cubicBezTo>
                  <a:cubicBezTo>
                    <a:pt x="481330" y="330200"/>
                    <a:pt x="480060" y="335280"/>
                    <a:pt x="476250" y="339090"/>
                  </a:cubicBezTo>
                  <a:cubicBezTo>
                    <a:pt x="458470" y="356870"/>
                    <a:pt x="433070" y="364490"/>
                    <a:pt x="420370" y="364490"/>
                  </a:cubicBezTo>
                  <a:cubicBezTo>
                    <a:pt x="407670" y="364490"/>
                    <a:pt x="415290" y="364490"/>
                    <a:pt x="414020" y="364490"/>
                  </a:cubicBezTo>
                  <a:cubicBezTo>
                    <a:pt x="410210" y="364490"/>
                    <a:pt x="407670" y="360680"/>
                    <a:pt x="405130" y="356870"/>
                  </a:cubicBezTo>
                  <a:cubicBezTo>
                    <a:pt x="405130" y="356870"/>
                    <a:pt x="405130" y="356870"/>
                    <a:pt x="405130" y="356870"/>
                  </a:cubicBezTo>
                  <a:lnTo>
                    <a:pt x="393700" y="356870"/>
                  </a:lnTo>
                  <a:cubicBezTo>
                    <a:pt x="388620" y="356870"/>
                    <a:pt x="382270" y="358140"/>
                    <a:pt x="375920" y="358140"/>
                  </a:cubicBezTo>
                  <a:cubicBezTo>
                    <a:pt x="365760" y="358140"/>
                    <a:pt x="354330" y="358140"/>
                    <a:pt x="344170" y="355600"/>
                  </a:cubicBezTo>
                  <a:cubicBezTo>
                    <a:pt x="337820" y="355600"/>
                    <a:pt x="331470" y="355600"/>
                    <a:pt x="323850" y="355600"/>
                  </a:cubicBezTo>
                  <a:cubicBezTo>
                    <a:pt x="316230" y="355600"/>
                    <a:pt x="322580" y="355600"/>
                    <a:pt x="321310" y="355600"/>
                  </a:cubicBezTo>
                  <a:cubicBezTo>
                    <a:pt x="318770" y="356870"/>
                    <a:pt x="316230" y="358140"/>
                    <a:pt x="313690" y="358140"/>
                  </a:cubicBezTo>
                  <a:lnTo>
                    <a:pt x="304800" y="358140"/>
                  </a:lnTo>
                  <a:cubicBezTo>
                    <a:pt x="300990" y="358140"/>
                    <a:pt x="297180" y="358140"/>
                    <a:pt x="293370" y="358140"/>
                  </a:cubicBezTo>
                  <a:cubicBezTo>
                    <a:pt x="287020" y="358140"/>
                    <a:pt x="280670" y="356870"/>
                    <a:pt x="274320" y="355600"/>
                  </a:cubicBezTo>
                  <a:cubicBezTo>
                    <a:pt x="262890" y="372110"/>
                    <a:pt x="238760" y="372110"/>
                    <a:pt x="226060" y="372110"/>
                  </a:cubicBezTo>
                  <a:cubicBezTo>
                    <a:pt x="226060" y="372110"/>
                    <a:pt x="195580" y="372110"/>
                    <a:pt x="195580" y="372110"/>
                  </a:cubicBezTo>
                  <a:cubicBezTo>
                    <a:pt x="191770" y="372110"/>
                    <a:pt x="187960" y="370840"/>
                    <a:pt x="185420" y="368300"/>
                  </a:cubicBezTo>
                  <a:cubicBezTo>
                    <a:pt x="182880" y="365760"/>
                    <a:pt x="181610" y="363220"/>
                    <a:pt x="181610" y="359410"/>
                  </a:cubicBezTo>
                  <a:cubicBezTo>
                    <a:pt x="176530" y="355600"/>
                    <a:pt x="171450" y="351790"/>
                    <a:pt x="167640" y="345440"/>
                  </a:cubicBezTo>
                  <a:cubicBezTo>
                    <a:pt x="167640" y="345440"/>
                    <a:pt x="167640" y="345440"/>
                    <a:pt x="166370" y="345440"/>
                  </a:cubicBezTo>
                  <a:cubicBezTo>
                    <a:pt x="162560" y="346710"/>
                    <a:pt x="157480" y="349250"/>
                    <a:pt x="152400" y="349250"/>
                  </a:cubicBezTo>
                  <a:cubicBezTo>
                    <a:pt x="147320" y="349250"/>
                    <a:pt x="149860" y="349250"/>
                    <a:pt x="148590" y="349250"/>
                  </a:cubicBezTo>
                  <a:cubicBezTo>
                    <a:pt x="148590" y="353060"/>
                    <a:pt x="148590" y="356870"/>
                    <a:pt x="144780" y="359410"/>
                  </a:cubicBezTo>
                  <a:cubicBezTo>
                    <a:pt x="142240" y="363220"/>
                    <a:pt x="138430" y="364490"/>
                    <a:pt x="133350" y="364490"/>
                  </a:cubicBezTo>
                  <a:lnTo>
                    <a:pt x="127000" y="364490"/>
                  </a:lnTo>
                  <a:cubicBezTo>
                    <a:pt x="120650" y="364490"/>
                    <a:pt x="115570" y="360680"/>
                    <a:pt x="113030" y="354330"/>
                  </a:cubicBezTo>
                  <a:cubicBezTo>
                    <a:pt x="110490" y="354330"/>
                    <a:pt x="107950" y="354330"/>
                    <a:pt x="104140" y="354330"/>
                  </a:cubicBezTo>
                  <a:cubicBezTo>
                    <a:pt x="97790" y="354330"/>
                    <a:pt x="92710" y="354330"/>
                    <a:pt x="87630" y="356870"/>
                  </a:cubicBezTo>
                  <a:cubicBezTo>
                    <a:pt x="83820" y="356870"/>
                    <a:pt x="78740" y="358140"/>
                    <a:pt x="74930" y="358140"/>
                  </a:cubicBezTo>
                  <a:cubicBezTo>
                    <a:pt x="71120" y="358140"/>
                    <a:pt x="68580" y="358140"/>
                    <a:pt x="66040" y="356870"/>
                  </a:cubicBezTo>
                  <a:cubicBezTo>
                    <a:pt x="62230" y="355600"/>
                    <a:pt x="58420" y="353060"/>
                    <a:pt x="57150" y="347980"/>
                  </a:cubicBezTo>
                  <a:cubicBezTo>
                    <a:pt x="57150" y="346710"/>
                    <a:pt x="57150" y="345440"/>
                    <a:pt x="57150" y="342900"/>
                  </a:cubicBezTo>
                  <a:cubicBezTo>
                    <a:pt x="57150" y="342900"/>
                    <a:pt x="55880" y="342900"/>
                    <a:pt x="54610" y="342900"/>
                  </a:cubicBezTo>
                  <a:cubicBezTo>
                    <a:pt x="52070" y="342900"/>
                    <a:pt x="50800" y="342900"/>
                    <a:pt x="49530" y="342900"/>
                  </a:cubicBezTo>
                  <a:cubicBezTo>
                    <a:pt x="46990" y="342900"/>
                    <a:pt x="46990" y="342900"/>
                    <a:pt x="41910" y="347980"/>
                  </a:cubicBezTo>
                  <a:cubicBezTo>
                    <a:pt x="39370" y="351790"/>
                    <a:pt x="34290" y="356870"/>
                    <a:pt x="26670" y="360680"/>
                  </a:cubicBezTo>
                  <a:cubicBezTo>
                    <a:pt x="29210" y="365760"/>
                    <a:pt x="31750" y="370840"/>
                    <a:pt x="31750" y="378460"/>
                  </a:cubicBezTo>
                  <a:cubicBezTo>
                    <a:pt x="33020" y="378460"/>
                    <a:pt x="35560" y="378460"/>
                    <a:pt x="36830" y="378460"/>
                  </a:cubicBezTo>
                  <a:cubicBezTo>
                    <a:pt x="38100" y="378460"/>
                    <a:pt x="39370" y="378460"/>
                    <a:pt x="39370" y="378460"/>
                  </a:cubicBezTo>
                  <a:cubicBezTo>
                    <a:pt x="45720" y="379730"/>
                    <a:pt x="50800" y="386080"/>
                    <a:pt x="50800" y="392430"/>
                  </a:cubicBezTo>
                  <a:lnTo>
                    <a:pt x="50800" y="398780"/>
                  </a:lnTo>
                  <a:cubicBezTo>
                    <a:pt x="50800" y="405130"/>
                    <a:pt x="46990" y="410210"/>
                    <a:pt x="40640" y="412750"/>
                  </a:cubicBezTo>
                  <a:cubicBezTo>
                    <a:pt x="38100" y="412750"/>
                    <a:pt x="36830" y="414020"/>
                    <a:pt x="36830" y="419100"/>
                  </a:cubicBezTo>
                  <a:cubicBezTo>
                    <a:pt x="36830" y="422910"/>
                    <a:pt x="35560" y="426720"/>
                    <a:pt x="33020" y="429260"/>
                  </a:cubicBezTo>
                  <a:cubicBezTo>
                    <a:pt x="30480" y="431800"/>
                    <a:pt x="26670" y="433070"/>
                    <a:pt x="22860" y="433070"/>
                  </a:cubicBezTo>
                  <a:lnTo>
                    <a:pt x="12700" y="433070"/>
                  </a:lnTo>
                  <a:cubicBezTo>
                    <a:pt x="8890" y="438150"/>
                    <a:pt x="8890" y="455930"/>
                    <a:pt x="10160" y="467360"/>
                  </a:cubicBezTo>
                  <a:cubicBezTo>
                    <a:pt x="10160" y="477520"/>
                    <a:pt x="10160" y="487680"/>
                    <a:pt x="10160" y="495300"/>
                  </a:cubicBezTo>
                  <a:cubicBezTo>
                    <a:pt x="10160" y="497840"/>
                    <a:pt x="8890" y="500380"/>
                    <a:pt x="7620" y="502920"/>
                  </a:cubicBezTo>
                  <a:cubicBezTo>
                    <a:pt x="6350" y="504190"/>
                    <a:pt x="5080" y="508000"/>
                    <a:pt x="3810" y="513080"/>
                  </a:cubicBezTo>
                  <a:cubicBezTo>
                    <a:pt x="7620" y="513080"/>
                    <a:pt x="11430" y="511810"/>
                    <a:pt x="16510" y="511810"/>
                  </a:cubicBezTo>
                  <a:cubicBezTo>
                    <a:pt x="21590" y="511810"/>
                    <a:pt x="19050" y="511810"/>
                    <a:pt x="19050" y="511810"/>
                  </a:cubicBezTo>
                  <a:cubicBezTo>
                    <a:pt x="22860" y="506730"/>
                    <a:pt x="30480" y="501650"/>
                    <a:pt x="40640" y="499110"/>
                  </a:cubicBezTo>
                  <a:cubicBezTo>
                    <a:pt x="41910" y="497840"/>
                    <a:pt x="44450" y="496570"/>
                    <a:pt x="45720" y="495300"/>
                  </a:cubicBezTo>
                  <a:cubicBezTo>
                    <a:pt x="49530" y="483870"/>
                    <a:pt x="55880" y="477520"/>
                    <a:pt x="60960" y="471170"/>
                  </a:cubicBezTo>
                  <a:cubicBezTo>
                    <a:pt x="63500" y="468630"/>
                    <a:pt x="64770" y="467360"/>
                    <a:pt x="66040" y="464820"/>
                  </a:cubicBezTo>
                  <a:cubicBezTo>
                    <a:pt x="68580" y="461010"/>
                    <a:pt x="73660" y="459740"/>
                    <a:pt x="77470" y="459740"/>
                  </a:cubicBezTo>
                  <a:cubicBezTo>
                    <a:pt x="81280" y="459740"/>
                    <a:pt x="81280" y="459740"/>
                    <a:pt x="82550" y="459740"/>
                  </a:cubicBezTo>
                  <a:cubicBezTo>
                    <a:pt x="86360" y="461010"/>
                    <a:pt x="88900" y="463550"/>
                    <a:pt x="90170" y="467360"/>
                  </a:cubicBezTo>
                  <a:cubicBezTo>
                    <a:pt x="90170" y="466090"/>
                    <a:pt x="90170" y="464820"/>
                    <a:pt x="90170" y="464820"/>
                  </a:cubicBezTo>
                  <a:cubicBezTo>
                    <a:pt x="101600" y="464820"/>
                    <a:pt x="115570" y="459740"/>
                    <a:pt x="118110" y="453390"/>
                  </a:cubicBezTo>
                  <a:cubicBezTo>
                    <a:pt x="120650" y="448310"/>
                    <a:pt x="125730" y="444500"/>
                    <a:pt x="132080" y="444500"/>
                  </a:cubicBezTo>
                  <a:cubicBezTo>
                    <a:pt x="138430" y="444500"/>
                    <a:pt x="133350" y="444500"/>
                    <a:pt x="134620" y="444500"/>
                  </a:cubicBezTo>
                  <a:cubicBezTo>
                    <a:pt x="140970" y="444500"/>
                    <a:pt x="146050" y="452120"/>
                    <a:pt x="146050" y="458470"/>
                  </a:cubicBezTo>
                  <a:lnTo>
                    <a:pt x="146050" y="461010"/>
                  </a:lnTo>
                  <a:cubicBezTo>
                    <a:pt x="146050" y="461010"/>
                    <a:pt x="152400" y="461010"/>
                    <a:pt x="152400" y="461010"/>
                  </a:cubicBezTo>
                  <a:cubicBezTo>
                    <a:pt x="153670" y="454660"/>
                    <a:pt x="160020" y="449580"/>
                    <a:pt x="166370" y="449580"/>
                  </a:cubicBezTo>
                  <a:lnTo>
                    <a:pt x="172720" y="449580"/>
                  </a:lnTo>
                  <a:cubicBezTo>
                    <a:pt x="180340" y="449580"/>
                    <a:pt x="186690" y="455930"/>
                    <a:pt x="186690" y="463550"/>
                  </a:cubicBezTo>
                  <a:lnTo>
                    <a:pt x="186690" y="491490"/>
                  </a:lnTo>
                  <a:cubicBezTo>
                    <a:pt x="186690" y="497840"/>
                    <a:pt x="181610" y="501650"/>
                    <a:pt x="176530" y="504190"/>
                  </a:cubicBezTo>
                  <a:cubicBezTo>
                    <a:pt x="175260" y="504190"/>
                    <a:pt x="172720" y="504190"/>
                    <a:pt x="171450" y="504190"/>
                  </a:cubicBezTo>
                  <a:cubicBezTo>
                    <a:pt x="166370" y="504190"/>
                    <a:pt x="162560" y="501650"/>
                    <a:pt x="158750" y="499110"/>
                  </a:cubicBezTo>
                  <a:cubicBezTo>
                    <a:pt x="156210" y="499110"/>
                    <a:pt x="152400" y="501650"/>
                    <a:pt x="151130" y="504190"/>
                  </a:cubicBezTo>
                  <a:cubicBezTo>
                    <a:pt x="148590" y="509270"/>
                    <a:pt x="143510" y="511810"/>
                    <a:pt x="138430" y="511810"/>
                  </a:cubicBezTo>
                  <a:lnTo>
                    <a:pt x="129540" y="511810"/>
                  </a:lnTo>
                  <a:cubicBezTo>
                    <a:pt x="127000" y="511810"/>
                    <a:pt x="120650" y="523240"/>
                    <a:pt x="118110" y="529590"/>
                  </a:cubicBezTo>
                  <a:cubicBezTo>
                    <a:pt x="113030" y="539750"/>
                    <a:pt x="106680" y="551180"/>
                    <a:pt x="97790" y="561340"/>
                  </a:cubicBezTo>
                  <a:cubicBezTo>
                    <a:pt x="110490" y="572770"/>
                    <a:pt x="111760" y="591820"/>
                    <a:pt x="113030" y="603250"/>
                  </a:cubicBezTo>
                  <a:cubicBezTo>
                    <a:pt x="113030" y="604520"/>
                    <a:pt x="113030" y="607060"/>
                    <a:pt x="113030" y="608330"/>
                  </a:cubicBezTo>
                  <a:cubicBezTo>
                    <a:pt x="113030" y="608330"/>
                    <a:pt x="115570" y="608330"/>
                    <a:pt x="116840" y="608330"/>
                  </a:cubicBezTo>
                  <a:cubicBezTo>
                    <a:pt x="120650" y="608330"/>
                    <a:pt x="124460" y="609600"/>
                    <a:pt x="127000" y="612140"/>
                  </a:cubicBezTo>
                  <a:cubicBezTo>
                    <a:pt x="132080" y="615950"/>
                    <a:pt x="133350" y="622300"/>
                    <a:pt x="132080" y="627380"/>
                  </a:cubicBezTo>
                  <a:cubicBezTo>
                    <a:pt x="135890" y="629920"/>
                    <a:pt x="146050" y="636270"/>
                    <a:pt x="146050" y="650240"/>
                  </a:cubicBezTo>
                  <a:cubicBezTo>
                    <a:pt x="146050" y="656590"/>
                    <a:pt x="142240" y="661670"/>
                    <a:pt x="137160" y="664210"/>
                  </a:cubicBezTo>
                  <a:cubicBezTo>
                    <a:pt x="130810" y="666750"/>
                    <a:pt x="127000" y="670560"/>
                    <a:pt x="120650" y="674370"/>
                  </a:cubicBezTo>
                  <a:cubicBezTo>
                    <a:pt x="115570" y="678180"/>
                    <a:pt x="110490" y="681990"/>
                    <a:pt x="104140" y="685800"/>
                  </a:cubicBezTo>
                  <a:cubicBezTo>
                    <a:pt x="106680" y="687070"/>
                    <a:pt x="109220" y="689610"/>
                    <a:pt x="110490" y="692150"/>
                  </a:cubicBezTo>
                  <a:cubicBezTo>
                    <a:pt x="111760" y="692150"/>
                    <a:pt x="113030" y="693420"/>
                    <a:pt x="114300" y="694690"/>
                  </a:cubicBezTo>
                  <a:cubicBezTo>
                    <a:pt x="118110" y="697230"/>
                    <a:pt x="119380" y="702310"/>
                    <a:pt x="119380" y="707390"/>
                  </a:cubicBezTo>
                  <a:cubicBezTo>
                    <a:pt x="119380" y="712470"/>
                    <a:pt x="119380" y="712470"/>
                    <a:pt x="127000" y="716280"/>
                  </a:cubicBezTo>
                  <a:cubicBezTo>
                    <a:pt x="133350" y="720090"/>
                    <a:pt x="140970" y="723900"/>
                    <a:pt x="146050" y="732790"/>
                  </a:cubicBezTo>
                  <a:cubicBezTo>
                    <a:pt x="148590" y="736600"/>
                    <a:pt x="147320" y="742950"/>
                    <a:pt x="146050" y="746760"/>
                  </a:cubicBezTo>
                  <a:cubicBezTo>
                    <a:pt x="143510" y="750570"/>
                    <a:pt x="138430" y="753110"/>
                    <a:pt x="133350" y="753110"/>
                  </a:cubicBezTo>
                  <a:cubicBezTo>
                    <a:pt x="128270" y="753110"/>
                    <a:pt x="125730" y="754380"/>
                    <a:pt x="121920" y="758190"/>
                  </a:cubicBezTo>
                  <a:cubicBezTo>
                    <a:pt x="119380" y="759460"/>
                    <a:pt x="116840" y="760730"/>
                    <a:pt x="114300" y="760730"/>
                  </a:cubicBezTo>
                  <a:lnTo>
                    <a:pt x="100330" y="760730"/>
                  </a:lnTo>
                  <a:cubicBezTo>
                    <a:pt x="97790" y="760730"/>
                    <a:pt x="95250" y="760730"/>
                    <a:pt x="92710" y="758190"/>
                  </a:cubicBezTo>
                  <a:cubicBezTo>
                    <a:pt x="90170" y="756920"/>
                    <a:pt x="87630" y="754380"/>
                    <a:pt x="85090" y="753110"/>
                  </a:cubicBezTo>
                  <a:cubicBezTo>
                    <a:pt x="85090" y="753110"/>
                    <a:pt x="85090" y="753110"/>
                    <a:pt x="85090" y="754380"/>
                  </a:cubicBezTo>
                  <a:cubicBezTo>
                    <a:pt x="83820" y="756920"/>
                    <a:pt x="81280" y="758190"/>
                    <a:pt x="77470" y="759460"/>
                  </a:cubicBezTo>
                  <a:cubicBezTo>
                    <a:pt x="91440" y="762000"/>
                    <a:pt x="101600" y="773430"/>
                    <a:pt x="109220" y="782320"/>
                  </a:cubicBezTo>
                  <a:cubicBezTo>
                    <a:pt x="111760" y="786130"/>
                    <a:pt x="116840" y="791210"/>
                    <a:pt x="118110" y="791210"/>
                  </a:cubicBezTo>
                  <a:cubicBezTo>
                    <a:pt x="119380" y="791210"/>
                    <a:pt x="118110" y="791210"/>
                    <a:pt x="118110" y="791210"/>
                  </a:cubicBezTo>
                  <a:cubicBezTo>
                    <a:pt x="120650" y="788670"/>
                    <a:pt x="125730" y="787400"/>
                    <a:pt x="129540" y="787400"/>
                  </a:cubicBezTo>
                  <a:cubicBezTo>
                    <a:pt x="142240" y="787400"/>
                    <a:pt x="148590" y="792480"/>
                    <a:pt x="151130" y="797560"/>
                  </a:cubicBezTo>
                  <a:cubicBezTo>
                    <a:pt x="153670" y="797560"/>
                    <a:pt x="156210" y="795020"/>
                    <a:pt x="160020" y="795020"/>
                  </a:cubicBezTo>
                  <a:cubicBezTo>
                    <a:pt x="163830" y="795020"/>
                    <a:pt x="172720" y="795020"/>
                    <a:pt x="176530" y="808990"/>
                  </a:cubicBezTo>
                  <a:cubicBezTo>
                    <a:pt x="185420" y="821690"/>
                    <a:pt x="185420" y="839470"/>
                    <a:pt x="184150" y="857250"/>
                  </a:cubicBezTo>
                  <a:cubicBezTo>
                    <a:pt x="184150" y="858520"/>
                    <a:pt x="184150" y="861060"/>
                    <a:pt x="184150" y="862330"/>
                  </a:cubicBezTo>
                  <a:lnTo>
                    <a:pt x="198120" y="862330"/>
                  </a:lnTo>
                  <a:cubicBezTo>
                    <a:pt x="205740" y="862330"/>
                    <a:pt x="210820" y="867410"/>
                    <a:pt x="212090" y="875030"/>
                  </a:cubicBezTo>
                  <a:cubicBezTo>
                    <a:pt x="213360" y="883920"/>
                    <a:pt x="210820" y="890270"/>
                    <a:pt x="208280" y="894080"/>
                  </a:cubicBezTo>
                  <a:cubicBezTo>
                    <a:pt x="205740" y="897890"/>
                    <a:pt x="201930" y="900430"/>
                    <a:pt x="198120" y="901700"/>
                  </a:cubicBezTo>
                  <a:cubicBezTo>
                    <a:pt x="198120" y="905510"/>
                    <a:pt x="198120" y="909320"/>
                    <a:pt x="198120" y="913130"/>
                  </a:cubicBezTo>
                  <a:cubicBezTo>
                    <a:pt x="199390" y="913130"/>
                    <a:pt x="201930" y="911860"/>
                    <a:pt x="204470" y="911860"/>
                  </a:cubicBezTo>
                  <a:cubicBezTo>
                    <a:pt x="207010" y="911860"/>
                    <a:pt x="204470" y="911860"/>
                    <a:pt x="205740" y="911860"/>
                  </a:cubicBezTo>
                  <a:cubicBezTo>
                    <a:pt x="209550" y="911860"/>
                    <a:pt x="217170" y="911860"/>
                    <a:pt x="222250" y="919480"/>
                  </a:cubicBezTo>
                  <a:cubicBezTo>
                    <a:pt x="224790" y="922020"/>
                    <a:pt x="227330" y="928370"/>
                    <a:pt x="224790" y="935990"/>
                  </a:cubicBezTo>
                  <a:cubicBezTo>
                    <a:pt x="224790" y="937260"/>
                    <a:pt x="224790" y="938530"/>
                    <a:pt x="223520" y="939800"/>
                  </a:cubicBezTo>
                  <a:cubicBezTo>
                    <a:pt x="226060" y="944880"/>
                    <a:pt x="226060" y="949960"/>
                    <a:pt x="220980" y="952500"/>
                  </a:cubicBezTo>
                  <a:cubicBezTo>
                    <a:pt x="220980" y="952500"/>
                    <a:pt x="223520" y="952500"/>
                    <a:pt x="224790" y="952500"/>
                  </a:cubicBezTo>
                  <a:cubicBezTo>
                    <a:pt x="226060" y="952500"/>
                    <a:pt x="228600" y="952500"/>
                    <a:pt x="229870" y="952500"/>
                  </a:cubicBezTo>
                  <a:cubicBezTo>
                    <a:pt x="236220" y="955040"/>
                    <a:pt x="240030" y="962660"/>
                    <a:pt x="238760" y="969010"/>
                  </a:cubicBezTo>
                  <a:cubicBezTo>
                    <a:pt x="238760" y="974090"/>
                    <a:pt x="234950" y="977900"/>
                    <a:pt x="233680" y="980440"/>
                  </a:cubicBezTo>
                  <a:cubicBezTo>
                    <a:pt x="231140" y="984250"/>
                    <a:pt x="231140" y="985520"/>
                    <a:pt x="231140" y="990600"/>
                  </a:cubicBezTo>
                  <a:cubicBezTo>
                    <a:pt x="231140" y="994410"/>
                    <a:pt x="231140" y="998220"/>
                    <a:pt x="228600" y="1002030"/>
                  </a:cubicBezTo>
                  <a:cubicBezTo>
                    <a:pt x="229870" y="1002030"/>
                    <a:pt x="231140" y="1002030"/>
                    <a:pt x="233680" y="1002030"/>
                  </a:cubicBezTo>
                  <a:cubicBezTo>
                    <a:pt x="236220" y="1002030"/>
                    <a:pt x="234950" y="1002030"/>
                    <a:pt x="236220" y="1002030"/>
                  </a:cubicBezTo>
                  <a:cubicBezTo>
                    <a:pt x="240030" y="998220"/>
                    <a:pt x="243840" y="995680"/>
                    <a:pt x="246380" y="993140"/>
                  </a:cubicBezTo>
                  <a:cubicBezTo>
                    <a:pt x="248920" y="989330"/>
                    <a:pt x="254000" y="986790"/>
                    <a:pt x="257810" y="986790"/>
                  </a:cubicBezTo>
                  <a:cubicBezTo>
                    <a:pt x="261620" y="986790"/>
                    <a:pt x="260350" y="986790"/>
                    <a:pt x="262890" y="986790"/>
                  </a:cubicBezTo>
                  <a:cubicBezTo>
                    <a:pt x="276860" y="991870"/>
                    <a:pt x="290830" y="993140"/>
                    <a:pt x="304800" y="993140"/>
                  </a:cubicBezTo>
                  <a:cubicBezTo>
                    <a:pt x="318770" y="993140"/>
                    <a:pt x="311150" y="993140"/>
                    <a:pt x="314960" y="993140"/>
                  </a:cubicBezTo>
                  <a:cubicBezTo>
                    <a:pt x="323850" y="988060"/>
                    <a:pt x="337820" y="984250"/>
                    <a:pt x="346710" y="984250"/>
                  </a:cubicBezTo>
                  <a:cubicBezTo>
                    <a:pt x="369570" y="984250"/>
                    <a:pt x="374650" y="999490"/>
                    <a:pt x="374650" y="1004570"/>
                  </a:cubicBezTo>
                  <a:cubicBezTo>
                    <a:pt x="374650" y="1008380"/>
                    <a:pt x="374650" y="1013460"/>
                    <a:pt x="372110" y="1016000"/>
                  </a:cubicBezTo>
                  <a:cubicBezTo>
                    <a:pt x="372110" y="1016000"/>
                    <a:pt x="372110" y="1016000"/>
                    <a:pt x="372110" y="1016000"/>
                  </a:cubicBezTo>
                  <a:cubicBezTo>
                    <a:pt x="373380" y="1016000"/>
                    <a:pt x="375920" y="1014730"/>
                    <a:pt x="377190" y="1013460"/>
                  </a:cubicBezTo>
                  <a:cubicBezTo>
                    <a:pt x="378460" y="1013460"/>
                    <a:pt x="379730" y="1013460"/>
                    <a:pt x="382270" y="1013460"/>
                  </a:cubicBezTo>
                  <a:cubicBezTo>
                    <a:pt x="386080" y="1013460"/>
                    <a:pt x="389890" y="1014730"/>
                    <a:pt x="392430" y="1018540"/>
                  </a:cubicBezTo>
                  <a:cubicBezTo>
                    <a:pt x="396240" y="1022350"/>
                    <a:pt x="397510" y="1028700"/>
                    <a:pt x="394970" y="1033780"/>
                  </a:cubicBezTo>
                  <a:cubicBezTo>
                    <a:pt x="392430" y="1041400"/>
                    <a:pt x="392430" y="1042670"/>
                    <a:pt x="393700" y="1047750"/>
                  </a:cubicBezTo>
                  <a:cubicBezTo>
                    <a:pt x="393700" y="1051560"/>
                    <a:pt x="394970" y="1055370"/>
                    <a:pt x="396240" y="1060450"/>
                  </a:cubicBezTo>
                  <a:cubicBezTo>
                    <a:pt x="402590" y="1060450"/>
                    <a:pt x="407670" y="1062990"/>
                    <a:pt x="411480" y="1064260"/>
                  </a:cubicBezTo>
                  <a:cubicBezTo>
                    <a:pt x="416560" y="1051560"/>
                    <a:pt x="429260" y="1047750"/>
                    <a:pt x="434340" y="1047750"/>
                  </a:cubicBezTo>
                  <a:cubicBezTo>
                    <a:pt x="434340" y="1047750"/>
                    <a:pt x="435610" y="1047750"/>
                    <a:pt x="436880" y="1047750"/>
                  </a:cubicBezTo>
                  <a:cubicBezTo>
                    <a:pt x="440690" y="1047750"/>
                    <a:pt x="445770" y="1050290"/>
                    <a:pt x="448310" y="1052830"/>
                  </a:cubicBezTo>
                  <a:cubicBezTo>
                    <a:pt x="457200" y="1062990"/>
                    <a:pt x="461010" y="1070610"/>
                    <a:pt x="463550" y="1076960"/>
                  </a:cubicBezTo>
                  <a:cubicBezTo>
                    <a:pt x="466090" y="1075690"/>
                    <a:pt x="468630" y="1074420"/>
                    <a:pt x="471170" y="1074420"/>
                  </a:cubicBezTo>
                  <a:cubicBezTo>
                    <a:pt x="480060" y="1074420"/>
                    <a:pt x="485140" y="1079500"/>
                    <a:pt x="487680" y="1082040"/>
                  </a:cubicBezTo>
                  <a:cubicBezTo>
                    <a:pt x="490220" y="1082040"/>
                    <a:pt x="491490" y="1083310"/>
                    <a:pt x="494030" y="1084580"/>
                  </a:cubicBezTo>
                  <a:cubicBezTo>
                    <a:pt x="510540" y="1097280"/>
                    <a:pt x="502920" y="1117600"/>
                    <a:pt x="499110" y="1123950"/>
                  </a:cubicBezTo>
                  <a:cubicBezTo>
                    <a:pt x="499110" y="1129030"/>
                    <a:pt x="499110" y="1139190"/>
                    <a:pt x="499110" y="1146810"/>
                  </a:cubicBezTo>
                  <a:cubicBezTo>
                    <a:pt x="501650" y="1146810"/>
                    <a:pt x="504190" y="1146810"/>
                    <a:pt x="508000" y="1146810"/>
                  </a:cubicBezTo>
                  <a:cubicBezTo>
                    <a:pt x="511810" y="1146810"/>
                    <a:pt x="513080" y="1146810"/>
                    <a:pt x="514350" y="1146810"/>
                  </a:cubicBezTo>
                  <a:cubicBezTo>
                    <a:pt x="519430" y="1146810"/>
                    <a:pt x="527050" y="1148080"/>
                    <a:pt x="533400" y="1153160"/>
                  </a:cubicBezTo>
                  <a:cubicBezTo>
                    <a:pt x="537210" y="1155700"/>
                    <a:pt x="538480" y="1158240"/>
                    <a:pt x="539750" y="1160780"/>
                  </a:cubicBezTo>
                  <a:cubicBezTo>
                    <a:pt x="542290" y="1160780"/>
                    <a:pt x="546100" y="1160780"/>
                    <a:pt x="548640" y="1159510"/>
                  </a:cubicBezTo>
                  <a:cubicBezTo>
                    <a:pt x="548640" y="1159510"/>
                    <a:pt x="560070" y="1156970"/>
                    <a:pt x="560070" y="1156970"/>
                  </a:cubicBezTo>
                  <a:cubicBezTo>
                    <a:pt x="566420" y="1156970"/>
                    <a:pt x="572770" y="1154430"/>
                    <a:pt x="577850" y="1153160"/>
                  </a:cubicBezTo>
                  <a:cubicBezTo>
                    <a:pt x="582930" y="1151890"/>
                    <a:pt x="586740" y="1150620"/>
                    <a:pt x="591820" y="1150620"/>
                  </a:cubicBezTo>
                  <a:cubicBezTo>
                    <a:pt x="594360" y="1150620"/>
                    <a:pt x="596900" y="1150620"/>
                    <a:pt x="600710" y="1149350"/>
                  </a:cubicBezTo>
                  <a:cubicBezTo>
                    <a:pt x="601980" y="1149350"/>
                    <a:pt x="603250" y="1149350"/>
                    <a:pt x="608330" y="1143000"/>
                  </a:cubicBezTo>
                  <a:cubicBezTo>
                    <a:pt x="612140" y="1139190"/>
                    <a:pt x="619760" y="1132840"/>
                    <a:pt x="629920" y="1132840"/>
                  </a:cubicBezTo>
                  <a:cubicBezTo>
                    <a:pt x="640080" y="1132840"/>
                    <a:pt x="643890" y="1136650"/>
                    <a:pt x="648970" y="1139190"/>
                  </a:cubicBezTo>
                  <a:cubicBezTo>
                    <a:pt x="654050" y="1143000"/>
                    <a:pt x="657860" y="1144270"/>
                    <a:pt x="659130" y="1145540"/>
                  </a:cubicBezTo>
                  <a:cubicBezTo>
                    <a:pt x="659130" y="1143000"/>
                    <a:pt x="659130" y="1139190"/>
                    <a:pt x="659130" y="1136650"/>
                  </a:cubicBezTo>
                  <a:cubicBezTo>
                    <a:pt x="659130" y="1127760"/>
                    <a:pt x="660400" y="1120140"/>
                    <a:pt x="661670" y="1112520"/>
                  </a:cubicBezTo>
                  <a:cubicBezTo>
                    <a:pt x="661670" y="1106170"/>
                    <a:pt x="664210" y="1101090"/>
                    <a:pt x="664210" y="1094740"/>
                  </a:cubicBezTo>
                  <a:lnTo>
                    <a:pt x="664210" y="1088390"/>
                  </a:lnTo>
                  <a:cubicBezTo>
                    <a:pt x="664210" y="1074420"/>
                    <a:pt x="661670" y="1049020"/>
                    <a:pt x="683260" y="1041400"/>
                  </a:cubicBezTo>
                  <a:cubicBezTo>
                    <a:pt x="683260" y="1041400"/>
                    <a:pt x="690880" y="1038860"/>
                    <a:pt x="692150" y="1038860"/>
                  </a:cubicBezTo>
                  <a:cubicBezTo>
                    <a:pt x="693420" y="1037590"/>
                    <a:pt x="694690" y="1035050"/>
                    <a:pt x="697230" y="1033780"/>
                  </a:cubicBezTo>
                  <a:cubicBezTo>
                    <a:pt x="699770" y="1031240"/>
                    <a:pt x="704850" y="1027430"/>
                    <a:pt x="712470" y="1027430"/>
                  </a:cubicBezTo>
                  <a:lnTo>
                    <a:pt x="712470" y="1027430"/>
                  </a:lnTo>
                  <a:cubicBezTo>
                    <a:pt x="718820" y="1027430"/>
                    <a:pt x="723900" y="1031240"/>
                    <a:pt x="726440" y="1033780"/>
                  </a:cubicBezTo>
                  <a:lnTo>
                    <a:pt x="740410" y="1033780"/>
                  </a:lnTo>
                  <a:cubicBezTo>
                    <a:pt x="748030" y="1033780"/>
                    <a:pt x="755650" y="1032510"/>
                    <a:pt x="762000" y="1032510"/>
                  </a:cubicBezTo>
                  <a:cubicBezTo>
                    <a:pt x="802640" y="1032510"/>
                    <a:pt x="829310" y="1049020"/>
                    <a:pt x="852170" y="1062990"/>
                  </a:cubicBezTo>
                  <a:cubicBezTo>
                    <a:pt x="864870" y="1070610"/>
                    <a:pt x="877570" y="1078230"/>
                    <a:pt x="887730" y="1082040"/>
                  </a:cubicBezTo>
                  <a:cubicBezTo>
                    <a:pt x="890270" y="1082040"/>
                    <a:pt x="892810" y="1082040"/>
                    <a:pt x="896620" y="1082040"/>
                  </a:cubicBezTo>
                  <a:cubicBezTo>
                    <a:pt x="927100" y="1082040"/>
                    <a:pt x="963930" y="1071880"/>
                    <a:pt x="969010" y="1056640"/>
                  </a:cubicBezTo>
                  <a:cubicBezTo>
                    <a:pt x="971550" y="1050290"/>
                    <a:pt x="976630" y="1046480"/>
                    <a:pt x="982980" y="1046480"/>
                  </a:cubicBezTo>
                  <a:cubicBezTo>
                    <a:pt x="989330" y="1046480"/>
                    <a:pt x="984250" y="1046480"/>
                    <a:pt x="985520" y="1046480"/>
                  </a:cubicBezTo>
                  <a:cubicBezTo>
                    <a:pt x="991870" y="1046480"/>
                    <a:pt x="996950" y="1054100"/>
                    <a:pt x="996950" y="1060450"/>
                  </a:cubicBezTo>
                  <a:cubicBezTo>
                    <a:pt x="996950" y="1079500"/>
                    <a:pt x="988060" y="1090930"/>
                    <a:pt x="980440" y="1098550"/>
                  </a:cubicBezTo>
                  <a:cubicBezTo>
                    <a:pt x="984250" y="1102360"/>
                    <a:pt x="985520" y="1106170"/>
                    <a:pt x="985520" y="1108710"/>
                  </a:cubicBezTo>
                  <a:cubicBezTo>
                    <a:pt x="985520" y="1108710"/>
                    <a:pt x="988060" y="1108710"/>
                    <a:pt x="989330" y="1108710"/>
                  </a:cubicBezTo>
                  <a:cubicBezTo>
                    <a:pt x="993140" y="1108710"/>
                    <a:pt x="996950" y="1109980"/>
                    <a:pt x="999490" y="1113790"/>
                  </a:cubicBezTo>
                  <a:cubicBezTo>
                    <a:pt x="1002030" y="1117600"/>
                    <a:pt x="1003300" y="1121410"/>
                    <a:pt x="1003300" y="1125220"/>
                  </a:cubicBezTo>
                  <a:cubicBezTo>
                    <a:pt x="1010920" y="1129030"/>
                    <a:pt x="1016000" y="1134110"/>
                    <a:pt x="1018540" y="1137920"/>
                  </a:cubicBezTo>
                  <a:cubicBezTo>
                    <a:pt x="1018540" y="1137920"/>
                    <a:pt x="1018540" y="1139190"/>
                    <a:pt x="1019810" y="1139190"/>
                  </a:cubicBezTo>
                  <a:cubicBezTo>
                    <a:pt x="1019810" y="1137920"/>
                    <a:pt x="1021080" y="1136650"/>
                    <a:pt x="1022350" y="1135380"/>
                  </a:cubicBezTo>
                  <a:cubicBezTo>
                    <a:pt x="1027430" y="1130300"/>
                    <a:pt x="1035050" y="1127760"/>
                    <a:pt x="1043940" y="1127760"/>
                  </a:cubicBezTo>
                  <a:cubicBezTo>
                    <a:pt x="1052830" y="1127760"/>
                    <a:pt x="1050290" y="1127760"/>
                    <a:pt x="1052830" y="1127760"/>
                  </a:cubicBezTo>
                  <a:cubicBezTo>
                    <a:pt x="1059180" y="1127760"/>
                    <a:pt x="1064260" y="1134110"/>
                    <a:pt x="1064260" y="1140460"/>
                  </a:cubicBezTo>
                  <a:cubicBezTo>
                    <a:pt x="1064260" y="1140460"/>
                    <a:pt x="1064260" y="1140460"/>
                    <a:pt x="1064260" y="1140460"/>
                  </a:cubicBezTo>
                  <a:cubicBezTo>
                    <a:pt x="1066800" y="1140460"/>
                    <a:pt x="1070610" y="1140460"/>
                    <a:pt x="1070610" y="1140460"/>
                  </a:cubicBezTo>
                  <a:cubicBezTo>
                    <a:pt x="1070610" y="1140460"/>
                    <a:pt x="1071880" y="1140460"/>
                    <a:pt x="1071880" y="1140460"/>
                  </a:cubicBezTo>
                  <a:cubicBezTo>
                    <a:pt x="1074420" y="1136650"/>
                    <a:pt x="1079500" y="1134110"/>
                    <a:pt x="1083310" y="1134110"/>
                  </a:cubicBezTo>
                  <a:cubicBezTo>
                    <a:pt x="1087120" y="1134110"/>
                    <a:pt x="1084580" y="1134110"/>
                    <a:pt x="1085850" y="1134110"/>
                  </a:cubicBezTo>
                  <a:cubicBezTo>
                    <a:pt x="1090930" y="1134110"/>
                    <a:pt x="1094740" y="1137920"/>
                    <a:pt x="1096010" y="1141730"/>
                  </a:cubicBezTo>
                  <a:cubicBezTo>
                    <a:pt x="1097280" y="1141730"/>
                    <a:pt x="1099820" y="1141730"/>
                    <a:pt x="1099820" y="1141730"/>
                  </a:cubicBezTo>
                  <a:cubicBezTo>
                    <a:pt x="1102360" y="1141730"/>
                    <a:pt x="1109980" y="1144270"/>
                    <a:pt x="1113790" y="1149350"/>
                  </a:cubicBezTo>
                  <a:cubicBezTo>
                    <a:pt x="1115060" y="1149350"/>
                    <a:pt x="1116330" y="1149350"/>
                    <a:pt x="1117600" y="1149350"/>
                  </a:cubicBezTo>
                  <a:cubicBezTo>
                    <a:pt x="1118870" y="1149350"/>
                    <a:pt x="1121410" y="1149350"/>
                    <a:pt x="1122680" y="1149350"/>
                  </a:cubicBezTo>
                  <a:cubicBezTo>
                    <a:pt x="1122680" y="1148080"/>
                    <a:pt x="1122680" y="1146810"/>
                    <a:pt x="1122680" y="1145540"/>
                  </a:cubicBezTo>
                  <a:cubicBezTo>
                    <a:pt x="1125220" y="1140460"/>
                    <a:pt x="1129030" y="1136650"/>
                    <a:pt x="1135380" y="1136650"/>
                  </a:cubicBezTo>
                  <a:cubicBezTo>
                    <a:pt x="1137920" y="1135380"/>
                    <a:pt x="1141730" y="1131570"/>
                    <a:pt x="1146810" y="1130300"/>
                  </a:cubicBezTo>
                  <a:cubicBezTo>
                    <a:pt x="1146810" y="1130300"/>
                    <a:pt x="1151890" y="1130300"/>
                    <a:pt x="1153160" y="1130300"/>
                  </a:cubicBezTo>
                  <a:cubicBezTo>
                    <a:pt x="1158240" y="1130300"/>
                    <a:pt x="1165860" y="1134110"/>
                    <a:pt x="1168400" y="1137920"/>
                  </a:cubicBezTo>
                  <a:cubicBezTo>
                    <a:pt x="1168400" y="1137920"/>
                    <a:pt x="1168400" y="1137920"/>
                    <a:pt x="1168400" y="1139190"/>
                  </a:cubicBezTo>
                  <a:cubicBezTo>
                    <a:pt x="1168400" y="1139190"/>
                    <a:pt x="1170940" y="1139190"/>
                    <a:pt x="1172210" y="1137920"/>
                  </a:cubicBezTo>
                  <a:cubicBezTo>
                    <a:pt x="1173480" y="1137920"/>
                    <a:pt x="1174750" y="1137920"/>
                    <a:pt x="1176020" y="1137920"/>
                  </a:cubicBezTo>
                  <a:cubicBezTo>
                    <a:pt x="1177290" y="1137920"/>
                    <a:pt x="1177290" y="1137920"/>
                    <a:pt x="1178560" y="1137920"/>
                  </a:cubicBezTo>
                  <a:cubicBezTo>
                    <a:pt x="1181100" y="1134110"/>
                    <a:pt x="1184910" y="1130300"/>
                    <a:pt x="1188720" y="1126490"/>
                  </a:cubicBezTo>
                  <a:cubicBezTo>
                    <a:pt x="1191260" y="1123950"/>
                    <a:pt x="1193800" y="1123950"/>
                    <a:pt x="1197610" y="1123950"/>
                  </a:cubicBezTo>
                  <a:cubicBezTo>
                    <a:pt x="1201420" y="1123950"/>
                    <a:pt x="1197610" y="1123950"/>
                    <a:pt x="1198880" y="1123950"/>
                  </a:cubicBezTo>
                  <a:cubicBezTo>
                    <a:pt x="1202690" y="1123950"/>
                    <a:pt x="1206500" y="1126490"/>
                    <a:pt x="1209040" y="1129030"/>
                  </a:cubicBezTo>
                  <a:cubicBezTo>
                    <a:pt x="1209040" y="1129030"/>
                    <a:pt x="1209040" y="1129030"/>
                    <a:pt x="1209040" y="1130300"/>
                  </a:cubicBezTo>
                  <a:cubicBezTo>
                    <a:pt x="1209040" y="1130300"/>
                    <a:pt x="1209040" y="1130300"/>
                    <a:pt x="1209040" y="1130300"/>
                  </a:cubicBezTo>
                  <a:cubicBezTo>
                    <a:pt x="1206500" y="1120140"/>
                    <a:pt x="1209040" y="1112520"/>
                    <a:pt x="1219200" y="1106170"/>
                  </a:cubicBezTo>
                  <a:cubicBezTo>
                    <a:pt x="1219200" y="1102360"/>
                    <a:pt x="1221740" y="1097280"/>
                    <a:pt x="1223010" y="1094740"/>
                  </a:cubicBezTo>
                  <a:cubicBezTo>
                    <a:pt x="1226820" y="1089660"/>
                    <a:pt x="1233170" y="1088390"/>
                    <a:pt x="1236980" y="1088390"/>
                  </a:cubicBezTo>
                  <a:cubicBezTo>
                    <a:pt x="1240790" y="1088390"/>
                    <a:pt x="1239520" y="1088390"/>
                    <a:pt x="1240790" y="1088390"/>
                  </a:cubicBezTo>
                  <a:lnTo>
                    <a:pt x="1245870" y="1083310"/>
                  </a:lnTo>
                  <a:cubicBezTo>
                    <a:pt x="1253490" y="1075690"/>
                    <a:pt x="1262380" y="1074420"/>
                    <a:pt x="1272540" y="1073150"/>
                  </a:cubicBezTo>
                  <a:lnTo>
                    <a:pt x="1277620" y="1070610"/>
                  </a:lnTo>
                  <a:cubicBezTo>
                    <a:pt x="1277620" y="1070610"/>
                    <a:pt x="1281430" y="1065530"/>
                    <a:pt x="1281430" y="1065530"/>
                  </a:cubicBezTo>
                  <a:cubicBezTo>
                    <a:pt x="1283970" y="1064260"/>
                    <a:pt x="1285240" y="1061720"/>
                    <a:pt x="1290320" y="1059180"/>
                  </a:cubicBezTo>
                  <a:cubicBezTo>
                    <a:pt x="1294130" y="1055370"/>
                    <a:pt x="1299210" y="1051560"/>
                    <a:pt x="1304290" y="1047750"/>
                  </a:cubicBezTo>
                  <a:cubicBezTo>
                    <a:pt x="1309370" y="1043940"/>
                    <a:pt x="1315720" y="1040130"/>
                    <a:pt x="1325880" y="1040130"/>
                  </a:cubicBezTo>
                  <a:cubicBezTo>
                    <a:pt x="1336040" y="1040130"/>
                    <a:pt x="1325880" y="1040130"/>
                    <a:pt x="1327150" y="1040130"/>
                  </a:cubicBezTo>
                  <a:cubicBezTo>
                    <a:pt x="1355090" y="1046480"/>
                    <a:pt x="1372870" y="1056640"/>
                    <a:pt x="1389380" y="1065530"/>
                  </a:cubicBezTo>
                  <a:cubicBezTo>
                    <a:pt x="1407160" y="1075690"/>
                    <a:pt x="1421130" y="1083310"/>
                    <a:pt x="1442720" y="1083310"/>
                  </a:cubicBezTo>
                  <a:cubicBezTo>
                    <a:pt x="1464310" y="1083310"/>
                    <a:pt x="1454150" y="1083310"/>
                    <a:pt x="1460500" y="1082040"/>
                  </a:cubicBezTo>
                  <a:cubicBezTo>
                    <a:pt x="1478280" y="1056640"/>
                    <a:pt x="1498600" y="1031240"/>
                    <a:pt x="1532890" y="1019810"/>
                  </a:cubicBezTo>
                  <a:cubicBezTo>
                    <a:pt x="1534160" y="1019810"/>
                    <a:pt x="1537970" y="1019810"/>
                    <a:pt x="1539240" y="1019810"/>
                  </a:cubicBezTo>
                  <a:cubicBezTo>
                    <a:pt x="1544320" y="1019810"/>
                    <a:pt x="1548130" y="1021080"/>
                    <a:pt x="1551940" y="1024890"/>
                  </a:cubicBezTo>
                  <a:cubicBezTo>
                    <a:pt x="1553210" y="1023620"/>
                    <a:pt x="1555750" y="1022350"/>
                    <a:pt x="1558290" y="1021080"/>
                  </a:cubicBezTo>
                  <a:cubicBezTo>
                    <a:pt x="1559560" y="1021080"/>
                    <a:pt x="1560830" y="1021080"/>
                    <a:pt x="1562100" y="1021080"/>
                  </a:cubicBezTo>
                  <a:cubicBezTo>
                    <a:pt x="1565910" y="1021080"/>
                    <a:pt x="1568450" y="1021080"/>
                    <a:pt x="1570990" y="1023620"/>
                  </a:cubicBezTo>
                  <a:cubicBezTo>
                    <a:pt x="1588770" y="1037590"/>
                    <a:pt x="1598930" y="1051560"/>
                    <a:pt x="1600200" y="1065530"/>
                  </a:cubicBezTo>
                  <a:cubicBezTo>
                    <a:pt x="1601470" y="1079500"/>
                    <a:pt x="1598930" y="1087120"/>
                    <a:pt x="1590040" y="1096010"/>
                  </a:cubicBezTo>
                  <a:lnTo>
                    <a:pt x="1584960" y="1102360"/>
                  </a:lnTo>
                  <a:cubicBezTo>
                    <a:pt x="1578610" y="1109980"/>
                    <a:pt x="1572260" y="1118870"/>
                    <a:pt x="1563370" y="1125220"/>
                  </a:cubicBezTo>
                  <a:cubicBezTo>
                    <a:pt x="1559560" y="1127760"/>
                    <a:pt x="1554480" y="1130300"/>
                    <a:pt x="1549400" y="1134110"/>
                  </a:cubicBezTo>
                  <a:cubicBezTo>
                    <a:pt x="1544320" y="1136650"/>
                    <a:pt x="1539240" y="1140460"/>
                    <a:pt x="1535430" y="1143000"/>
                  </a:cubicBezTo>
                  <a:cubicBezTo>
                    <a:pt x="1535430" y="1143000"/>
                    <a:pt x="1535430" y="1145540"/>
                    <a:pt x="1535430" y="1151890"/>
                  </a:cubicBezTo>
                  <a:cubicBezTo>
                    <a:pt x="1535430" y="1154430"/>
                    <a:pt x="1535430" y="1156970"/>
                    <a:pt x="1535430" y="1162050"/>
                  </a:cubicBezTo>
                  <a:cubicBezTo>
                    <a:pt x="1535430" y="1167130"/>
                    <a:pt x="1535430" y="1172210"/>
                    <a:pt x="1534160" y="1178560"/>
                  </a:cubicBezTo>
                  <a:cubicBezTo>
                    <a:pt x="1532890" y="1182370"/>
                    <a:pt x="1530350" y="1184910"/>
                    <a:pt x="1531620" y="1188720"/>
                  </a:cubicBezTo>
                  <a:cubicBezTo>
                    <a:pt x="1534160" y="1191260"/>
                    <a:pt x="1536700" y="1193800"/>
                    <a:pt x="1539240" y="1198880"/>
                  </a:cubicBezTo>
                  <a:cubicBezTo>
                    <a:pt x="1540510" y="1202690"/>
                    <a:pt x="1541780" y="1206500"/>
                    <a:pt x="1541780" y="1212850"/>
                  </a:cubicBezTo>
                  <a:cubicBezTo>
                    <a:pt x="1545590" y="1215390"/>
                    <a:pt x="1548130" y="1220470"/>
                    <a:pt x="1549400" y="1224280"/>
                  </a:cubicBezTo>
                  <a:cubicBezTo>
                    <a:pt x="1555750" y="1216660"/>
                    <a:pt x="1558290" y="1207770"/>
                    <a:pt x="1562100" y="1198880"/>
                  </a:cubicBezTo>
                  <a:cubicBezTo>
                    <a:pt x="1568450" y="1181100"/>
                    <a:pt x="1577340" y="1160780"/>
                    <a:pt x="1606550" y="1154430"/>
                  </a:cubicBezTo>
                  <a:cubicBezTo>
                    <a:pt x="1595120" y="1111250"/>
                    <a:pt x="1602740" y="1070610"/>
                    <a:pt x="1628140" y="1040130"/>
                  </a:cubicBezTo>
                  <a:cubicBezTo>
                    <a:pt x="1629410" y="1037590"/>
                    <a:pt x="1631950" y="1036320"/>
                    <a:pt x="1634490" y="1036320"/>
                  </a:cubicBezTo>
                  <a:cubicBezTo>
                    <a:pt x="1638300" y="1036320"/>
                    <a:pt x="1642110" y="1035050"/>
                    <a:pt x="1645920" y="1035050"/>
                  </a:cubicBezTo>
                  <a:cubicBezTo>
                    <a:pt x="1656080" y="1035050"/>
                    <a:pt x="1661160" y="1038860"/>
                    <a:pt x="1664970" y="1041400"/>
                  </a:cubicBezTo>
                  <a:lnTo>
                    <a:pt x="1672590" y="1041400"/>
                  </a:lnTo>
                  <a:cubicBezTo>
                    <a:pt x="1672590" y="1042670"/>
                    <a:pt x="1678940" y="1042670"/>
                    <a:pt x="1678940" y="1042670"/>
                  </a:cubicBezTo>
                  <a:cubicBezTo>
                    <a:pt x="1682750" y="1042670"/>
                    <a:pt x="1686560" y="1043940"/>
                    <a:pt x="1689100" y="1046480"/>
                  </a:cubicBezTo>
                  <a:cubicBezTo>
                    <a:pt x="1701800" y="1059180"/>
                    <a:pt x="1715770" y="1065530"/>
                    <a:pt x="1733550" y="1065530"/>
                  </a:cubicBezTo>
                  <a:cubicBezTo>
                    <a:pt x="1751330" y="1065530"/>
                    <a:pt x="1784350" y="1054100"/>
                    <a:pt x="1809750" y="1042670"/>
                  </a:cubicBezTo>
                  <a:cubicBezTo>
                    <a:pt x="1837690" y="1031240"/>
                    <a:pt x="1865630" y="1018540"/>
                    <a:pt x="1893570" y="1018540"/>
                  </a:cubicBezTo>
                  <a:cubicBezTo>
                    <a:pt x="1921510" y="1018540"/>
                    <a:pt x="1945640" y="1031240"/>
                    <a:pt x="1963420" y="1056640"/>
                  </a:cubicBezTo>
                  <a:cubicBezTo>
                    <a:pt x="1982470" y="1060450"/>
                    <a:pt x="2001520" y="1061720"/>
                    <a:pt x="2019300" y="1061720"/>
                  </a:cubicBezTo>
                  <a:cubicBezTo>
                    <a:pt x="2089150" y="1061720"/>
                    <a:pt x="2145030" y="1035050"/>
                    <a:pt x="2199640" y="1009650"/>
                  </a:cubicBezTo>
                  <a:cubicBezTo>
                    <a:pt x="2227580" y="995680"/>
                    <a:pt x="2258060" y="982980"/>
                    <a:pt x="2292351" y="971550"/>
                  </a:cubicBezTo>
                  <a:lnTo>
                    <a:pt x="2312670" y="971550"/>
                  </a:lnTo>
                  <a:cubicBezTo>
                    <a:pt x="2316480" y="971550"/>
                    <a:pt x="2321560" y="974090"/>
                    <a:pt x="2324101" y="976630"/>
                  </a:cubicBezTo>
                  <a:cubicBezTo>
                    <a:pt x="2326640" y="980440"/>
                    <a:pt x="2343151" y="985520"/>
                    <a:pt x="2360930" y="985520"/>
                  </a:cubicBezTo>
                  <a:cubicBezTo>
                    <a:pt x="2378710" y="985520"/>
                    <a:pt x="2377440" y="982980"/>
                    <a:pt x="2378710" y="981710"/>
                  </a:cubicBezTo>
                  <a:cubicBezTo>
                    <a:pt x="2381251" y="979170"/>
                    <a:pt x="2385060" y="977900"/>
                    <a:pt x="2388870" y="977900"/>
                  </a:cubicBezTo>
                  <a:lnTo>
                    <a:pt x="2401570" y="977900"/>
                  </a:lnTo>
                  <a:cubicBezTo>
                    <a:pt x="2435860" y="975360"/>
                    <a:pt x="2462530" y="963930"/>
                    <a:pt x="2489201" y="939800"/>
                  </a:cubicBezTo>
                  <a:cubicBezTo>
                    <a:pt x="2491740" y="937260"/>
                    <a:pt x="2495551" y="935990"/>
                    <a:pt x="2498090" y="935990"/>
                  </a:cubicBezTo>
                  <a:cubicBezTo>
                    <a:pt x="2500630" y="935990"/>
                    <a:pt x="2498090" y="935990"/>
                    <a:pt x="2498090" y="935990"/>
                  </a:cubicBezTo>
                  <a:cubicBezTo>
                    <a:pt x="2501901" y="935990"/>
                    <a:pt x="2505710" y="938530"/>
                    <a:pt x="2508251" y="941070"/>
                  </a:cubicBezTo>
                  <a:cubicBezTo>
                    <a:pt x="2508251" y="942340"/>
                    <a:pt x="2513330" y="943610"/>
                    <a:pt x="2515870" y="944880"/>
                  </a:cubicBezTo>
                  <a:cubicBezTo>
                    <a:pt x="2523490" y="948690"/>
                    <a:pt x="2536190" y="955040"/>
                    <a:pt x="2540001" y="970280"/>
                  </a:cubicBezTo>
                  <a:cubicBezTo>
                    <a:pt x="2548890" y="969010"/>
                    <a:pt x="2552701" y="962660"/>
                    <a:pt x="2561590" y="948690"/>
                  </a:cubicBezTo>
                  <a:cubicBezTo>
                    <a:pt x="2561590" y="947420"/>
                    <a:pt x="2564130" y="946150"/>
                    <a:pt x="2565401" y="944880"/>
                  </a:cubicBezTo>
                  <a:cubicBezTo>
                    <a:pt x="2565401" y="943610"/>
                    <a:pt x="2565401" y="939800"/>
                    <a:pt x="2565401" y="938530"/>
                  </a:cubicBezTo>
                  <a:cubicBezTo>
                    <a:pt x="2566670" y="932180"/>
                    <a:pt x="2573020" y="927100"/>
                    <a:pt x="2579370" y="927100"/>
                  </a:cubicBezTo>
                  <a:cubicBezTo>
                    <a:pt x="2581910" y="924560"/>
                    <a:pt x="2588260" y="920750"/>
                    <a:pt x="2597151" y="920750"/>
                  </a:cubicBezTo>
                  <a:cubicBezTo>
                    <a:pt x="2606040" y="920750"/>
                    <a:pt x="2604770" y="920750"/>
                    <a:pt x="2607310" y="923290"/>
                  </a:cubicBezTo>
                  <a:cubicBezTo>
                    <a:pt x="2612390" y="925830"/>
                    <a:pt x="2616201" y="927100"/>
                    <a:pt x="2620010" y="927100"/>
                  </a:cubicBezTo>
                  <a:cubicBezTo>
                    <a:pt x="2628901" y="927100"/>
                    <a:pt x="2636520" y="920750"/>
                    <a:pt x="2645410" y="913130"/>
                  </a:cubicBezTo>
                  <a:cubicBezTo>
                    <a:pt x="2650490" y="909320"/>
                    <a:pt x="2655570" y="905510"/>
                    <a:pt x="2660651" y="901700"/>
                  </a:cubicBezTo>
                  <a:cubicBezTo>
                    <a:pt x="2663190" y="900430"/>
                    <a:pt x="2665730" y="899160"/>
                    <a:pt x="2668270" y="899160"/>
                  </a:cubicBezTo>
                  <a:cubicBezTo>
                    <a:pt x="2672080" y="899160"/>
                    <a:pt x="2675890" y="900430"/>
                    <a:pt x="2678430" y="902970"/>
                  </a:cubicBezTo>
                  <a:cubicBezTo>
                    <a:pt x="2688590" y="913130"/>
                    <a:pt x="2688590" y="924560"/>
                    <a:pt x="2686051" y="933450"/>
                  </a:cubicBezTo>
                  <a:cubicBezTo>
                    <a:pt x="2686051" y="933450"/>
                    <a:pt x="2688590" y="933450"/>
                    <a:pt x="2689860" y="933450"/>
                  </a:cubicBezTo>
                  <a:cubicBezTo>
                    <a:pt x="2693670" y="933450"/>
                    <a:pt x="2694940" y="934720"/>
                    <a:pt x="2697480" y="937260"/>
                  </a:cubicBezTo>
                  <a:cubicBezTo>
                    <a:pt x="2700020" y="937260"/>
                    <a:pt x="2702560" y="934720"/>
                    <a:pt x="2711451" y="933450"/>
                  </a:cubicBezTo>
                  <a:cubicBezTo>
                    <a:pt x="2715260" y="933450"/>
                    <a:pt x="2717801" y="933450"/>
                    <a:pt x="2721610" y="933450"/>
                  </a:cubicBezTo>
                  <a:cubicBezTo>
                    <a:pt x="2725420" y="933450"/>
                    <a:pt x="2726690" y="933450"/>
                    <a:pt x="2727960" y="933450"/>
                  </a:cubicBezTo>
                  <a:cubicBezTo>
                    <a:pt x="2729230" y="933450"/>
                    <a:pt x="2730501" y="933450"/>
                    <a:pt x="2731770" y="933450"/>
                  </a:cubicBezTo>
                  <a:cubicBezTo>
                    <a:pt x="2731770" y="928370"/>
                    <a:pt x="2731770" y="922020"/>
                    <a:pt x="2735580" y="919480"/>
                  </a:cubicBezTo>
                  <a:cubicBezTo>
                    <a:pt x="2740660" y="911860"/>
                    <a:pt x="2748280" y="911860"/>
                    <a:pt x="2752090" y="911860"/>
                  </a:cubicBezTo>
                  <a:cubicBezTo>
                    <a:pt x="2752090" y="911860"/>
                    <a:pt x="2752090" y="911860"/>
                    <a:pt x="2753360" y="911860"/>
                  </a:cubicBezTo>
                  <a:cubicBezTo>
                    <a:pt x="2758440" y="911860"/>
                    <a:pt x="2763520" y="914400"/>
                    <a:pt x="2766060" y="919480"/>
                  </a:cubicBezTo>
                  <a:cubicBezTo>
                    <a:pt x="2768601" y="924560"/>
                    <a:pt x="2771140" y="929640"/>
                    <a:pt x="2771140" y="933450"/>
                  </a:cubicBezTo>
                  <a:cubicBezTo>
                    <a:pt x="2777490" y="930910"/>
                    <a:pt x="2783840" y="928370"/>
                    <a:pt x="2790190" y="925830"/>
                  </a:cubicBezTo>
                  <a:cubicBezTo>
                    <a:pt x="2790190" y="925830"/>
                    <a:pt x="2792730" y="925830"/>
                    <a:pt x="2794001" y="925830"/>
                  </a:cubicBezTo>
                  <a:cubicBezTo>
                    <a:pt x="2796540" y="925830"/>
                    <a:pt x="2800351" y="925830"/>
                    <a:pt x="2802890" y="928370"/>
                  </a:cubicBezTo>
                  <a:cubicBezTo>
                    <a:pt x="2802890" y="928370"/>
                    <a:pt x="2805430" y="929640"/>
                    <a:pt x="2805430" y="930910"/>
                  </a:cubicBezTo>
                  <a:cubicBezTo>
                    <a:pt x="2809240" y="928370"/>
                    <a:pt x="2813051" y="928370"/>
                    <a:pt x="2816860" y="928370"/>
                  </a:cubicBezTo>
                  <a:cubicBezTo>
                    <a:pt x="2820670" y="928370"/>
                    <a:pt x="2824480" y="928370"/>
                    <a:pt x="2825751" y="928370"/>
                  </a:cubicBezTo>
                  <a:cubicBezTo>
                    <a:pt x="2827020" y="928370"/>
                    <a:pt x="2825751" y="928370"/>
                    <a:pt x="2825751" y="928370"/>
                  </a:cubicBezTo>
                  <a:cubicBezTo>
                    <a:pt x="2828290" y="925830"/>
                    <a:pt x="2832101" y="924560"/>
                    <a:pt x="2834640" y="924560"/>
                  </a:cubicBezTo>
                  <a:cubicBezTo>
                    <a:pt x="2837180" y="924560"/>
                    <a:pt x="2839720" y="924560"/>
                    <a:pt x="2840990" y="925830"/>
                  </a:cubicBezTo>
                  <a:cubicBezTo>
                    <a:pt x="2846070" y="928370"/>
                    <a:pt x="2848610" y="934720"/>
                    <a:pt x="2848610" y="939800"/>
                  </a:cubicBezTo>
                  <a:cubicBezTo>
                    <a:pt x="2847340" y="951230"/>
                    <a:pt x="2843530" y="957580"/>
                    <a:pt x="2838451" y="962660"/>
                  </a:cubicBezTo>
                  <a:cubicBezTo>
                    <a:pt x="2838451" y="962660"/>
                    <a:pt x="2838451" y="965200"/>
                    <a:pt x="2840990" y="967740"/>
                  </a:cubicBezTo>
                  <a:cubicBezTo>
                    <a:pt x="2842260" y="971550"/>
                    <a:pt x="2842260" y="975360"/>
                    <a:pt x="2840990" y="977900"/>
                  </a:cubicBezTo>
                  <a:cubicBezTo>
                    <a:pt x="2843530" y="976630"/>
                    <a:pt x="2846070" y="974090"/>
                    <a:pt x="2848610" y="972820"/>
                  </a:cubicBezTo>
                  <a:cubicBezTo>
                    <a:pt x="2856230" y="966470"/>
                    <a:pt x="2866390" y="958850"/>
                    <a:pt x="2877820" y="956310"/>
                  </a:cubicBezTo>
                  <a:cubicBezTo>
                    <a:pt x="2876551" y="953770"/>
                    <a:pt x="2875280" y="951230"/>
                    <a:pt x="2875280" y="94742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81" name="Volný tvar: obrazec 280">
              <a:extLst>
                <a:ext uri="{FF2B5EF4-FFF2-40B4-BE49-F238E27FC236}">
                  <a16:creationId xmlns:a16="http://schemas.microsoft.com/office/drawing/2014/main" id="{71A8DA62-5B62-52B4-47CA-CE8B18DB6094}"/>
                </a:ext>
              </a:extLst>
            </p:cNvPr>
            <p:cNvSpPr/>
            <p:nvPr/>
          </p:nvSpPr>
          <p:spPr>
            <a:xfrm>
              <a:off x="9713152" y="6120919"/>
              <a:ext cx="13556" cy="12426"/>
            </a:xfrm>
            <a:custGeom>
              <a:avLst/>
              <a:gdLst>
                <a:gd name="connsiteX0" fmla="*/ 8890 w 15239"/>
                <a:gd name="connsiteY0" fmla="*/ 6350 h 13970"/>
                <a:gd name="connsiteX1" fmla="*/ 0 w 15239"/>
                <a:gd name="connsiteY1" fmla="*/ 0 h 13970"/>
                <a:gd name="connsiteX2" fmla="*/ 0 w 15239"/>
                <a:gd name="connsiteY2" fmla="*/ 0 h 13970"/>
                <a:gd name="connsiteX3" fmla="*/ 3810 w 15239"/>
                <a:gd name="connsiteY3" fmla="*/ 10161 h 13970"/>
                <a:gd name="connsiteX4" fmla="*/ 6350 w 15239"/>
                <a:gd name="connsiteY4" fmla="*/ 13970 h 13970"/>
                <a:gd name="connsiteX5" fmla="*/ 8890 w 15239"/>
                <a:gd name="connsiteY5" fmla="*/ 12700 h 13970"/>
                <a:gd name="connsiteX6" fmla="*/ 15240 w 15239"/>
                <a:gd name="connsiteY6" fmla="*/ 7620 h 13970"/>
                <a:gd name="connsiteX7" fmla="*/ 12700 w 15239"/>
                <a:gd name="connsiteY7" fmla="*/ 7620 h 13970"/>
                <a:gd name="connsiteX8" fmla="*/ 8890 w 15239"/>
                <a:gd name="connsiteY8" fmla="*/ 7620 h 1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39" h="13970">
                  <a:moveTo>
                    <a:pt x="8890" y="6350"/>
                  </a:moveTo>
                  <a:cubicBezTo>
                    <a:pt x="5080" y="6350"/>
                    <a:pt x="2540" y="254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50"/>
                    <a:pt x="2540" y="8890"/>
                    <a:pt x="3810" y="10161"/>
                  </a:cubicBezTo>
                  <a:cubicBezTo>
                    <a:pt x="3810" y="11430"/>
                    <a:pt x="5080" y="12700"/>
                    <a:pt x="6350" y="13970"/>
                  </a:cubicBezTo>
                  <a:cubicBezTo>
                    <a:pt x="6350" y="13970"/>
                    <a:pt x="8890" y="13970"/>
                    <a:pt x="8890" y="12700"/>
                  </a:cubicBezTo>
                  <a:cubicBezTo>
                    <a:pt x="11430" y="10161"/>
                    <a:pt x="13970" y="8890"/>
                    <a:pt x="15240" y="7620"/>
                  </a:cubicBezTo>
                  <a:cubicBezTo>
                    <a:pt x="15240" y="7620"/>
                    <a:pt x="13970" y="7620"/>
                    <a:pt x="12700" y="7620"/>
                  </a:cubicBezTo>
                  <a:cubicBezTo>
                    <a:pt x="11430" y="7620"/>
                    <a:pt x="10160" y="7620"/>
                    <a:pt x="8890" y="762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82" name="Volný tvar: obrazec 281">
              <a:extLst>
                <a:ext uri="{FF2B5EF4-FFF2-40B4-BE49-F238E27FC236}">
                  <a16:creationId xmlns:a16="http://schemas.microsoft.com/office/drawing/2014/main" id="{4D56B482-499F-FEB7-9831-B3BC3169B19C}"/>
                </a:ext>
              </a:extLst>
            </p:cNvPr>
            <p:cNvSpPr/>
            <p:nvPr/>
          </p:nvSpPr>
          <p:spPr>
            <a:xfrm>
              <a:off x="9625037" y="6089288"/>
              <a:ext cx="11297" cy="11297"/>
            </a:xfrm>
            <a:custGeom>
              <a:avLst/>
              <a:gdLst>
                <a:gd name="connsiteX0" fmla="*/ 0 w 12700"/>
                <a:gd name="connsiteY0" fmla="*/ 0 h 12700"/>
                <a:gd name="connsiteX1" fmla="*/ 0 w 12700"/>
                <a:gd name="connsiteY1" fmla="*/ 0 h 12700"/>
                <a:gd name="connsiteX2" fmla="*/ 0 w 12700"/>
                <a:gd name="connsiteY2" fmla="*/ 0 h 12700"/>
                <a:gd name="connsiteX3" fmla="*/ 0 w 12700"/>
                <a:gd name="connsiteY3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1270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83" name="Volný tvar: obrazec 282">
              <a:extLst>
                <a:ext uri="{FF2B5EF4-FFF2-40B4-BE49-F238E27FC236}">
                  <a16:creationId xmlns:a16="http://schemas.microsoft.com/office/drawing/2014/main" id="{98EB16E2-5DD5-57CB-85E3-A19FC874854E}"/>
                </a:ext>
              </a:extLst>
            </p:cNvPr>
            <p:cNvSpPr/>
            <p:nvPr/>
          </p:nvSpPr>
          <p:spPr>
            <a:xfrm>
              <a:off x="9740264" y="6102844"/>
              <a:ext cx="27112" cy="9037"/>
            </a:xfrm>
            <a:custGeom>
              <a:avLst/>
              <a:gdLst>
                <a:gd name="connsiteX0" fmla="*/ 8890 w 30480"/>
                <a:gd name="connsiteY0" fmla="*/ 0 h 10159"/>
                <a:gd name="connsiteX1" fmla="*/ 1270 w 30480"/>
                <a:gd name="connsiteY1" fmla="*/ 0 h 10159"/>
                <a:gd name="connsiteX2" fmla="*/ 0 w 30480"/>
                <a:gd name="connsiteY2" fmla="*/ 7620 h 10159"/>
                <a:gd name="connsiteX3" fmla="*/ 6350 w 30480"/>
                <a:gd name="connsiteY3" fmla="*/ 7620 h 10159"/>
                <a:gd name="connsiteX4" fmla="*/ 11430 w 30480"/>
                <a:gd name="connsiteY4" fmla="*/ 7620 h 10159"/>
                <a:gd name="connsiteX5" fmla="*/ 21590 w 30480"/>
                <a:gd name="connsiteY5" fmla="*/ 10160 h 10159"/>
                <a:gd name="connsiteX6" fmla="*/ 30480 w 30480"/>
                <a:gd name="connsiteY6" fmla="*/ 0 h 10159"/>
                <a:gd name="connsiteX7" fmla="*/ 25400 w 30480"/>
                <a:gd name="connsiteY7" fmla="*/ 0 h 10159"/>
                <a:gd name="connsiteX8" fmla="*/ 10160 w 30480"/>
                <a:gd name="connsiteY8" fmla="*/ 0 h 10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" h="10159">
                  <a:moveTo>
                    <a:pt x="8890" y="0"/>
                  </a:moveTo>
                  <a:lnTo>
                    <a:pt x="1270" y="0"/>
                  </a:lnTo>
                  <a:cubicBezTo>
                    <a:pt x="1270" y="1270"/>
                    <a:pt x="0" y="5080"/>
                    <a:pt x="0" y="7620"/>
                  </a:cubicBezTo>
                  <a:cubicBezTo>
                    <a:pt x="1270" y="7620"/>
                    <a:pt x="3810" y="7620"/>
                    <a:pt x="6350" y="7620"/>
                  </a:cubicBezTo>
                  <a:cubicBezTo>
                    <a:pt x="8890" y="7620"/>
                    <a:pt x="10160" y="7620"/>
                    <a:pt x="11430" y="7620"/>
                  </a:cubicBezTo>
                  <a:cubicBezTo>
                    <a:pt x="15240" y="7620"/>
                    <a:pt x="19050" y="8890"/>
                    <a:pt x="21590" y="10160"/>
                  </a:cubicBezTo>
                  <a:cubicBezTo>
                    <a:pt x="24130" y="6350"/>
                    <a:pt x="26670" y="2540"/>
                    <a:pt x="30480" y="0"/>
                  </a:cubicBezTo>
                  <a:cubicBezTo>
                    <a:pt x="29210" y="0"/>
                    <a:pt x="26670" y="0"/>
                    <a:pt x="25400" y="0"/>
                  </a:cubicBezTo>
                  <a:lnTo>
                    <a:pt x="10160" y="0"/>
                  </a:lnTo>
                  <a:close/>
                </a:path>
              </a:pathLst>
            </a:custGeom>
            <a:solidFill>
              <a:srgbClr val="CCD6DF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291" name="Volný tvar: obrazec 290">
              <a:extLst>
                <a:ext uri="{FF2B5EF4-FFF2-40B4-BE49-F238E27FC236}">
                  <a16:creationId xmlns:a16="http://schemas.microsoft.com/office/drawing/2014/main" id="{AAEAC1B0-FFD5-1734-3D9C-C072DBDB21D9}"/>
                </a:ext>
              </a:extLst>
            </p:cNvPr>
            <p:cNvSpPr/>
            <p:nvPr/>
          </p:nvSpPr>
          <p:spPr>
            <a:xfrm>
              <a:off x="10307364" y="6381875"/>
              <a:ext cx="215769" cy="111838"/>
            </a:xfrm>
            <a:custGeom>
              <a:avLst/>
              <a:gdLst>
                <a:gd name="connsiteX0" fmla="*/ 232410 w 242569"/>
                <a:gd name="connsiteY0" fmla="*/ 49530 h 125729"/>
                <a:gd name="connsiteX1" fmla="*/ 222250 w 242569"/>
                <a:gd name="connsiteY1" fmla="*/ 33020 h 125729"/>
                <a:gd name="connsiteX2" fmla="*/ 224790 w 242569"/>
                <a:gd name="connsiteY2" fmla="*/ 20320 h 125729"/>
                <a:gd name="connsiteX3" fmla="*/ 242570 w 242569"/>
                <a:gd name="connsiteY3" fmla="*/ 0 h 125729"/>
                <a:gd name="connsiteX4" fmla="*/ 149860 w 242569"/>
                <a:gd name="connsiteY4" fmla="*/ 17780 h 125729"/>
                <a:gd name="connsiteX5" fmla="*/ 120650 w 242569"/>
                <a:gd name="connsiteY5" fmla="*/ 15240 h 125729"/>
                <a:gd name="connsiteX6" fmla="*/ 111760 w 242569"/>
                <a:gd name="connsiteY6" fmla="*/ 16510 h 125729"/>
                <a:gd name="connsiteX7" fmla="*/ 101600 w 242569"/>
                <a:gd name="connsiteY7" fmla="*/ 13970 h 125729"/>
                <a:gd name="connsiteX8" fmla="*/ 77470 w 242569"/>
                <a:gd name="connsiteY8" fmla="*/ 41910 h 125729"/>
                <a:gd name="connsiteX9" fmla="*/ 38100 w 242569"/>
                <a:gd name="connsiteY9" fmla="*/ 41910 h 125729"/>
                <a:gd name="connsiteX10" fmla="*/ 34290 w 242569"/>
                <a:gd name="connsiteY10" fmla="*/ 48260 h 125729"/>
                <a:gd name="connsiteX11" fmla="*/ 27940 w 242569"/>
                <a:gd name="connsiteY11" fmla="*/ 59690 h 125729"/>
                <a:gd name="connsiteX12" fmla="*/ 12700 w 242569"/>
                <a:gd name="connsiteY12" fmla="*/ 69850 h 125729"/>
                <a:gd name="connsiteX13" fmla="*/ 11430 w 242569"/>
                <a:gd name="connsiteY13" fmla="*/ 69850 h 125729"/>
                <a:gd name="connsiteX14" fmla="*/ 6350 w 242569"/>
                <a:gd name="connsiteY14" fmla="*/ 71120 h 125729"/>
                <a:gd name="connsiteX15" fmla="*/ 0 w 242569"/>
                <a:gd name="connsiteY15" fmla="*/ 73660 h 125729"/>
                <a:gd name="connsiteX16" fmla="*/ 1270 w 242569"/>
                <a:gd name="connsiteY16" fmla="*/ 81280 h 125729"/>
                <a:gd name="connsiteX17" fmla="*/ 13970 w 242569"/>
                <a:gd name="connsiteY17" fmla="*/ 95250 h 125729"/>
                <a:gd name="connsiteX18" fmla="*/ 13970 w 242569"/>
                <a:gd name="connsiteY18" fmla="*/ 105410 h 125729"/>
                <a:gd name="connsiteX19" fmla="*/ 33020 w 242569"/>
                <a:gd name="connsiteY19" fmla="*/ 111760 h 125729"/>
                <a:gd name="connsiteX20" fmla="*/ 52070 w 242569"/>
                <a:gd name="connsiteY20" fmla="*/ 109220 h 125729"/>
                <a:gd name="connsiteX21" fmla="*/ 60960 w 242569"/>
                <a:gd name="connsiteY21" fmla="*/ 109220 h 125729"/>
                <a:gd name="connsiteX22" fmla="*/ 73660 w 242569"/>
                <a:gd name="connsiteY22" fmla="*/ 121920 h 125729"/>
                <a:gd name="connsiteX23" fmla="*/ 73660 w 242569"/>
                <a:gd name="connsiteY23" fmla="*/ 125730 h 125729"/>
                <a:gd name="connsiteX24" fmla="*/ 81280 w 242569"/>
                <a:gd name="connsiteY24" fmla="*/ 125730 h 125729"/>
                <a:gd name="connsiteX25" fmla="*/ 87630 w 242569"/>
                <a:gd name="connsiteY25" fmla="*/ 124460 h 125729"/>
                <a:gd name="connsiteX26" fmla="*/ 100330 w 242569"/>
                <a:gd name="connsiteY26" fmla="*/ 107950 h 125729"/>
                <a:gd name="connsiteX27" fmla="*/ 104140 w 242569"/>
                <a:gd name="connsiteY27" fmla="*/ 102870 h 125729"/>
                <a:gd name="connsiteX28" fmla="*/ 127000 w 242569"/>
                <a:gd name="connsiteY28" fmla="*/ 86360 h 125729"/>
                <a:gd name="connsiteX29" fmla="*/ 129540 w 242569"/>
                <a:gd name="connsiteY29" fmla="*/ 86360 h 125729"/>
                <a:gd name="connsiteX30" fmla="*/ 139700 w 242569"/>
                <a:gd name="connsiteY30" fmla="*/ 90170 h 125729"/>
                <a:gd name="connsiteX31" fmla="*/ 143510 w 242569"/>
                <a:gd name="connsiteY31" fmla="*/ 97790 h 125729"/>
                <a:gd name="connsiteX32" fmla="*/ 148590 w 242569"/>
                <a:gd name="connsiteY32" fmla="*/ 97790 h 125729"/>
                <a:gd name="connsiteX33" fmla="*/ 157480 w 242569"/>
                <a:gd name="connsiteY33" fmla="*/ 95250 h 125729"/>
                <a:gd name="connsiteX34" fmla="*/ 167640 w 242569"/>
                <a:gd name="connsiteY34" fmla="*/ 93980 h 125729"/>
                <a:gd name="connsiteX35" fmla="*/ 170180 w 242569"/>
                <a:gd name="connsiteY35" fmla="*/ 93980 h 125729"/>
                <a:gd name="connsiteX36" fmla="*/ 186690 w 242569"/>
                <a:gd name="connsiteY36" fmla="*/ 82550 h 125729"/>
                <a:gd name="connsiteX37" fmla="*/ 231140 w 242569"/>
                <a:gd name="connsiteY37" fmla="*/ 59690 h 125729"/>
                <a:gd name="connsiteX38" fmla="*/ 240030 w 242569"/>
                <a:gd name="connsiteY38" fmla="*/ 59690 h 125729"/>
                <a:gd name="connsiteX39" fmla="*/ 240030 w 242569"/>
                <a:gd name="connsiteY39" fmla="*/ 59690 h 125729"/>
                <a:gd name="connsiteX40" fmla="*/ 229870 w 242569"/>
                <a:gd name="connsiteY40" fmla="*/ 46990 h 125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2569" h="125729">
                  <a:moveTo>
                    <a:pt x="232410" y="49530"/>
                  </a:moveTo>
                  <a:cubicBezTo>
                    <a:pt x="228600" y="45720"/>
                    <a:pt x="223520" y="41910"/>
                    <a:pt x="222250" y="33020"/>
                  </a:cubicBezTo>
                  <a:cubicBezTo>
                    <a:pt x="222250" y="29210"/>
                    <a:pt x="222250" y="24130"/>
                    <a:pt x="224790" y="20320"/>
                  </a:cubicBezTo>
                  <a:cubicBezTo>
                    <a:pt x="231140" y="12700"/>
                    <a:pt x="236220" y="5080"/>
                    <a:pt x="242570" y="0"/>
                  </a:cubicBezTo>
                  <a:cubicBezTo>
                    <a:pt x="210820" y="11430"/>
                    <a:pt x="180340" y="17780"/>
                    <a:pt x="149860" y="17780"/>
                  </a:cubicBezTo>
                  <a:cubicBezTo>
                    <a:pt x="119380" y="17780"/>
                    <a:pt x="130810" y="17780"/>
                    <a:pt x="120650" y="15240"/>
                  </a:cubicBezTo>
                  <a:cubicBezTo>
                    <a:pt x="118110" y="15240"/>
                    <a:pt x="114300" y="16510"/>
                    <a:pt x="111760" y="16510"/>
                  </a:cubicBezTo>
                  <a:cubicBezTo>
                    <a:pt x="109220" y="16510"/>
                    <a:pt x="104140" y="16510"/>
                    <a:pt x="101600" y="13970"/>
                  </a:cubicBezTo>
                  <a:cubicBezTo>
                    <a:pt x="97790" y="25400"/>
                    <a:pt x="90170" y="38100"/>
                    <a:pt x="77470" y="41910"/>
                  </a:cubicBezTo>
                  <a:lnTo>
                    <a:pt x="38100" y="41910"/>
                  </a:lnTo>
                  <a:cubicBezTo>
                    <a:pt x="38100" y="44450"/>
                    <a:pt x="35560" y="46990"/>
                    <a:pt x="34290" y="48260"/>
                  </a:cubicBezTo>
                  <a:cubicBezTo>
                    <a:pt x="31750" y="52070"/>
                    <a:pt x="30480" y="55880"/>
                    <a:pt x="27940" y="59690"/>
                  </a:cubicBezTo>
                  <a:cubicBezTo>
                    <a:pt x="25400" y="66040"/>
                    <a:pt x="19050" y="69850"/>
                    <a:pt x="12700" y="69850"/>
                  </a:cubicBezTo>
                  <a:cubicBezTo>
                    <a:pt x="6350" y="69850"/>
                    <a:pt x="12700" y="69850"/>
                    <a:pt x="11430" y="69850"/>
                  </a:cubicBezTo>
                  <a:cubicBezTo>
                    <a:pt x="10160" y="69850"/>
                    <a:pt x="8890" y="69850"/>
                    <a:pt x="6350" y="71120"/>
                  </a:cubicBezTo>
                  <a:cubicBezTo>
                    <a:pt x="5080" y="71120"/>
                    <a:pt x="2540" y="73660"/>
                    <a:pt x="0" y="73660"/>
                  </a:cubicBezTo>
                  <a:cubicBezTo>
                    <a:pt x="0" y="77470"/>
                    <a:pt x="0" y="80010"/>
                    <a:pt x="1270" y="81280"/>
                  </a:cubicBezTo>
                  <a:cubicBezTo>
                    <a:pt x="8890" y="81280"/>
                    <a:pt x="13970" y="87630"/>
                    <a:pt x="13970" y="95250"/>
                  </a:cubicBezTo>
                  <a:lnTo>
                    <a:pt x="13970" y="105410"/>
                  </a:lnTo>
                  <a:cubicBezTo>
                    <a:pt x="16510" y="107950"/>
                    <a:pt x="21590" y="111760"/>
                    <a:pt x="33020" y="111760"/>
                  </a:cubicBezTo>
                  <a:cubicBezTo>
                    <a:pt x="44450" y="111760"/>
                    <a:pt x="48260" y="110490"/>
                    <a:pt x="52070" y="109220"/>
                  </a:cubicBezTo>
                  <a:cubicBezTo>
                    <a:pt x="52070" y="109220"/>
                    <a:pt x="60960" y="109220"/>
                    <a:pt x="60960" y="109220"/>
                  </a:cubicBezTo>
                  <a:cubicBezTo>
                    <a:pt x="68580" y="109220"/>
                    <a:pt x="73660" y="114300"/>
                    <a:pt x="73660" y="121920"/>
                  </a:cubicBezTo>
                  <a:cubicBezTo>
                    <a:pt x="73660" y="123190"/>
                    <a:pt x="73660" y="124460"/>
                    <a:pt x="73660" y="125730"/>
                  </a:cubicBezTo>
                  <a:cubicBezTo>
                    <a:pt x="76200" y="125730"/>
                    <a:pt x="78740" y="125730"/>
                    <a:pt x="81280" y="125730"/>
                  </a:cubicBezTo>
                  <a:cubicBezTo>
                    <a:pt x="85090" y="125730"/>
                    <a:pt x="87630" y="125730"/>
                    <a:pt x="87630" y="124460"/>
                  </a:cubicBezTo>
                  <a:cubicBezTo>
                    <a:pt x="87630" y="116840"/>
                    <a:pt x="92710" y="109220"/>
                    <a:pt x="100330" y="107950"/>
                  </a:cubicBezTo>
                  <a:cubicBezTo>
                    <a:pt x="100330" y="107950"/>
                    <a:pt x="101600" y="107950"/>
                    <a:pt x="104140" y="102870"/>
                  </a:cubicBezTo>
                  <a:cubicBezTo>
                    <a:pt x="107950" y="97790"/>
                    <a:pt x="114300" y="88900"/>
                    <a:pt x="127000" y="86360"/>
                  </a:cubicBezTo>
                  <a:cubicBezTo>
                    <a:pt x="127000" y="86360"/>
                    <a:pt x="128270" y="86360"/>
                    <a:pt x="129540" y="86360"/>
                  </a:cubicBezTo>
                  <a:cubicBezTo>
                    <a:pt x="133350" y="86360"/>
                    <a:pt x="135890" y="87630"/>
                    <a:pt x="139700" y="90170"/>
                  </a:cubicBezTo>
                  <a:cubicBezTo>
                    <a:pt x="142240" y="92710"/>
                    <a:pt x="143510" y="95250"/>
                    <a:pt x="143510" y="97790"/>
                  </a:cubicBezTo>
                  <a:cubicBezTo>
                    <a:pt x="144780" y="97790"/>
                    <a:pt x="147320" y="97790"/>
                    <a:pt x="148590" y="97790"/>
                  </a:cubicBezTo>
                  <a:cubicBezTo>
                    <a:pt x="152400" y="97790"/>
                    <a:pt x="154940" y="97790"/>
                    <a:pt x="157480" y="95250"/>
                  </a:cubicBezTo>
                  <a:cubicBezTo>
                    <a:pt x="160020" y="95250"/>
                    <a:pt x="163830" y="93980"/>
                    <a:pt x="167640" y="93980"/>
                  </a:cubicBezTo>
                  <a:cubicBezTo>
                    <a:pt x="171450" y="93980"/>
                    <a:pt x="170180" y="93980"/>
                    <a:pt x="170180" y="93980"/>
                  </a:cubicBezTo>
                  <a:cubicBezTo>
                    <a:pt x="177800" y="93980"/>
                    <a:pt x="180340" y="91440"/>
                    <a:pt x="186690" y="82550"/>
                  </a:cubicBezTo>
                  <a:cubicBezTo>
                    <a:pt x="193040" y="73660"/>
                    <a:pt x="204470" y="59690"/>
                    <a:pt x="231140" y="59690"/>
                  </a:cubicBezTo>
                  <a:cubicBezTo>
                    <a:pt x="234950" y="59690"/>
                    <a:pt x="237490" y="59690"/>
                    <a:pt x="240030" y="59690"/>
                  </a:cubicBezTo>
                  <a:cubicBezTo>
                    <a:pt x="240030" y="59690"/>
                    <a:pt x="240030" y="59690"/>
                    <a:pt x="240030" y="59690"/>
                  </a:cubicBezTo>
                  <a:cubicBezTo>
                    <a:pt x="234950" y="57150"/>
                    <a:pt x="231140" y="50800"/>
                    <a:pt x="229870" y="46990"/>
                  </a:cubicBezTo>
                  <a:close/>
                </a:path>
              </a:pathLst>
            </a:custGeom>
            <a:solidFill>
              <a:srgbClr val="C5EAFB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1414" name="Volný tvar: obrazec 1413">
              <a:extLst>
                <a:ext uri="{FF2B5EF4-FFF2-40B4-BE49-F238E27FC236}">
                  <a16:creationId xmlns:a16="http://schemas.microsoft.com/office/drawing/2014/main" id="{9EAD279F-1B56-CCB1-F004-1237D2675B14}"/>
                </a:ext>
              </a:extLst>
            </p:cNvPr>
            <p:cNvSpPr/>
            <p:nvPr/>
          </p:nvSpPr>
          <p:spPr>
            <a:xfrm>
              <a:off x="8607194" y="4952828"/>
              <a:ext cx="207861" cy="196565"/>
            </a:xfrm>
            <a:custGeom>
              <a:avLst/>
              <a:gdLst>
                <a:gd name="connsiteX0" fmla="*/ 190500 w 233679"/>
                <a:gd name="connsiteY0" fmla="*/ 212090 h 220979"/>
                <a:gd name="connsiteX1" fmla="*/ 205740 w 233679"/>
                <a:gd name="connsiteY1" fmla="*/ 185420 h 220979"/>
                <a:gd name="connsiteX2" fmla="*/ 212090 w 233679"/>
                <a:gd name="connsiteY2" fmla="*/ 177800 h 220979"/>
                <a:gd name="connsiteX3" fmla="*/ 222250 w 233679"/>
                <a:gd name="connsiteY3" fmla="*/ 166370 h 220979"/>
                <a:gd name="connsiteX4" fmla="*/ 226060 w 233679"/>
                <a:gd name="connsiteY4" fmla="*/ 162560 h 220979"/>
                <a:gd name="connsiteX5" fmla="*/ 233680 w 233679"/>
                <a:gd name="connsiteY5" fmla="*/ 152400 h 220979"/>
                <a:gd name="connsiteX6" fmla="*/ 194310 w 233679"/>
                <a:gd name="connsiteY6" fmla="*/ 129540 h 220979"/>
                <a:gd name="connsiteX7" fmla="*/ 187960 w 233679"/>
                <a:gd name="connsiteY7" fmla="*/ 118110 h 220979"/>
                <a:gd name="connsiteX8" fmla="*/ 185420 w 233679"/>
                <a:gd name="connsiteY8" fmla="*/ 74930 h 220979"/>
                <a:gd name="connsiteX9" fmla="*/ 158750 w 233679"/>
                <a:gd name="connsiteY9" fmla="*/ 53340 h 220979"/>
                <a:gd name="connsiteX10" fmla="*/ 129540 w 233679"/>
                <a:gd name="connsiteY10" fmla="*/ 21590 h 220979"/>
                <a:gd name="connsiteX11" fmla="*/ 133350 w 233679"/>
                <a:gd name="connsiteY11" fmla="*/ 10160 h 220979"/>
                <a:gd name="connsiteX12" fmla="*/ 123190 w 233679"/>
                <a:gd name="connsiteY12" fmla="*/ 0 h 220979"/>
                <a:gd name="connsiteX13" fmla="*/ 115570 w 233679"/>
                <a:gd name="connsiteY13" fmla="*/ 0 h 220979"/>
                <a:gd name="connsiteX14" fmla="*/ 104140 w 233679"/>
                <a:gd name="connsiteY14" fmla="*/ 15240 h 220979"/>
                <a:gd name="connsiteX15" fmla="*/ 97790 w 233679"/>
                <a:gd name="connsiteY15" fmla="*/ 24130 h 220979"/>
                <a:gd name="connsiteX16" fmla="*/ 97790 w 233679"/>
                <a:gd name="connsiteY16" fmla="*/ 25400 h 220979"/>
                <a:gd name="connsiteX17" fmla="*/ 101600 w 233679"/>
                <a:gd name="connsiteY17" fmla="*/ 49530 h 220979"/>
                <a:gd name="connsiteX18" fmla="*/ 77470 w 233679"/>
                <a:gd name="connsiteY18" fmla="*/ 81280 h 220979"/>
                <a:gd name="connsiteX19" fmla="*/ 66040 w 233679"/>
                <a:gd name="connsiteY19" fmla="*/ 82550 h 220979"/>
                <a:gd name="connsiteX20" fmla="*/ 45720 w 233679"/>
                <a:gd name="connsiteY20" fmla="*/ 82550 h 220979"/>
                <a:gd name="connsiteX21" fmla="*/ 22860 w 233679"/>
                <a:gd name="connsiteY21" fmla="*/ 82550 h 220979"/>
                <a:gd name="connsiteX22" fmla="*/ 22860 w 233679"/>
                <a:gd name="connsiteY22" fmla="*/ 87630 h 220979"/>
                <a:gd name="connsiteX23" fmla="*/ 7620 w 233679"/>
                <a:gd name="connsiteY23" fmla="*/ 125730 h 220979"/>
                <a:gd name="connsiteX24" fmla="*/ 0 w 233679"/>
                <a:gd name="connsiteY24" fmla="*/ 146050 h 220979"/>
                <a:gd name="connsiteX25" fmla="*/ 0 w 233679"/>
                <a:gd name="connsiteY25" fmla="*/ 146050 h 220979"/>
                <a:gd name="connsiteX26" fmla="*/ 11430 w 233679"/>
                <a:gd name="connsiteY26" fmla="*/ 173990 h 220979"/>
                <a:gd name="connsiteX27" fmla="*/ 16510 w 233679"/>
                <a:gd name="connsiteY27" fmla="*/ 189230 h 220979"/>
                <a:gd name="connsiteX28" fmla="*/ 35560 w 233679"/>
                <a:gd name="connsiteY28" fmla="*/ 200660 h 220979"/>
                <a:gd name="connsiteX29" fmla="*/ 62230 w 233679"/>
                <a:gd name="connsiteY29" fmla="*/ 209550 h 220979"/>
                <a:gd name="connsiteX30" fmla="*/ 88900 w 233679"/>
                <a:gd name="connsiteY30" fmla="*/ 209550 h 220979"/>
                <a:gd name="connsiteX31" fmla="*/ 88900 w 233679"/>
                <a:gd name="connsiteY31" fmla="*/ 209550 h 220979"/>
                <a:gd name="connsiteX32" fmla="*/ 93980 w 233679"/>
                <a:gd name="connsiteY32" fmla="*/ 209550 h 220979"/>
                <a:gd name="connsiteX33" fmla="*/ 124460 w 233679"/>
                <a:gd name="connsiteY33" fmla="*/ 220980 h 220979"/>
                <a:gd name="connsiteX34" fmla="*/ 189230 w 233679"/>
                <a:gd name="connsiteY34" fmla="*/ 212090 h 220979"/>
                <a:gd name="connsiteX35" fmla="*/ 189230 w 233679"/>
                <a:gd name="connsiteY35" fmla="*/ 212090 h 220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3679" h="220979">
                  <a:moveTo>
                    <a:pt x="190500" y="212090"/>
                  </a:moveTo>
                  <a:cubicBezTo>
                    <a:pt x="195580" y="199390"/>
                    <a:pt x="205740" y="185420"/>
                    <a:pt x="205740" y="185420"/>
                  </a:cubicBezTo>
                  <a:cubicBezTo>
                    <a:pt x="208280" y="182880"/>
                    <a:pt x="210820" y="180340"/>
                    <a:pt x="212090" y="177800"/>
                  </a:cubicBezTo>
                  <a:cubicBezTo>
                    <a:pt x="215900" y="173990"/>
                    <a:pt x="218440" y="170180"/>
                    <a:pt x="222250" y="166370"/>
                  </a:cubicBezTo>
                  <a:cubicBezTo>
                    <a:pt x="222250" y="166370"/>
                    <a:pt x="224790" y="163830"/>
                    <a:pt x="226060" y="162560"/>
                  </a:cubicBezTo>
                  <a:cubicBezTo>
                    <a:pt x="227330" y="160020"/>
                    <a:pt x="231140" y="156210"/>
                    <a:pt x="233680" y="152400"/>
                  </a:cubicBezTo>
                  <a:cubicBezTo>
                    <a:pt x="223520" y="146050"/>
                    <a:pt x="201930" y="133350"/>
                    <a:pt x="194310" y="129540"/>
                  </a:cubicBezTo>
                  <a:cubicBezTo>
                    <a:pt x="190500" y="127000"/>
                    <a:pt x="187960" y="123190"/>
                    <a:pt x="187960" y="118110"/>
                  </a:cubicBezTo>
                  <a:cubicBezTo>
                    <a:pt x="187960" y="107950"/>
                    <a:pt x="187960" y="86360"/>
                    <a:pt x="185420" y="74930"/>
                  </a:cubicBezTo>
                  <a:cubicBezTo>
                    <a:pt x="180340" y="69850"/>
                    <a:pt x="166370" y="59690"/>
                    <a:pt x="158750" y="53340"/>
                  </a:cubicBezTo>
                  <a:cubicBezTo>
                    <a:pt x="133350" y="34290"/>
                    <a:pt x="128270" y="30480"/>
                    <a:pt x="129540" y="21590"/>
                  </a:cubicBezTo>
                  <a:cubicBezTo>
                    <a:pt x="129540" y="17780"/>
                    <a:pt x="130810" y="13970"/>
                    <a:pt x="133350" y="10160"/>
                  </a:cubicBezTo>
                  <a:cubicBezTo>
                    <a:pt x="129540" y="6350"/>
                    <a:pt x="125730" y="2540"/>
                    <a:pt x="123190" y="0"/>
                  </a:cubicBezTo>
                  <a:cubicBezTo>
                    <a:pt x="120650" y="0"/>
                    <a:pt x="116840" y="0"/>
                    <a:pt x="115570" y="0"/>
                  </a:cubicBezTo>
                  <a:cubicBezTo>
                    <a:pt x="113030" y="2540"/>
                    <a:pt x="106680" y="10160"/>
                    <a:pt x="104140" y="15240"/>
                  </a:cubicBezTo>
                  <a:cubicBezTo>
                    <a:pt x="101600" y="19050"/>
                    <a:pt x="100330" y="21590"/>
                    <a:pt x="97790" y="24130"/>
                  </a:cubicBezTo>
                  <a:cubicBezTo>
                    <a:pt x="97790" y="24130"/>
                    <a:pt x="97790" y="25400"/>
                    <a:pt x="97790" y="25400"/>
                  </a:cubicBezTo>
                  <a:cubicBezTo>
                    <a:pt x="100330" y="30480"/>
                    <a:pt x="105410" y="39370"/>
                    <a:pt x="101600" y="49530"/>
                  </a:cubicBezTo>
                  <a:cubicBezTo>
                    <a:pt x="97790" y="60960"/>
                    <a:pt x="88900" y="72390"/>
                    <a:pt x="77470" y="81280"/>
                  </a:cubicBezTo>
                  <a:cubicBezTo>
                    <a:pt x="73660" y="83820"/>
                    <a:pt x="69850" y="83820"/>
                    <a:pt x="66040" y="82550"/>
                  </a:cubicBezTo>
                  <a:cubicBezTo>
                    <a:pt x="62230" y="82550"/>
                    <a:pt x="52070" y="82550"/>
                    <a:pt x="45720" y="82550"/>
                  </a:cubicBezTo>
                  <a:cubicBezTo>
                    <a:pt x="34290" y="82550"/>
                    <a:pt x="27940" y="82550"/>
                    <a:pt x="22860" y="82550"/>
                  </a:cubicBezTo>
                  <a:cubicBezTo>
                    <a:pt x="22860" y="83820"/>
                    <a:pt x="22860" y="86360"/>
                    <a:pt x="22860" y="87630"/>
                  </a:cubicBezTo>
                  <a:cubicBezTo>
                    <a:pt x="22860" y="104140"/>
                    <a:pt x="12700" y="119380"/>
                    <a:pt x="7620" y="125730"/>
                  </a:cubicBezTo>
                  <a:cubicBezTo>
                    <a:pt x="6350" y="129540"/>
                    <a:pt x="0" y="146050"/>
                    <a:pt x="0" y="146050"/>
                  </a:cubicBezTo>
                  <a:lnTo>
                    <a:pt x="0" y="146050"/>
                  </a:lnTo>
                  <a:cubicBezTo>
                    <a:pt x="1270" y="149860"/>
                    <a:pt x="11430" y="172720"/>
                    <a:pt x="11430" y="173990"/>
                  </a:cubicBezTo>
                  <a:lnTo>
                    <a:pt x="16510" y="189230"/>
                  </a:lnTo>
                  <a:lnTo>
                    <a:pt x="35560" y="200660"/>
                  </a:lnTo>
                  <a:cubicBezTo>
                    <a:pt x="35560" y="200660"/>
                    <a:pt x="57150" y="209550"/>
                    <a:pt x="62230" y="209550"/>
                  </a:cubicBezTo>
                  <a:cubicBezTo>
                    <a:pt x="67310" y="209550"/>
                    <a:pt x="88900" y="209550"/>
                    <a:pt x="88900" y="209550"/>
                  </a:cubicBezTo>
                  <a:cubicBezTo>
                    <a:pt x="88900" y="209550"/>
                    <a:pt x="88900" y="209550"/>
                    <a:pt x="88900" y="209550"/>
                  </a:cubicBezTo>
                  <a:cubicBezTo>
                    <a:pt x="91440" y="209550"/>
                    <a:pt x="92710" y="209550"/>
                    <a:pt x="93980" y="209550"/>
                  </a:cubicBezTo>
                  <a:cubicBezTo>
                    <a:pt x="105410" y="214630"/>
                    <a:pt x="119380" y="219710"/>
                    <a:pt x="124460" y="220980"/>
                  </a:cubicBezTo>
                  <a:cubicBezTo>
                    <a:pt x="134620" y="219710"/>
                    <a:pt x="167640" y="214630"/>
                    <a:pt x="189230" y="212090"/>
                  </a:cubicBezTo>
                  <a:lnTo>
                    <a:pt x="189230" y="212090"/>
                  </a:lnTo>
                  <a:close/>
                </a:path>
              </a:pathLst>
            </a:custGeom>
            <a:solidFill>
              <a:srgbClr val="C6E8F6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1415" name="Volný tvar: obrazec 1414">
              <a:extLst>
                <a:ext uri="{FF2B5EF4-FFF2-40B4-BE49-F238E27FC236}">
                  <a16:creationId xmlns:a16="http://schemas.microsoft.com/office/drawing/2014/main" id="{4285D0A2-4020-40FE-A732-6EF24D6B7044}"/>
                </a:ext>
              </a:extLst>
            </p:cNvPr>
            <p:cNvSpPr/>
            <p:nvPr/>
          </p:nvSpPr>
          <p:spPr>
            <a:xfrm>
              <a:off x="8429834" y="4400414"/>
              <a:ext cx="549176" cy="741071"/>
            </a:xfrm>
            <a:custGeom>
              <a:avLst/>
              <a:gdLst>
                <a:gd name="connsiteX0" fmla="*/ 614680 w 617389"/>
                <a:gd name="connsiteY0" fmla="*/ 635000 h 833120"/>
                <a:gd name="connsiteX1" fmla="*/ 584200 w 617389"/>
                <a:gd name="connsiteY1" fmla="*/ 610870 h 833120"/>
                <a:gd name="connsiteX2" fmla="*/ 571500 w 617389"/>
                <a:gd name="connsiteY2" fmla="*/ 601980 h 833120"/>
                <a:gd name="connsiteX3" fmla="*/ 534670 w 617389"/>
                <a:gd name="connsiteY3" fmla="*/ 549910 h 833120"/>
                <a:gd name="connsiteX4" fmla="*/ 530860 w 617389"/>
                <a:gd name="connsiteY4" fmla="*/ 538480 h 833120"/>
                <a:gd name="connsiteX5" fmla="*/ 520700 w 617389"/>
                <a:gd name="connsiteY5" fmla="*/ 505460 h 833120"/>
                <a:gd name="connsiteX6" fmla="*/ 537210 w 617389"/>
                <a:gd name="connsiteY6" fmla="*/ 448310 h 833120"/>
                <a:gd name="connsiteX7" fmla="*/ 565150 w 617389"/>
                <a:gd name="connsiteY7" fmla="*/ 434340 h 833120"/>
                <a:gd name="connsiteX8" fmla="*/ 565150 w 617389"/>
                <a:gd name="connsiteY8" fmla="*/ 425450 h 833120"/>
                <a:gd name="connsiteX9" fmla="*/ 565150 w 617389"/>
                <a:gd name="connsiteY9" fmla="*/ 416560 h 833120"/>
                <a:gd name="connsiteX10" fmla="*/ 558800 w 617389"/>
                <a:gd name="connsiteY10" fmla="*/ 410210 h 833120"/>
                <a:gd name="connsiteX11" fmla="*/ 538480 w 617389"/>
                <a:gd name="connsiteY11" fmla="*/ 368300 h 833120"/>
                <a:gd name="connsiteX12" fmla="*/ 542290 w 617389"/>
                <a:gd name="connsiteY12" fmla="*/ 345440 h 833120"/>
                <a:gd name="connsiteX13" fmla="*/ 561340 w 617389"/>
                <a:gd name="connsiteY13" fmla="*/ 332740 h 833120"/>
                <a:gd name="connsiteX14" fmla="*/ 554990 w 617389"/>
                <a:gd name="connsiteY14" fmla="*/ 327660 h 833120"/>
                <a:gd name="connsiteX15" fmla="*/ 548640 w 617389"/>
                <a:gd name="connsiteY15" fmla="*/ 327660 h 833120"/>
                <a:gd name="connsiteX16" fmla="*/ 539750 w 617389"/>
                <a:gd name="connsiteY16" fmla="*/ 327660 h 833120"/>
                <a:gd name="connsiteX17" fmla="*/ 514350 w 617389"/>
                <a:gd name="connsiteY17" fmla="*/ 360680 h 833120"/>
                <a:gd name="connsiteX18" fmla="*/ 501650 w 617389"/>
                <a:gd name="connsiteY18" fmla="*/ 368300 h 833120"/>
                <a:gd name="connsiteX19" fmla="*/ 501650 w 617389"/>
                <a:gd name="connsiteY19" fmla="*/ 368300 h 833120"/>
                <a:gd name="connsiteX20" fmla="*/ 488950 w 617389"/>
                <a:gd name="connsiteY20" fmla="*/ 360680 h 833120"/>
                <a:gd name="connsiteX21" fmla="*/ 453390 w 617389"/>
                <a:gd name="connsiteY21" fmla="*/ 340360 h 833120"/>
                <a:gd name="connsiteX22" fmla="*/ 445770 w 617389"/>
                <a:gd name="connsiteY22" fmla="*/ 340360 h 833120"/>
                <a:gd name="connsiteX23" fmla="*/ 419100 w 617389"/>
                <a:gd name="connsiteY23" fmla="*/ 327660 h 833120"/>
                <a:gd name="connsiteX24" fmla="*/ 407670 w 617389"/>
                <a:gd name="connsiteY24" fmla="*/ 322580 h 833120"/>
                <a:gd name="connsiteX25" fmla="*/ 402590 w 617389"/>
                <a:gd name="connsiteY25" fmla="*/ 322580 h 833120"/>
                <a:gd name="connsiteX26" fmla="*/ 373380 w 617389"/>
                <a:gd name="connsiteY26" fmla="*/ 284480 h 833120"/>
                <a:gd name="connsiteX27" fmla="*/ 373380 w 617389"/>
                <a:gd name="connsiteY27" fmla="*/ 273050 h 833120"/>
                <a:gd name="connsiteX28" fmla="*/ 377190 w 617389"/>
                <a:gd name="connsiteY28" fmla="*/ 267970 h 833120"/>
                <a:gd name="connsiteX29" fmla="*/ 363220 w 617389"/>
                <a:gd name="connsiteY29" fmla="*/ 250190 h 833120"/>
                <a:gd name="connsiteX30" fmla="*/ 367030 w 617389"/>
                <a:gd name="connsiteY30" fmla="*/ 234950 h 833120"/>
                <a:gd name="connsiteX31" fmla="*/ 372110 w 617389"/>
                <a:gd name="connsiteY31" fmla="*/ 229870 h 833120"/>
                <a:gd name="connsiteX32" fmla="*/ 383540 w 617389"/>
                <a:gd name="connsiteY32" fmla="*/ 213360 h 833120"/>
                <a:gd name="connsiteX33" fmla="*/ 368300 w 617389"/>
                <a:gd name="connsiteY33" fmla="*/ 207010 h 833120"/>
                <a:gd name="connsiteX34" fmla="*/ 351790 w 617389"/>
                <a:gd name="connsiteY34" fmla="*/ 200660 h 833120"/>
                <a:gd name="connsiteX35" fmla="*/ 347980 w 617389"/>
                <a:gd name="connsiteY35" fmla="*/ 195580 h 833120"/>
                <a:gd name="connsiteX36" fmla="*/ 344170 w 617389"/>
                <a:gd name="connsiteY36" fmla="*/ 195580 h 833120"/>
                <a:gd name="connsiteX37" fmla="*/ 304800 w 617389"/>
                <a:gd name="connsiteY37" fmla="*/ 179070 h 833120"/>
                <a:gd name="connsiteX38" fmla="*/ 299720 w 617389"/>
                <a:gd name="connsiteY38" fmla="*/ 175260 h 833120"/>
                <a:gd name="connsiteX39" fmla="*/ 280670 w 617389"/>
                <a:gd name="connsiteY39" fmla="*/ 149860 h 833120"/>
                <a:gd name="connsiteX40" fmla="*/ 281940 w 617389"/>
                <a:gd name="connsiteY40" fmla="*/ 109220 h 833120"/>
                <a:gd name="connsiteX41" fmla="*/ 275590 w 617389"/>
                <a:gd name="connsiteY41" fmla="*/ 82550 h 833120"/>
                <a:gd name="connsiteX42" fmla="*/ 273050 w 617389"/>
                <a:gd name="connsiteY42" fmla="*/ 78740 h 833120"/>
                <a:gd name="connsiteX43" fmla="*/ 250190 w 617389"/>
                <a:gd name="connsiteY43" fmla="*/ 72390 h 833120"/>
                <a:gd name="connsiteX44" fmla="*/ 220980 w 617389"/>
                <a:gd name="connsiteY44" fmla="*/ 54610 h 833120"/>
                <a:gd name="connsiteX45" fmla="*/ 214630 w 617389"/>
                <a:gd name="connsiteY45" fmla="*/ 46990 h 833120"/>
                <a:gd name="connsiteX46" fmla="*/ 199390 w 617389"/>
                <a:gd name="connsiteY46" fmla="*/ 10160 h 833120"/>
                <a:gd name="connsiteX47" fmla="*/ 182880 w 617389"/>
                <a:gd name="connsiteY47" fmla="*/ 3810 h 833120"/>
                <a:gd name="connsiteX48" fmla="*/ 154940 w 617389"/>
                <a:gd name="connsiteY48" fmla="*/ 7620 h 833120"/>
                <a:gd name="connsiteX49" fmla="*/ 139700 w 617389"/>
                <a:gd name="connsiteY49" fmla="*/ 7620 h 833120"/>
                <a:gd name="connsiteX50" fmla="*/ 120650 w 617389"/>
                <a:gd name="connsiteY50" fmla="*/ 5080 h 833120"/>
                <a:gd name="connsiteX51" fmla="*/ 96520 w 617389"/>
                <a:gd name="connsiteY51" fmla="*/ 0 h 833120"/>
                <a:gd name="connsiteX52" fmla="*/ 87630 w 617389"/>
                <a:gd name="connsiteY52" fmla="*/ 11430 h 833120"/>
                <a:gd name="connsiteX53" fmla="*/ 69850 w 617389"/>
                <a:gd name="connsiteY53" fmla="*/ 33020 h 833120"/>
                <a:gd name="connsiteX54" fmla="*/ 49530 w 617389"/>
                <a:gd name="connsiteY54" fmla="*/ 41910 h 833120"/>
                <a:gd name="connsiteX55" fmla="*/ 22860 w 617389"/>
                <a:gd name="connsiteY55" fmla="*/ 31750 h 833120"/>
                <a:gd name="connsiteX56" fmla="*/ 5080 w 617389"/>
                <a:gd name="connsiteY56" fmla="*/ 50800 h 833120"/>
                <a:gd name="connsiteX57" fmla="*/ 0 w 617389"/>
                <a:gd name="connsiteY57" fmla="*/ 57150 h 833120"/>
                <a:gd name="connsiteX58" fmla="*/ 0 w 617389"/>
                <a:gd name="connsiteY58" fmla="*/ 60960 h 833120"/>
                <a:gd name="connsiteX59" fmla="*/ 3810 w 617389"/>
                <a:gd name="connsiteY59" fmla="*/ 76200 h 833120"/>
                <a:gd name="connsiteX60" fmla="*/ 11430 w 617389"/>
                <a:gd name="connsiteY60" fmla="*/ 109220 h 833120"/>
                <a:gd name="connsiteX61" fmla="*/ 10160 w 617389"/>
                <a:gd name="connsiteY61" fmla="*/ 114300 h 833120"/>
                <a:gd name="connsiteX62" fmla="*/ 30480 w 617389"/>
                <a:gd name="connsiteY62" fmla="*/ 129540 h 833120"/>
                <a:gd name="connsiteX63" fmla="*/ 36830 w 617389"/>
                <a:gd name="connsiteY63" fmla="*/ 143510 h 833120"/>
                <a:gd name="connsiteX64" fmla="*/ 26670 w 617389"/>
                <a:gd name="connsiteY64" fmla="*/ 154940 h 833120"/>
                <a:gd name="connsiteX65" fmla="*/ 20320 w 617389"/>
                <a:gd name="connsiteY65" fmla="*/ 157480 h 833120"/>
                <a:gd name="connsiteX66" fmla="*/ 26670 w 617389"/>
                <a:gd name="connsiteY66" fmla="*/ 162560 h 833120"/>
                <a:gd name="connsiteX67" fmla="*/ 31750 w 617389"/>
                <a:gd name="connsiteY67" fmla="*/ 166370 h 833120"/>
                <a:gd name="connsiteX68" fmla="*/ 54610 w 617389"/>
                <a:gd name="connsiteY68" fmla="*/ 176530 h 833120"/>
                <a:gd name="connsiteX69" fmla="*/ 82550 w 617389"/>
                <a:gd name="connsiteY69" fmla="*/ 190500 h 833120"/>
                <a:gd name="connsiteX70" fmla="*/ 85090 w 617389"/>
                <a:gd name="connsiteY70" fmla="*/ 207010 h 833120"/>
                <a:gd name="connsiteX71" fmla="*/ 59690 w 617389"/>
                <a:gd name="connsiteY71" fmla="*/ 218440 h 833120"/>
                <a:gd name="connsiteX72" fmla="*/ 45720 w 617389"/>
                <a:gd name="connsiteY72" fmla="*/ 218440 h 833120"/>
                <a:gd name="connsiteX73" fmla="*/ 26670 w 617389"/>
                <a:gd name="connsiteY73" fmla="*/ 218440 h 833120"/>
                <a:gd name="connsiteX74" fmla="*/ 24130 w 617389"/>
                <a:gd name="connsiteY74" fmla="*/ 228600 h 833120"/>
                <a:gd name="connsiteX75" fmla="*/ 31750 w 617389"/>
                <a:gd name="connsiteY75" fmla="*/ 252730 h 833120"/>
                <a:gd name="connsiteX76" fmla="*/ 54610 w 617389"/>
                <a:gd name="connsiteY76" fmla="*/ 256540 h 833120"/>
                <a:gd name="connsiteX77" fmla="*/ 67310 w 617389"/>
                <a:gd name="connsiteY77" fmla="*/ 264160 h 833120"/>
                <a:gd name="connsiteX78" fmla="*/ 76200 w 617389"/>
                <a:gd name="connsiteY78" fmla="*/ 302260 h 833120"/>
                <a:gd name="connsiteX79" fmla="*/ 62230 w 617389"/>
                <a:gd name="connsiteY79" fmla="*/ 323850 h 833120"/>
                <a:gd name="connsiteX80" fmla="*/ 38100 w 617389"/>
                <a:gd name="connsiteY80" fmla="*/ 363220 h 833120"/>
                <a:gd name="connsiteX81" fmla="*/ 46990 w 617389"/>
                <a:gd name="connsiteY81" fmla="*/ 388620 h 833120"/>
                <a:gd name="connsiteX82" fmla="*/ 67310 w 617389"/>
                <a:gd name="connsiteY82" fmla="*/ 405130 h 833120"/>
                <a:gd name="connsiteX83" fmla="*/ 95250 w 617389"/>
                <a:gd name="connsiteY83" fmla="*/ 429260 h 833120"/>
                <a:gd name="connsiteX84" fmla="*/ 105410 w 617389"/>
                <a:gd name="connsiteY84" fmla="*/ 471170 h 833120"/>
                <a:gd name="connsiteX85" fmla="*/ 80010 w 617389"/>
                <a:gd name="connsiteY85" fmla="*/ 488950 h 833120"/>
                <a:gd name="connsiteX86" fmla="*/ 97790 w 617389"/>
                <a:gd name="connsiteY86" fmla="*/ 537210 h 833120"/>
                <a:gd name="connsiteX87" fmla="*/ 91440 w 617389"/>
                <a:gd name="connsiteY87" fmla="*/ 570230 h 833120"/>
                <a:gd name="connsiteX88" fmla="*/ 73660 w 617389"/>
                <a:gd name="connsiteY88" fmla="*/ 576580 h 833120"/>
                <a:gd name="connsiteX89" fmla="*/ 73660 w 617389"/>
                <a:gd name="connsiteY89" fmla="*/ 576580 h 833120"/>
                <a:gd name="connsiteX90" fmla="*/ 59690 w 617389"/>
                <a:gd name="connsiteY90" fmla="*/ 571500 h 833120"/>
                <a:gd name="connsiteX91" fmla="*/ 92710 w 617389"/>
                <a:gd name="connsiteY91" fmla="*/ 608330 h 833120"/>
                <a:gd name="connsiteX92" fmla="*/ 139700 w 617389"/>
                <a:gd name="connsiteY92" fmla="*/ 645160 h 833120"/>
                <a:gd name="connsiteX93" fmla="*/ 186690 w 617389"/>
                <a:gd name="connsiteY93" fmla="*/ 669290 h 833120"/>
                <a:gd name="connsiteX94" fmla="*/ 194310 w 617389"/>
                <a:gd name="connsiteY94" fmla="*/ 675640 h 833120"/>
                <a:gd name="connsiteX95" fmla="*/ 201930 w 617389"/>
                <a:gd name="connsiteY95" fmla="*/ 680720 h 833120"/>
                <a:gd name="connsiteX96" fmla="*/ 217170 w 617389"/>
                <a:gd name="connsiteY96" fmla="*/ 678180 h 833120"/>
                <a:gd name="connsiteX97" fmla="*/ 240030 w 617389"/>
                <a:gd name="connsiteY97" fmla="*/ 678180 h 833120"/>
                <a:gd name="connsiteX98" fmla="*/ 260350 w 617389"/>
                <a:gd name="connsiteY98" fmla="*/ 678180 h 833120"/>
                <a:gd name="connsiteX99" fmla="*/ 271780 w 617389"/>
                <a:gd name="connsiteY99" fmla="*/ 661670 h 833120"/>
                <a:gd name="connsiteX100" fmla="*/ 269240 w 617389"/>
                <a:gd name="connsiteY100" fmla="*/ 657860 h 833120"/>
                <a:gd name="connsiteX101" fmla="*/ 265430 w 617389"/>
                <a:gd name="connsiteY101" fmla="*/ 635000 h 833120"/>
                <a:gd name="connsiteX102" fmla="*/ 270510 w 617389"/>
                <a:gd name="connsiteY102" fmla="*/ 628650 h 833120"/>
                <a:gd name="connsiteX103" fmla="*/ 275590 w 617389"/>
                <a:gd name="connsiteY103" fmla="*/ 621030 h 833120"/>
                <a:gd name="connsiteX104" fmla="*/ 293370 w 617389"/>
                <a:gd name="connsiteY104" fmla="*/ 599440 h 833120"/>
                <a:gd name="connsiteX105" fmla="*/ 313690 w 617389"/>
                <a:gd name="connsiteY105" fmla="*/ 594360 h 833120"/>
                <a:gd name="connsiteX106" fmla="*/ 317500 w 617389"/>
                <a:gd name="connsiteY106" fmla="*/ 594360 h 833120"/>
                <a:gd name="connsiteX107" fmla="*/ 353060 w 617389"/>
                <a:gd name="connsiteY107" fmla="*/ 623570 h 833120"/>
                <a:gd name="connsiteX108" fmla="*/ 350520 w 617389"/>
                <a:gd name="connsiteY108" fmla="*/ 637540 h 833120"/>
                <a:gd name="connsiteX109" fmla="*/ 368300 w 617389"/>
                <a:gd name="connsiteY109" fmla="*/ 651510 h 833120"/>
                <a:gd name="connsiteX110" fmla="*/ 405130 w 617389"/>
                <a:gd name="connsiteY110" fmla="*/ 687070 h 833120"/>
                <a:gd name="connsiteX111" fmla="*/ 407670 w 617389"/>
                <a:gd name="connsiteY111" fmla="*/ 730250 h 833120"/>
                <a:gd name="connsiteX112" fmla="*/ 448310 w 617389"/>
                <a:gd name="connsiteY112" fmla="*/ 754380 h 833120"/>
                <a:gd name="connsiteX113" fmla="*/ 455930 w 617389"/>
                <a:gd name="connsiteY113" fmla="*/ 765810 h 833120"/>
                <a:gd name="connsiteX114" fmla="*/ 441960 w 617389"/>
                <a:gd name="connsiteY114" fmla="*/ 797560 h 833120"/>
                <a:gd name="connsiteX115" fmla="*/ 439420 w 617389"/>
                <a:gd name="connsiteY115" fmla="*/ 801370 h 833120"/>
                <a:gd name="connsiteX116" fmla="*/ 427990 w 617389"/>
                <a:gd name="connsiteY116" fmla="*/ 815340 h 833120"/>
                <a:gd name="connsiteX117" fmla="*/ 421640 w 617389"/>
                <a:gd name="connsiteY117" fmla="*/ 821690 h 833120"/>
                <a:gd name="connsiteX118" fmla="*/ 414020 w 617389"/>
                <a:gd name="connsiteY118" fmla="*/ 833120 h 833120"/>
                <a:gd name="connsiteX119" fmla="*/ 416560 w 617389"/>
                <a:gd name="connsiteY119" fmla="*/ 833120 h 833120"/>
                <a:gd name="connsiteX120" fmla="*/ 426720 w 617389"/>
                <a:gd name="connsiteY120" fmla="*/ 828040 h 833120"/>
                <a:gd name="connsiteX121" fmla="*/ 445770 w 617389"/>
                <a:gd name="connsiteY121" fmla="*/ 819150 h 833120"/>
                <a:gd name="connsiteX122" fmla="*/ 497840 w 617389"/>
                <a:gd name="connsiteY122" fmla="*/ 815340 h 833120"/>
                <a:gd name="connsiteX123" fmla="*/ 527050 w 617389"/>
                <a:gd name="connsiteY123" fmla="*/ 821690 h 833120"/>
                <a:gd name="connsiteX124" fmla="*/ 532130 w 617389"/>
                <a:gd name="connsiteY124" fmla="*/ 814070 h 833120"/>
                <a:gd name="connsiteX125" fmla="*/ 538480 w 617389"/>
                <a:gd name="connsiteY125" fmla="*/ 803910 h 833120"/>
                <a:gd name="connsiteX126" fmla="*/ 543560 w 617389"/>
                <a:gd name="connsiteY126" fmla="*/ 792480 h 833120"/>
                <a:gd name="connsiteX127" fmla="*/ 535940 w 617389"/>
                <a:gd name="connsiteY127" fmla="*/ 772160 h 833120"/>
                <a:gd name="connsiteX128" fmla="*/ 533400 w 617389"/>
                <a:gd name="connsiteY128" fmla="*/ 755650 h 833120"/>
                <a:gd name="connsiteX129" fmla="*/ 533400 w 617389"/>
                <a:gd name="connsiteY129" fmla="*/ 749300 h 833120"/>
                <a:gd name="connsiteX130" fmla="*/ 533400 w 617389"/>
                <a:gd name="connsiteY130" fmla="*/ 737870 h 833120"/>
                <a:gd name="connsiteX131" fmla="*/ 532130 w 617389"/>
                <a:gd name="connsiteY131" fmla="*/ 720090 h 833120"/>
                <a:gd name="connsiteX132" fmla="*/ 535940 w 617389"/>
                <a:gd name="connsiteY132" fmla="*/ 703580 h 833120"/>
                <a:gd name="connsiteX133" fmla="*/ 563880 w 617389"/>
                <a:gd name="connsiteY133" fmla="*/ 693420 h 833120"/>
                <a:gd name="connsiteX134" fmla="*/ 588010 w 617389"/>
                <a:gd name="connsiteY134" fmla="*/ 693420 h 833120"/>
                <a:gd name="connsiteX135" fmla="*/ 601980 w 617389"/>
                <a:gd name="connsiteY135" fmla="*/ 673100 h 833120"/>
                <a:gd name="connsiteX136" fmla="*/ 612140 w 617389"/>
                <a:gd name="connsiteY136" fmla="*/ 656590 h 833120"/>
                <a:gd name="connsiteX137" fmla="*/ 612140 w 617389"/>
                <a:gd name="connsiteY137" fmla="*/ 635000 h 83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617389" h="833120">
                  <a:moveTo>
                    <a:pt x="614680" y="635000"/>
                  </a:moveTo>
                  <a:cubicBezTo>
                    <a:pt x="610870" y="629920"/>
                    <a:pt x="595630" y="619760"/>
                    <a:pt x="584200" y="610870"/>
                  </a:cubicBezTo>
                  <a:lnTo>
                    <a:pt x="571500" y="601980"/>
                  </a:lnTo>
                  <a:cubicBezTo>
                    <a:pt x="549910" y="586740"/>
                    <a:pt x="538480" y="562610"/>
                    <a:pt x="534670" y="549910"/>
                  </a:cubicBezTo>
                  <a:cubicBezTo>
                    <a:pt x="534670" y="546100"/>
                    <a:pt x="532130" y="542290"/>
                    <a:pt x="530860" y="538480"/>
                  </a:cubicBezTo>
                  <a:cubicBezTo>
                    <a:pt x="527050" y="528320"/>
                    <a:pt x="523240" y="516890"/>
                    <a:pt x="520700" y="505460"/>
                  </a:cubicBezTo>
                  <a:cubicBezTo>
                    <a:pt x="516890" y="483870"/>
                    <a:pt x="525780" y="458470"/>
                    <a:pt x="537210" y="448310"/>
                  </a:cubicBezTo>
                  <a:cubicBezTo>
                    <a:pt x="542290" y="443230"/>
                    <a:pt x="554990" y="438150"/>
                    <a:pt x="565150" y="434340"/>
                  </a:cubicBezTo>
                  <a:cubicBezTo>
                    <a:pt x="565150" y="431800"/>
                    <a:pt x="565150" y="427990"/>
                    <a:pt x="565150" y="425450"/>
                  </a:cubicBezTo>
                  <a:cubicBezTo>
                    <a:pt x="565150" y="422910"/>
                    <a:pt x="565150" y="420370"/>
                    <a:pt x="565150" y="416560"/>
                  </a:cubicBezTo>
                  <a:cubicBezTo>
                    <a:pt x="562610" y="414020"/>
                    <a:pt x="560070" y="411480"/>
                    <a:pt x="558800" y="410210"/>
                  </a:cubicBezTo>
                  <a:cubicBezTo>
                    <a:pt x="544830" y="401320"/>
                    <a:pt x="538480" y="368300"/>
                    <a:pt x="538480" y="368300"/>
                  </a:cubicBezTo>
                  <a:cubicBezTo>
                    <a:pt x="537210" y="359410"/>
                    <a:pt x="538480" y="351790"/>
                    <a:pt x="542290" y="345440"/>
                  </a:cubicBezTo>
                  <a:cubicBezTo>
                    <a:pt x="546100" y="340360"/>
                    <a:pt x="552450" y="335280"/>
                    <a:pt x="561340" y="332740"/>
                  </a:cubicBezTo>
                  <a:cubicBezTo>
                    <a:pt x="558800" y="330200"/>
                    <a:pt x="556260" y="327660"/>
                    <a:pt x="554990" y="327660"/>
                  </a:cubicBezTo>
                  <a:cubicBezTo>
                    <a:pt x="554990" y="327660"/>
                    <a:pt x="552450" y="327660"/>
                    <a:pt x="548640" y="327660"/>
                  </a:cubicBezTo>
                  <a:cubicBezTo>
                    <a:pt x="544830" y="327660"/>
                    <a:pt x="541020" y="327660"/>
                    <a:pt x="539750" y="327660"/>
                  </a:cubicBezTo>
                  <a:cubicBezTo>
                    <a:pt x="537210" y="327660"/>
                    <a:pt x="525780" y="337820"/>
                    <a:pt x="514350" y="360680"/>
                  </a:cubicBezTo>
                  <a:cubicBezTo>
                    <a:pt x="511810" y="365760"/>
                    <a:pt x="506730" y="368300"/>
                    <a:pt x="501650" y="368300"/>
                  </a:cubicBezTo>
                  <a:lnTo>
                    <a:pt x="501650" y="368300"/>
                  </a:lnTo>
                  <a:cubicBezTo>
                    <a:pt x="496570" y="368300"/>
                    <a:pt x="491490" y="365760"/>
                    <a:pt x="488950" y="360680"/>
                  </a:cubicBezTo>
                  <a:cubicBezTo>
                    <a:pt x="481330" y="346710"/>
                    <a:pt x="469900" y="340360"/>
                    <a:pt x="453390" y="340360"/>
                  </a:cubicBezTo>
                  <a:lnTo>
                    <a:pt x="445770" y="340360"/>
                  </a:lnTo>
                  <a:cubicBezTo>
                    <a:pt x="427990" y="340360"/>
                    <a:pt x="421640" y="334010"/>
                    <a:pt x="419100" y="327660"/>
                  </a:cubicBezTo>
                  <a:cubicBezTo>
                    <a:pt x="416560" y="326390"/>
                    <a:pt x="410210" y="323850"/>
                    <a:pt x="407670" y="322580"/>
                  </a:cubicBezTo>
                  <a:lnTo>
                    <a:pt x="402590" y="322580"/>
                  </a:lnTo>
                  <a:cubicBezTo>
                    <a:pt x="387350" y="314960"/>
                    <a:pt x="375920" y="290830"/>
                    <a:pt x="373380" y="284480"/>
                  </a:cubicBezTo>
                  <a:cubicBezTo>
                    <a:pt x="372110" y="280670"/>
                    <a:pt x="372110" y="275590"/>
                    <a:pt x="373380" y="273050"/>
                  </a:cubicBezTo>
                  <a:cubicBezTo>
                    <a:pt x="373380" y="271780"/>
                    <a:pt x="375920" y="269240"/>
                    <a:pt x="377190" y="267970"/>
                  </a:cubicBezTo>
                  <a:cubicBezTo>
                    <a:pt x="369570" y="262890"/>
                    <a:pt x="364490" y="256540"/>
                    <a:pt x="363220" y="250190"/>
                  </a:cubicBezTo>
                  <a:cubicBezTo>
                    <a:pt x="363220" y="246380"/>
                    <a:pt x="364490" y="238760"/>
                    <a:pt x="367030" y="234950"/>
                  </a:cubicBezTo>
                  <a:cubicBezTo>
                    <a:pt x="367030" y="233680"/>
                    <a:pt x="369570" y="231140"/>
                    <a:pt x="372110" y="229870"/>
                  </a:cubicBezTo>
                  <a:cubicBezTo>
                    <a:pt x="374650" y="227330"/>
                    <a:pt x="382270" y="219710"/>
                    <a:pt x="383540" y="213360"/>
                  </a:cubicBezTo>
                  <a:cubicBezTo>
                    <a:pt x="372110" y="208280"/>
                    <a:pt x="369570" y="207010"/>
                    <a:pt x="368300" y="207010"/>
                  </a:cubicBezTo>
                  <a:cubicBezTo>
                    <a:pt x="363220" y="207010"/>
                    <a:pt x="356870" y="204470"/>
                    <a:pt x="351790" y="200660"/>
                  </a:cubicBezTo>
                  <a:cubicBezTo>
                    <a:pt x="350520" y="199390"/>
                    <a:pt x="349250" y="196850"/>
                    <a:pt x="347980" y="195580"/>
                  </a:cubicBezTo>
                  <a:lnTo>
                    <a:pt x="344170" y="195580"/>
                  </a:lnTo>
                  <a:cubicBezTo>
                    <a:pt x="337820" y="195580"/>
                    <a:pt x="314960" y="189230"/>
                    <a:pt x="304800" y="179070"/>
                  </a:cubicBezTo>
                  <a:cubicBezTo>
                    <a:pt x="304800" y="179070"/>
                    <a:pt x="302260" y="176530"/>
                    <a:pt x="299720" y="175260"/>
                  </a:cubicBezTo>
                  <a:cubicBezTo>
                    <a:pt x="293370" y="170180"/>
                    <a:pt x="283210" y="163830"/>
                    <a:pt x="280670" y="149860"/>
                  </a:cubicBezTo>
                  <a:cubicBezTo>
                    <a:pt x="279400" y="138430"/>
                    <a:pt x="280670" y="120650"/>
                    <a:pt x="281940" y="109220"/>
                  </a:cubicBezTo>
                  <a:cubicBezTo>
                    <a:pt x="281940" y="105410"/>
                    <a:pt x="278130" y="92710"/>
                    <a:pt x="275590" y="82550"/>
                  </a:cubicBezTo>
                  <a:lnTo>
                    <a:pt x="273050" y="78740"/>
                  </a:lnTo>
                  <a:lnTo>
                    <a:pt x="250190" y="72390"/>
                  </a:lnTo>
                  <a:lnTo>
                    <a:pt x="220980" y="54610"/>
                  </a:lnTo>
                  <a:cubicBezTo>
                    <a:pt x="218440" y="53340"/>
                    <a:pt x="215900" y="49530"/>
                    <a:pt x="214630" y="46990"/>
                  </a:cubicBezTo>
                  <a:cubicBezTo>
                    <a:pt x="214630" y="46990"/>
                    <a:pt x="209550" y="30480"/>
                    <a:pt x="199390" y="10160"/>
                  </a:cubicBezTo>
                  <a:cubicBezTo>
                    <a:pt x="193040" y="10160"/>
                    <a:pt x="187960" y="6350"/>
                    <a:pt x="182880" y="3810"/>
                  </a:cubicBezTo>
                  <a:lnTo>
                    <a:pt x="154940" y="7620"/>
                  </a:lnTo>
                  <a:cubicBezTo>
                    <a:pt x="154940" y="7620"/>
                    <a:pt x="147320" y="7620"/>
                    <a:pt x="139700" y="7620"/>
                  </a:cubicBezTo>
                  <a:cubicBezTo>
                    <a:pt x="132080" y="7620"/>
                    <a:pt x="125730" y="7620"/>
                    <a:pt x="120650" y="5080"/>
                  </a:cubicBezTo>
                  <a:cubicBezTo>
                    <a:pt x="115570" y="3810"/>
                    <a:pt x="104140" y="1270"/>
                    <a:pt x="96520" y="0"/>
                  </a:cubicBezTo>
                  <a:cubicBezTo>
                    <a:pt x="93980" y="2540"/>
                    <a:pt x="90170" y="7620"/>
                    <a:pt x="87630" y="11430"/>
                  </a:cubicBezTo>
                  <a:cubicBezTo>
                    <a:pt x="81280" y="20320"/>
                    <a:pt x="73660" y="29210"/>
                    <a:pt x="69850" y="33020"/>
                  </a:cubicBezTo>
                  <a:cubicBezTo>
                    <a:pt x="63500" y="39370"/>
                    <a:pt x="57150" y="41910"/>
                    <a:pt x="49530" y="41910"/>
                  </a:cubicBezTo>
                  <a:cubicBezTo>
                    <a:pt x="41910" y="41910"/>
                    <a:pt x="33020" y="39370"/>
                    <a:pt x="22860" y="31750"/>
                  </a:cubicBezTo>
                  <a:cubicBezTo>
                    <a:pt x="16510" y="36830"/>
                    <a:pt x="7620" y="46990"/>
                    <a:pt x="5080" y="50800"/>
                  </a:cubicBezTo>
                  <a:cubicBezTo>
                    <a:pt x="5080" y="50800"/>
                    <a:pt x="1270" y="55880"/>
                    <a:pt x="0" y="57150"/>
                  </a:cubicBezTo>
                  <a:cubicBezTo>
                    <a:pt x="0" y="57150"/>
                    <a:pt x="0" y="59690"/>
                    <a:pt x="0" y="60960"/>
                  </a:cubicBezTo>
                  <a:cubicBezTo>
                    <a:pt x="0" y="66040"/>
                    <a:pt x="2540" y="72390"/>
                    <a:pt x="3810" y="76200"/>
                  </a:cubicBezTo>
                  <a:cubicBezTo>
                    <a:pt x="11430" y="81280"/>
                    <a:pt x="15240" y="92710"/>
                    <a:pt x="11430" y="109220"/>
                  </a:cubicBezTo>
                  <a:cubicBezTo>
                    <a:pt x="11430" y="111760"/>
                    <a:pt x="11430" y="113030"/>
                    <a:pt x="10160" y="114300"/>
                  </a:cubicBezTo>
                  <a:cubicBezTo>
                    <a:pt x="13970" y="118110"/>
                    <a:pt x="22860" y="124460"/>
                    <a:pt x="30480" y="129540"/>
                  </a:cubicBezTo>
                  <a:cubicBezTo>
                    <a:pt x="35560" y="132080"/>
                    <a:pt x="38100" y="138430"/>
                    <a:pt x="36830" y="143510"/>
                  </a:cubicBezTo>
                  <a:cubicBezTo>
                    <a:pt x="36830" y="148590"/>
                    <a:pt x="31750" y="153670"/>
                    <a:pt x="26670" y="154940"/>
                  </a:cubicBezTo>
                  <a:cubicBezTo>
                    <a:pt x="25400" y="154940"/>
                    <a:pt x="22860" y="156210"/>
                    <a:pt x="20320" y="157480"/>
                  </a:cubicBezTo>
                  <a:cubicBezTo>
                    <a:pt x="21590" y="158750"/>
                    <a:pt x="24130" y="161290"/>
                    <a:pt x="26670" y="162560"/>
                  </a:cubicBezTo>
                  <a:lnTo>
                    <a:pt x="31750" y="166370"/>
                  </a:lnTo>
                  <a:cubicBezTo>
                    <a:pt x="34290" y="168910"/>
                    <a:pt x="46990" y="173990"/>
                    <a:pt x="54610" y="176530"/>
                  </a:cubicBezTo>
                  <a:cubicBezTo>
                    <a:pt x="72390" y="184150"/>
                    <a:pt x="78740" y="186690"/>
                    <a:pt x="82550" y="190500"/>
                  </a:cubicBezTo>
                  <a:cubicBezTo>
                    <a:pt x="86360" y="194310"/>
                    <a:pt x="87630" y="201930"/>
                    <a:pt x="85090" y="207010"/>
                  </a:cubicBezTo>
                  <a:cubicBezTo>
                    <a:pt x="81280" y="215900"/>
                    <a:pt x="72390" y="217170"/>
                    <a:pt x="59690" y="218440"/>
                  </a:cubicBezTo>
                  <a:cubicBezTo>
                    <a:pt x="57150" y="218440"/>
                    <a:pt x="52070" y="218440"/>
                    <a:pt x="45720" y="218440"/>
                  </a:cubicBezTo>
                  <a:cubicBezTo>
                    <a:pt x="40640" y="218440"/>
                    <a:pt x="31750" y="218440"/>
                    <a:pt x="26670" y="218440"/>
                  </a:cubicBezTo>
                  <a:cubicBezTo>
                    <a:pt x="26670" y="222250"/>
                    <a:pt x="24130" y="226060"/>
                    <a:pt x="24130" y="228600"/>
                  </a:cubicBezTo>
                  <a:cubicBezTo>
                    <a:pt x="26670" y="238760"/>
                    <a:pt x="30480" y="250190"/>
                    <a:pt x="31750" y="252730"/>
                  </a:cubicBezTo>
                  <a:cubicBezTo>
                    <a:pt x="34290" y="254000"/>
                    <a:pt x="45720" y="256540"/>
                    <a:pt x="54610" y="256540"/>
                  </a:cubicBezTo>
                  <a:cubicBezTo>
                    <a:pt x="59690" y="256540"/>
                    <a:pt x="64770" y="259080"/>
                    <a:pt x="67310" y="264160"/>
                  </a:cubicBezTo>
                  <a:cubicBezTo>
                    <a:pt x="72390" y="273050"/>
                    <a:pt x="80010" y="289560"/>
                    <a:pt x="76200" y="302260"/>
                  </a:cubicBezTo>
                  <a:cubicBezTo>
                    <a:pt x="74930" y="307340"/>
                    <a:pt x="71120" y="313690"/>
                    <a:pt x="62230" y="323850"/>
                  </a:cubicBezTo>
                  <a:cubicBezTo>
                    <a:pt x="54610" y="334010"/>
                    <a:pt x="38100" y="354330"/>
                    <a:pt x="38100" y="363220"/>
                  </a:cubicBezTo>
                  <a:cubicBezTo>
                    <a:pt x="38100" y="381000"/>
                    <a:pt x="40640" y="383540"/>
                    <a:pt x="46990" y="388620"/>
                  </a:cubicBezTo>
                  <a:cubicBezTo>
                    <a:pt x="50800" y="392430"/>
                    <a:pt x="58420" y="398780"/>
                    <a:pt x="67310" y="405130"/>
                  </a:cubicBezTo>
                  <a:cubicBezTo>
                    <a:pt x="78740" y="414020"/>
                    <a:pt x="90170" y="422910"/>
                    <a:pt x="95250" y="429260"/>
                  </a:cubicBezTo>
                  <a:cubicBezTo>
                    <a:pt x="102870" y="436880"/>
                    <a:pt x="116840" y="452120"/>
                    <a:pt x="105410" y="471170"/>
                  </a:cubicBezTo>
                  <a:cubicBezTo>
                    <a:pt x="102870" y="476250"/>
                    <a:pt x="95250" y="487680"/>
                    <a:pt x="80010" y="488950"/>
                  </a:cubicBezTo>
                  <a:cubicBezTo>
                    <a:pt x="90170" y="506730"/>
                    <a:pt x="97790" y="524510"/>
                    <a:pt x="97790" y="537210"/>
                  </a:cubicBezTo>
                  <a:cubicBezTo>
                    <a:pt x="97790" y="549910"/>
                    <a:pt x="97790" y="561340"/>
                    <a:pt x="91440" y="570230"/>
                  </a:cubicBezTo>
                  <a:cubicBezTo>
                    <a:pt x="88900" y="572770"/>
                    <a:pt x="83820" y="576580"/>
                    <a:pt x="73660" y="576580"/>
                  </a:cubicBezTo>
                  <a:cubicBezTo>
                    <a:pt x="63500" y="576580"/>
                    <a:pt x="73660" y="576580"/>
                    <a:pt x="73660" y="576580"/>
                  </a:cubicBezTo>
                  <a:cubicBezTo>
                    <a:pt x="68580" y="576580"/>
                    <a:pt x="63500" y="574040"/>
                    <a:pt x="59690" y="571500"/>
                  </a:cubicBezTo>
                  <a:cubicBezTo>
                    <a:pt x="69850" y="582930"/>
                    <a:pt x="85090" y="599440"/>
                    <a:pt x="92710" y="608330"/>
                  </a:cubicBezTo>
                  <a:cubicBezTo>
                    <a:pt x="104140" y="622300"/>
                    <a:pt x="132080" y="643890"/>
                    <a:pt x="139700" y="645160"/>
                  </a:cubicBezTo>
                  <a:cubicBezTo>
                    <a:pt x="157480" y="645160"/>
                    <a:pt x="177800" y="660400"/>
                    <a:pt x="186690" y="669290"/>
                  </a:cubicBezTo>
                  <a:cubicBezTo>
                    <a:pt x="187960" y="670560"/>
                    <a:pt x="191770" y="673100"/>
                    <a:pt x="194310" y="675640"/>
                  </a:cubicBezTo>
                  <a:cubicBezTo>
                    <a:pt x="196850" y="676910"/>
                    <a:pt x="199390" y="679450"/>
                    <a:pt x="201930" y="680720"/>
                  </a:cubicBezTo>
                  <a:cubicBezTo>
                    <a:pt x="207010" y="678180"/>
                    <a:pt x="212090" y="676910"/>
                    <a:pt x="217170" y="678180"/>
                  </a:cubicBezTo>
                  <a:cubicBezTo>
                    <a:pt x="220980" y="678180"/>
                    <a:pt x="232410" y="678180"/>
                    <a:pt x="240030" y="678180"/>
                  </a:cubicBezTo>
                  <a:cubicBezTo>
                    <a:pt x="250190" y="678180"/>
                    <a:pt x="256540" y="678180"/>
                    <a:pt x="260350" y="678180"/>
                  </a:cubicBezTo>
                  <a:cubicBezTo>
                    <a:pt x="265430" y="673100"/>
                    <a:pt x="270510" y="666750"/>
                    <a:pt x="271780" y="661670"/>
                  </a:cubicBezTo>
                  <a:cubicBezTo>
                    <a:pt x="271780" y="661670"/>
                    <a:pt x="270510" y="659130"/>
                    <a:pt x="269240" y="657860"/>
                  </a:cubicBezTo>
                  <a:cubicBezTo>
                    <a:pt x="266700" y="652780"/>
                    <a:pt x="262890" y="645160"/>
                    <a:pt x="265430" y="635000"/>
                  </a:cubicBezTo>
                  <a:cubicBezTo>
                    <a:pt x="265430" y="632460"/>
                    <a:pt x="267970" y="629920"/>
                    <a:pt x="270510" y="628650"/>
                  </a:cubicBezTo>
                  <a:cubicBezTo>
                    <a:pt x="271780" y="627380"/>
                    <a:pt x="274320" y="623570"/>
                    <a:pt x="275590" y="621030"/>
                  </a:cubicBezTo>
                  <a:cubicBezTo>
                    <a:pt x="280670" y="613410"/>
                    <a:pt x="287020" y="604520"/>
                    <a:pt x="293370" y="599440"/>
                  </a:cubicBezTo>
                  <a:cubicBezTo>
                    <a:pt x="299720" y="594360"/>
                    <a:pt x="308610" y="594360"/>
                    <a:pt x="313690" y="594360"/>
                  </a:cubicBezTo>
                  <a:cubicBezTo>
                    <a:pt x="314960" y="594360"/>
                    <a:pt x="316230" y="594360"/>
                    <a:pt x="317500" y="594360"/>
                  </a:cubicBezTo>
                  <a:cubicBezTo>
                    <a:pt x="330200" y="593090"/>
                    <a:pt x="351790" y="619760"/>
                    <a:pt x="353060" y="623570"/>
                  </a:cubicBezTo>
                  <a:cubicBezTo>
                    <a:pt x="354330" y="628650"/>
                    <a:pt x="353060" y="633730"/>
                    <a:pt x="350520" y="637540"/>
                  </a:cubicBezTo>
                  <a:cubicBezTo>
                    <a:pt x="355600" y="641350"/>
                    <a:pt x="361950" y="646430"/>
                    <a:pt x="368300" y="651510"/>
                  </a:cubicBezTo>
                  <a:cubicBezTo>
                    <a:pt x="397510" y="674370"/>
                    <a:pt x="403860" y="679450"/>
                    <a:pt x="405130" y="687070"/>
                  </a:cubicBezTo>
                  <a:cubicBezTo>
                    <a:pt x="406400" y="697230"/>
                    <a:pt x="407670" y="716280"/>
                    <a:pt x="407670" y="730250"/>
                  </a:cubicBezTo>
                  <a:cubicBezTo>
                    <a:pt x="421640" y="737870"/>
                    <a:pt x="444500" y="751840"/>
                    <a:pt x="448310" y="754380"/>
                  </a:cubicBezTo>
                  <a:cubicBezTo>
                    <a:pt x="452120" y="756920"/>
                    <a:pt x="454660" y="762000"/>
                    <a:pt x="455930" y="765810"/>
                  </a:cubicBezTo>
                  <a:cubicBezTo>
                    <a:pt x="457200" y="775970"/>
                    <a:pt x="449580" y="787400"/>
                    <a:pt x="441960" y="797560"/>
                  </a:cubicBezTo>
                  <a:cubicBezTo>
                    <a:pt x="441960" y="798830"/>
                    <a:pt x="439420" y="800100"/>
                    <a:pt x="439420" y="801370"/>
                  </a:cubicBezTo>
                  <a:cubicBezTo>
                    <a:pt x="435610" y="806450"/>
                    <a:pt x="431800" y="811530"/>
                    <a:pt x="427990" y="815340"/>
                  </a:cubicBezTo>
                  <a:cubicBezTo>
                    <a:pt x="425450" y="817880"/>
                    <a:pt x="424180" y="820420"/>
                    <a:pt x="421640" y="821690"/>
                  </a:cubicBezTo>
                  <a:cubicBezTo>
                    <a:pt x="420370" y="824230"/>
                    <a:pt x="416560" y="828040"/>
                    <a:pt x="414020" y="833120"/>
                  </a:cubicBezTo>
                  <a:lnTo>
                    <a:pt x="416560" y="833120"/>
                  </a:lnTo>
                  <a:cubicBezTo>
                    <a:pt x="419100" y="833120"/>
                    <a:pt x="422910" y="830580"/>
                    <a:pt x="426720" y="828040"/>
                  </a:cubicBezTo>
                  <a:cubicBezTo>
                    <a:pt x="431800" y="824230"/>
                    <a:pt x="438150" y="820420"/>
                    <a:pt x="445770" y="819150"/>
                  </a:cubicBezTo>
                  <a:cubicBezTo>
                    <a:pt x="454660" y="819150"/>
                    <a:pt x="491490" y="815340"/>
                    <a:pt x="497840" y="815340"/>
                  </a:cubicBezTo>
                  <a:cubicBezTo>
                    <a:pt x="504190" y="815340"/>
                    <a:pt x="527050" y="821690"/>
                    <a:pt x="527050" y="821690"/>
                  </a:cubicBezTo>
                  <a:cubicBezTo>
                    <a:pt x="528320" y="819150"/>
                    <a:pt x="530860" y="816610"/>
                    <a:pt x="532130" y="814070"/>
                  </a:cubicBezTo>
                  <a:cubicBezTo>
                    <a:pt x="534670" y="810260"/>
                    <a:pt x="537210" y="806450"/>
                    <a:pt x="538480" y="803910"/>
                  </a:cubicBezTo>
                  <a:cubicBezTo>
                    <a:pt x="542290" y="795020"/>
                    <a:pt x="542290" y="792480"/>
                    <a:pt x="543560" y="792480"/>
                  </a:cubicBezTo>
                  <a:lnTo>
                    <a:pt x="535940" y="772160"/>
                  </a:lnTo>
                  <a:cubicBezTo>
                    <a:pt x="534670" y="767080"/>
                    <a:pt x="533400" y="762000"/>
                    <a:pt x="533400" y="755650"/>
                  </a:cubicBezTo>
                  <a:cubicBezTo>
                    <a:pt x="533400" y="753110"/>
                    <a:pt x="533400" y="750570"/>
                    <a:pt x="533400" y="749300"/>
                  </a:cubicBezTo>
                  <a:cubicBezTo>
                    <a:pt x="533400" y="745490"/>
                    <a:pt x="533400" y="741680"/>
                    <a:pt x="533400" y="737870"/>
                  </a:cubicBezTo>
                  <a:cubicBezTo>
                    <a:pt x="533400" y="732790"/>
                    <a:pt x="533400" y="726440"/>
                    <a:pt x="532130" y="720090"/>
                  </a:cubicBezTo>
                  <a:cubicBezTo>
                    <a:pt x="532130" y="716280"/>
                    <a:pt x="532130" y="706120"/>
                    <a:pt x="535940" y="703580"/>
                  </a:cubicBezTo>
                  <a:cubicBezTo>
                    <a:pt x="542290" y="694690"/>
                    <a:pt x="553720" y="693420"/>
                    <a:pt x="563880" y="693420"/>
                  </a:cubicBezTo>
                  <a:cubicBezTo>
                    <a:pt x="574040" y="693420"/>
                    <a:pt x="588010" y="693420"/>
                    <a:pt x="588010" y="693420"/>
                  </a:cubicBezTo>
                  <a:cubicBezTo>
                    <a:pt x="590550" y="692150"/>
                    <a:pt x="598170" y="680720"/>
                    <a:pt x="601980" y="673100"/>
                  </a:cubicBezTo>
                  <a:cubicBezTo>
                    <a:pt x="604520" y="668020"/>
                    <a:pt x="608330" y="661670"/>
                    <a:pt x="612140" y="656590"/>
                  </a:cubicBezTo>
                  <a:cubicBezTo>
                    <a:pt x="619760" y="645160"/>
                    <a:pt x="618490" y="643890"/>
                    <a:pt x="612140" y="635000"/>
                  </a:cubicBez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1416" name="Volný tvar: obrazec 1415">
              <a:extLst>
                <a:ext uri="{FF2B5EF4-FFF2-40B4-BE49-F238E27FC236}">
                  <a16:creationId xmlns:a16="http://schemas.microsoft.com/office/drawing/2014/main" id="{3838DDEE-924D-91D4-9F44-B3827CE259B4}"/>
                </a:ext>
              </a:extLst>
            </p:cNvPr>
            <p:cNvSpPr/>
            <p:nvPr/>
          </p:nvSpPr>
          <p:spPr>
            <a:xfrm>
              <a:off x="8916727" y="5103076"/>
              <a:ext cx="11297" cy="11297"/>
            </a:xfrm>
            <a:custGeom>
              <a:avLst/>
              <a:gdLst>
                <a:gd name="connsiteX0" fmla="*/ 0 w 12700"/>
                <a:gd name="connsiteY0" fmla="*/ 0 h 12700"/>
                <a:gd name="connsiteX1" fmla="*/ 0 w 12700"/>
                <a:gd name="connsiteY1" fmla="*/ 0 h 12700"/>
                <a:gd name="connsiteX2" fmla="*/ 0 w 12700"/>
                <a:gd name="connsiteY2" fmla="*/ 0 h 12700"/>
                <a:gd name="connsiteX3" fmla="*/ 0 w 12700"/>
                <a:gd name="connsiteY3" fmla="*/ 0 h 1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00" h="127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865"/>
            </a:solidFill>
            <a:ln w="126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00">
                <a:solidFill>
                  <a:srgbClr val="002060"/>
                </a:solidFill>
              </a:endParaRPr>
            </a:p>
          </p:txBody>
        </p:sp>
        <p:sp>
          <p:nvSpPr>
            <p:cNvPr id="15" name="Estonsko">
              <a:extLst>
                <a:ext uri="{FF2B5EF4-FFF2-40B4-BE49-F238E27FC236}">
                  <a16:creationId xmlns:a16="http://schemas.microsoft.com/office/drawing/2014/main" id="{256499ED-5CD3-2271-1A26-3F9EA1725AC8}"/>
                </a:ext>
              </a:extLst>
            </p:cNvPr>
            <p:cNvSpPr txBox="1"/>
            <p:nvPr/>
          </p:nvSpPr>
          <p:spPr>
            <a:xfrm>
              <a:off x="9239624" y="1445148"/>
              <a:ext cx="721747" cy="1095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400" spc="50">
                  <a:solidFill>
                    <a:srgbClr val="002060"/>
                  </a:solidFill>
                </a:rPr>
                <a:t>ESTONSKO</a:t>
              </a:r>
            </a:p>
          </p:txBody>
        </p:sp>
        <p:sp>
          <p:nvSpPr>
            <p:cNvPr id="783" name="Černá Hora">
              <a:extLst>
                <a:ext uri="{FF2B5EF4-FFF2-40B4-BE49-F238E27FC236}">
                  <a16:creationId xmlns:a16="http://schemas.microsoft.com/office/drawing/2014/main" id="{6FD30919-05DD-07B5-849B-E23F882DA10B}"/>
                </a:ext>
              </a:extLst>
            </p:cNvPr>
            <p:cNvSpPr txBox="1"/>
            <p:nvPr/>
          </p:nvSpPr>
          <p:spPr>
            <a:xfrm>
              <a:off x="8357455" y="5011101"/>
              <a:ext cx="800562" cy="442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00">
                  <a:solidFill>
                    <a:srgbClr val="002060"/>
                  </a:solidFill>
                </a:rPr>
                <a:t>ČERNÁ HORA</a:t>
              </a:r>
            </a:p>
          </p:txBody>
        </p:sp>
        <p:sp>
          <p:nvSpPr>
            <p:cNvPr id="784" name="Ukrajina">
              <a:extLst>
                <a:ext uri="{FF2B5EF4-FFF2-40B4-BE49-F238E27FC236}">
                  <a16:creationId xmlns:a16="http://schemas.microsoft.com/office/drawing/2014/main" id="{191524F4-6A02-5CC2-1361-AFC6CC5103D2}"/>
                </a:ext>
              </a:extLst>
            </p:cNvPr>
            <p:cNvSpPr txBox="1"/>
            <p:nvPr/>
          </p:nvSpPr>
          <p:spPr>
            <a:xfrm>
              <a:off x="9971320" y="3651844"/>
              <a:ext cx="1665168" cy="1642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600" spc="180">
                  <a:solidFill>
                    <a:srgbClr val="002060"/>
                  </a:solidFill>
                </a:rPr>
                <a:t>UKRAJINA</a:t>
              </a:r>
            </a:p>
          </p:txBody>
        </p:sp>
        <p:sp>
          <p:nvSpPr>
            <p:cNvPr id="785" name="Moldavsko">
              <a:extLst>
                <a:ext uri="{FF2B5EF4-FFF2-40B4-BE49-F238E27FC236}">
                  <a16:creationId xmlns:a16="http://schemas.microsoft.com/office/drawing/2014/main" id="{2004EB4E-E855-E4AD-1222-D5879CC3E096}"/>
                </a:ext>
              </a:extLst>
            </p:cNvPr>
            <p:cNvSpPr txBox="1"/>
            <p:nvPr/>
          </p:nvSpPr>
          <p:spPr>
            <a:xfrm>
              <a:off x="9658764" y="4077541"/>
              <a:ext cx="800562" cy="58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400" spc="25">
                  <a:solidFill>
                    <a:srgbClr val="002060"/>
                  </a:solidFill>
                </a:rPr>
                <a:t>MOLDAVSKO</a:t>
              </a:r>
            </a:p>
          </p:txBody>
        </p:sp>
        <p:sp>
          <p:nvSpPr>
            <p:cNvPr id="786" name="Severní Makedonie">
              <a:extLst>
                <a:ext uri="{FF2B5EF4-FFF2-40B4-BE49-F238E27FC236}">
                  <a16:creationId xmlns:a16="http://schemas.microsoft.com/office/drawing/2014/main" id="{EA92156D-220E-D1CA-DB94-6DD738C9CB35}"/>
                </a:ext>
              </a:extLst>
            </p:cNvPr>
            <p:cNvSpPr txBox="1"/>
            <p:nvPr/>
          </p:nvSpPr>
          <p:spPr>
            <a:xfrm>
              <a:off x="8432092" y="5217789"/>
              <a:ext cx="800562" cy="1642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300" spc="20">
                  <a:solidFill>
                    <a:srgbClr val="002060"/>
                  </a:solidFill>
                </a:rPr>
                <a:t>SEVERNÍ</a:t>
              </a:r>
              <a:br>
                <a:rPr lang="cs-CZ" sz="150" spc="20">
                  <a:solidFill>
                    <a:srgbClr val="002060"/>
                  </a:solidFill>
                </a:rPr>
              </a:br>
              <a:r>
                <a:rPr lang="cs-CZ" sz="300" spc="20">
                  <a:solidFill>
                    <a:srgbClr val="002060"/>
                  </a:solidFill>
                </a:rPr>
                <a:t>MAKEDONIE</a:t>
              </a:r>
              <a:endParaRPr lang="cs-CZ" sz="150" spc="20">
                <a:solidFill>
                  <a:srgbClr val="002060"/>
                </a:solidFill>
              </a:endParaRPr>
            </a:p>
          </p:txBody>
        </p:sp>
        <p:sp>
          <p:nvSpPr>
            <p:cNvPr id="787" name="Albánie">
              <a:extLst>
                <a:ext uri="{FF2B5EF4-FFF2-40B4-BE49-F238E27FC236}">
                  <a16:creationId xmlns:a16="http://schemas.microsoft.com/office/drawing/2014/main" id="{8776B810-DCD3-3C9F-DB57-8AA14C90651B}"/>
                </a:ext>
              </a:extLst>
            </p:cNvPr>
            <p:cNvSpPr txBox="1"/>
            <p:nvPr/>
          </p:nvSpPr>
          <p:spPr>
            <a:xfrm>
              <a:off x="8519903" y="5402722"/>
              <a:ext cx="800562" cy="821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00" spc="40">
                  <a:solidFill>
                    <a:srgbClr val="002060"/>
                  </a:solidFill>
                </a:rPr>
                <a:t>ALBÁNIE</a:t>
              </a:r>
            </a:p>
          </p:txBody>
        </p:sp>
        <p:sp>
          <p:nvSpPr>
            <p:cNvPr id="788" name="Řecko">
              <a:extLst>
                <a:ext uri="{FF2B5EF4-FFF2-40B4-BE49-F238E27FC236}">
                  <a16:creationId xmlns:a16="http://schemas.microsoft.com/office/drawing/2014/main" id="{C244B2BC-2CC6-8735-A51E-EC2819B68B53}"/>
                </a:ext>
              </a:extLst>
            </p:cNvPr>
            <p:cNvSpPr txBox="1"/>
            <p:nvPr/>
          </p:nvSpPr>
          <p:spPr>
            <a:xfrm>
              <a:off x="8685898" y="5610047"/>
              <a:ext cx="800562" cy="58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400" spc="40">
                  <a:solidFill>
                    <a:srgbClr val="002060"/>
                  </a:solidFill>
                </a:rPr>
                <a:t>ŘECKO</a:t>
              </a:r>
            </a:p>
          </p:txBody>
        </p:sp>
        <p:sp>
          <p:nvSpPr>
            <p:cNvPr id="814" name="Lotyšsko">
              <a:extLst>
                <a:ext uri="{FF2B5EF4-FFF2-40B4-BE49-F238E27FC236}">
                  <a16:creationId xmlns:a16="http://schemas.microsoft.com/office/drawing/2014/main" id="{96C270F8-3350-7836-AF4A-0600E24AF2BB}"/>
                </a:ext>
              </a:extLst>
            </p:cNvPr>
            <p:cNvSpPr txBox="1"/>
            <p:nvPr/>
          </p:nvSpPr>
          <p:spPr>
            <a:xfrm>
              <a:off x="9255186" y="1950488"/>
              <a:ext cx="721747" cy="1095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400" spc="50">
                  <a:solidFill>
                    <a:schemeClr val="bg1"/>
                  </a:solidFill>
                </a:rPr>
                <a:t>LOTYŠSKO</a:t>
              </a:r>
            </a:p>
          </p:txBody>
        </p:sp>
        <p:sp>
          <p:nvSpPr>
            <p:cNvPr id="815" name="Litva">
              <a:extLst>
                <a:ext uri="{FF2B5EF4-FFF2-40B4-BE49-F238E27FC236}">
                  <a16:creationId xmlns:a16="http://schemas.microsoft.com/office/drawing/2014/main" id="{B7D5555A-6093-37BB-F13C-13BDFF484631}"/>
                </a:ext>
              </a:extLst>
            </p:cNvPr>
            <p:cNvSpPr txBox="1"/>
            <p:nvPr/>
          </p:nvSpPr>
          <p:spPr>
            <a:xfrm>
              <a:off x="8774023" y="2274124"/>
              <a:ext cx="721747" cy="1095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400" spc="50">
                  <a:solidFill>
                    <a:schemeClr val="bg1"/>
                  </a:solidFill>
                </a:rPr>
                <a:t>LITVA</a:t>
              </a:r>
            </a:p>
          </p:txBody>
        </p:sp>
        <p:sp>
          <p:nvSpPr>
            <p:cNvPr id="816" name="Polsko">
              <a:extLst>
                <a:ext uri="{FF2B5EF4-FFF2-40B4-BE49-F238E27FC236}">
                  <a16:creationId xmlns:a16="http://schemas.microsoft.com/office/drawing/2014/main" id="{F829C7C7-426B-FDAD-B6B9-2530A738FA68}"/>
                </a:ext>
              </a:extLst>
            </p:cNvPr>
            <p:cNvSpPr txBox="1"/>
            <p:nvPr/>
          </p:nvSpPr>
          <p:spPr>
            <a:xfrm>
              <a:off x="8247310" y="3047001"/>
              <a:ext cx="1665168" cy="1916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700" spc="100">
                  <a:solidFill>
                    <a:schemeClr val="bg1"/>
                  </a:solidFill>
                </a:rPr>
                <a:t>POLSKO</a:t>
              </a:r>
            </a:p>
          </p:txBody>
        </p:sp>
        <p:sp>
          <p:nvSpPr>
            <p:cNvPr id="817" name="Česko">
              <a:extLst>
                <a:ext uri="{FF2B5EF4-FFF2-40B4-BE49-F238E27FC236}">
                  <a16:creationId xmlns:a16="http://schemas.microsoft.com/office/drawing/2014/main" id="{DF9DC282-E34D-8135-AD5A-7B84D5A0F18A}"/>
                </a:ext>
              </a:extLst>
            </p:cNvPr>
            <p:cNvSpPr txBox="1"/>
            <p:nvPr/>
          </p:nvSpPr>
          <p:spPr>
            <a:xfrm>
              <a:off x="7739901" y="3605691"/>
              <a:ext cx="595298" cy="1916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700" spc="25">
                  <a:solidFill>
                    <a:schemeClr val="bg1"/>
                  </a:solidFill>
                </a:rPr>
                <a:t>ČESKO</a:t>
              </a:r>
            </a:p>
          </p:txBody>
        </p:sp>
        <p:sp>
          <p:nvSpPr>
            <p:cNvPr id="818" name="Slovensko">
              <a:extLst>
                <a:ext uri="{FF2B5EF4-FFF2-40B4-BE49-F238E27FC236}">
                  <a16:creationId xmlns:a16="http://schemas.microsoft.com/office/drawing/2014/main" id="{41A7B96B-B319-BD2F-5901-3FB72A89CA79}"/>
                </a:ext>
              </a:extLst>
            </p:cNvPr>
            <p:cNvSpPr txBox="1"/>
            <p:nvPr/>
          </p:nvSpPr>
          <p:spPr>
            <a:xfrm>
              <a:off x="8283061" y="3835382"/>
              <a:ext cx="646021" cy="1095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400" spc="25">
                  <a:solidFill>
                    <a:schemeClr val="bg1"/>
                  </a:solidFill>
                </a:rPr>
                <a:t>SLOVENSKO</a:t>
              </a:r>
            </a:p>
          </p:txBody>
        </p:sp>
        <p:sp>
          <p:nvSpPr>
            <p:cNvPr id="819" name="Rakousko">
              <a:extLst>
                <a:ext uri="{FF2B5EF4-FFF2-40B4-BE49-F238E27FC236}">
                  <a16:creationId xmlns:a16="http://schemas.microsoft.com/office/drawing/2014/main" id="{98CFE169-5E43-18AE-97BB-C4789CD82000}"/>
                </a:ext>
              </a:extLst>
            </p:cNvPr>
            <p:cNvSpPr txBox="1"/>
            <p:nvPr/>
          </p:nvSpPr>
          <p:spPr>
            <a:xfrm>
              <a:off x="7664109" y="4023481"/>
              <a:ext cx="595298" cy="737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500" spc="25">
                  <a:solidFill>
                    <a:schemeClr val="bg1"/>
                  </a:solidFill>
                </a:rPr>
                <a:t>RAKOUSKO</a:t>
              </a:r>
            </a:p>
          </p:txBody>
        </p:sp>
        <p:sp>
          <p:nvSpPr>
            <p:cNvPr id="820" name="Maďarsko">
              <a:extLst>
                <a:ext uri="{FF2B5EF4-FFF2-40B4-BE49-F238E27FC236}">
                  <a16:creationId xmlns:a16="http://schemas.microsoft.com/office/drawing/2014/main" id="{AD88E23A-A78A-5FC2-C1C3-563022C1503B}"/>
                </a:ext>
              </a:extLst>
            </p:cNvPr>
            <p:cNvSpPr txBox="1"/>
            <p:nvPr/>
          </p:nvSpPr>
          <p:spPr>
            <a:xfrm>
              <a:off x="8311568" y="4192348"/>
              <a:ext cx="595298" cy="95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50" spc="50">
                  <a:solidFill>
                    <a:schemeClr val="bg1"/>
                  </a:solidFill>
                </a:rPr>
                <a:t>MAĎARSKO</a:t>
              </a:r>
            </a:p>
          </p:txBody>
        </p:sp>
        <p:sp>
          <p:nvSpPr>
            <p:cNvPr id="821" name="Rumunsko">
              <a:extLst>
                <a:ext uri="{FF2B5EF4-FFF2-40B4-BE49-F238E27FC236}">
                  <a16:creationId xmlns:a16="http://schemas.microsoft.com/office/drawing/2014/main" id="{1816EFBE-D3BE-B9F1-83F8-7C63021849D9}"/>
                </a:ext>
              </a:extLst>
            </p:cNvPr>
            <p:cNvSpPr txBox="1"/>
            <p:nvPr/>
          </p:nvSpPr>
          <p:spPr>
            <a:xfrm>
              <a:off x="9079298" y="4413246"/>
              <a:ext cx="704494" cy="1095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400" spc="65">
                  <a:solidFill>
                    <a:schemeClr val="bg1"/>
                  </a:solidFill>
                </a:rPr>
                <a:t>RUMUNSKO</a:t>
              </a:r>
            </a:p>
          </p:txBody>
        </p:sp>
        <p:sp>
          <p:nvSpPr>
            <p:cNvPr id="822" name="Slovinsko">
              <a:extLst>
                <a:ext uri="{FF2B5EF4-FFF2-40B4-BE49-F238E27FC236}">
                  <a16:creationId xmlns:a16="http://schemas.microsoft.com/office/drawing/2014/main" id="{66263A49-EA45-D53B-7582-7C63BA834B21}"/>
                </a:ext>
              </a:extLst>
            </p:cNvPr>
            <p:cNvSpPr txBox="1"/>
            <p:nvPr/>
          </p:nvSpPr>
          <p:spPr>
            <a:xfrm>
              <a:off x="7731810" y="4375013"/>
              <a:ext cx="521416" cy="821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00" spc="5">
                  <a:solidFill>
                    <a:schemeClr val="bg1"/>
                  </a:solidFill>
                </a:rPr>
                <a:t>SLOVINSKO</a:t>
              </a:r>
            </a:p>
          </p:txBody>
        </p:sp>
        <p:sp>
          <p:nvSpPr>
            <p:cNvPr id="823" name="Chorvatsko">
              <a:extLst>
                <a:ext uri="{FF2B5EF4-FFF2-40B4-BE49-F238E27FC236}">
                  <a16:creationId xmlns:a16="http://schemas.microsoft.com/office/drawing/2014/main" id="{53BE247E-F632-4D45-1726-60664DA1E61B}"/>
                </a:ext>
              </a:extLst>
            </p:cNvPr>
            <p:cNvSpPr txBox="1"/>
            <p:nvPr/>
          </p:nvSpPr>
          <p:spPr>
            <a:xfrm>
              <a:off x="8002402" y="4498472"/>
              <a:ext cx="521416" cy="442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00" spc="25">
                  <a:solidFill>
                    <a:schemeClr val="bg1"/>
                  </a:solidFill>
                </a:rPr>
                <a:t>CHORVATSKO</a:t>
              </a:r>
            </a:p>
          </p:txBody>
        </p:sp>
        <p:sp>
          <p:nvSpPr>
            <p:cNvPr id="824" name="Bosna a Hercegovina">
              <a:extLst>
                <a:ext uri="{FF2B5EF4-FFF2-40B4-BE49-F238E27FC236}">
                  <a16:creationId xmlns:a16="http://schemas.microsoft.com/office/drawing/2014/main" id="{0C962107-6AF2-FA32-DB30-BC4A582D2475}"/>
                </a:ext>
              </a:extLst>
            </p:cNvPr>
            <p:cNvSpPr txBox="1"/>
            <p:nvPr/>
          </p:nvSpPr>
          <p:spPr>
            <a:xfrm>
              <a:off x="7980982" y="4694033"/>
              <a:ext cx="571718" cy="1642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s-CZ" sz="300" spc="25">
                  <a:solidFill>
                    <a:schemeClr val="bg1"/>
                  </a:solidFill>
                </a:rPr>
                <a:t>BOSNA A</a:t>
              </a:r>
              <a:br>
                <a:rPr lang="cs-CZ" sz="300" spc="25">
                  <a:solidFill>
                    <a:schemeClr val="bg1"/>
                  </a:solidFill>
                </a:rPr>
              </a:br>
              <a:r>
                <a:rPr lang="cs-CZ" sz="300" spc="25">
                  <a:solidFill>
                    <a:schemeClr val="bg1"/>
                  </a:solidFill>
                </a:rPr>
                <a:t>HERCEGOVINA</a:t>
              </a:r>
            </a:p>
          </p:txBody>
        </p:sp>
        <p:sp>
          <p:nvSpPr>
            <p:cNvPr id="825" name="Srbsko">
              <a:extLst>
                <a:ext uri="{FF2B5EF4-FFF2-40B4-BE49-F238E27FC236}">
                  <a16:creationId xmlns:a16="http://schemas.microsoft.com/office/drawing/2014/main" id="{9B9A8D00-B699-B8C7-6F1F-ACD119289B4E}"/>
                </a:ext>
              </a:extLst>
            </p:cNvPr>
            <p:cNvSpPr txBox="1"/>
            <p:nvPr/>
          </p:nvSpPr>
          <p:spPr>
            <a:xfrm>
              <a:off x="8581923" y="4745522"/>
              <a:ext cx="521416" cy="5897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400" spc="50">
                  <a:solidFill>
                    <a:schemeClr val="bg1"/>
                  </a:solidFill>
                </a:rPr>
                <a:t>SRBSKO</a:t>
              </a:r>
            </a:p>
          </p:txBody>
        </p:sp>
        <p:sp>
          <p:nvSpPr>
            <p:cNvPr id="826" name="Bulharsko">
              <a:extLst>
                <a:ext uri="{FF2B5EF4-FFF2-40B4-BE49-F238E27FC236}">
                  <a16:creationId xmlns:a16="http://schemas.microsoft.com/office/drawing/2014/main" id="{CD5CE062-7074-3B0F-23AE-D7AF4A1D224D}"/>
                </a:ext>
              </a:extLst>
            </p:cNvPr>
            <p:cNvSpPr txBox="1"/>
            <p:nvPr/>
          </p:nvSpPr>
          <p:spPr>
            <a:xfrm>
              <a:off x="9145537" y="5031756"/>
              <a:ext cx="672472" cy="1095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400" spc="50">
                  <a:solidFill>
                    <a:schemeClr val="bg1"/>
                  </a:solidFill>
                </a:rPr>
                <a:t>BULHARSKO</a:t>
              </a:r>
            </a:p>
          </p:txBody>
        </p:sp>
        <p:sp>
          <p:nvSpPr>
            <p:cNvPr id="1467" name="Kypr">
              <a:extLst>
                <a:ext uri="{FF2B5EF4-FFF2-40B4-BE49-F238E27FC236}">
                  <a16:creationId xmlns:a16="http://schemas.microsoft.com/office/drawing/2014/main" id="{D14B8D47-36EA-81D4-6984-696067DADADE}"/>
                </a:ext>
              </a:extLst>
            </p:cNvPr>
            <p:cNvSpPr txBox="1"/>
            <p:nvPr/>
          </p:nvSpPr>
          <p:spPr>
            <a:xfrm>
              <a:off x="10292632" y="6404844"/>
              <a:ext cx="352247" cy="1095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400" spc="40">
                  <a:solidFill>
                    <a:srgbClr val="002060"/>
                  </a:solidFill>
                </a:rPr>
                <a:t>KYPR</a:t>
              </a:r>
            </a:p>
          </p:txBody>
        </p:sp>
        <p:sp>
          <p:nvSpPr>
            <p:cNvPr id="1441" name="Montenegro">
              <a:extLst>
                <a:ext uri="{FF2B5EF4-FFF2-40B4-BE49-F238E27FC236}">
                  <a16:creationId xmlns:a16="http://schemas.microsoft.com/office/drawing/2014/main" id="{667D0511-6905-D3C5-C055-EA354CF83D5A}"/>
                </a:ext>
              </a:extLst>
            </p:cNvPr>
            <p:cNvSpPr txBox="1"/>
            <p:nvPr/>
          </p:nvSpPr>
          <p:spPr>
            <a:xfrm>
              <a:off x="8640967" y="5065770"/>
              <a:ext cx="256180" cy="442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cs-CZ" sz="300">
                  <a:solidFill>
                    <a:srgbClr val="002060"/>
                  </a:solidFill>
                </a:rPr>
                <a:t>KOSOVO</a:t>
              </a:r>
            </a:p>
          </p:txBody>
        </p:sp>
      </p:grpSp>
      <p:sp>
        <p:nvSpPr>
          <p:cNvPr id="904" name="TextBox 903">
            <a:extLst>
              <a:ext uri="{FF2B5EF4-FFF2-40B4-BE49-F238E27FC236}">
                <a16:creationId xmlns:a16="http://schemas.microsoft.com/office/drawing/2014/main" id="{C3EDA706-B139-56A4-5EDF-2333EC3C3D41}"/>
              </a:ext>
            </a:extLst>
          </p:cNvPr>
          <p:cNvSpPr txBox="1"/>
          <p:nvPr/>
        </p:nvSpPr>
        <p:spPr>
          <a:xfrm>
            <a:off x="545640" y="3463501"/>
            <a:ext cx="4086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cap="all">
                <a:solidFill>
                  <a:srgbClr val="003563"/>
                </a:solidFill>
                <a:latin typeface="Arial"/>
                <a:cs typeface="Arial"/>
              </a:rPr>
              <a:t>Naši partneři z </a:t>
            </a:r>
            <a:r>
              <a:rPr lang="cs-CZ" sz="1600" b="1" cap="all">
                <a:solidFill>
                  <a:srgbClr val="003563"/>
                </a:solidFill>
                <a:latin typeface="Arial"/>
                <a:cs typeface="Arial"/>
              </a:rPr>
              <a:t>RENOMIA EUROPEAN PARTNERS </a:t>
            </a:r>
            <a:r>
              <a:rPr lang="cs-CZ" sz="1600" cap="all">
                <a:solidFill>
                  <a:srgbClr val="003563"/>
                </a:solidFill>
                <a:latin typeface="Arial"/>
                <a:cs typeface="Arial"/>
              </a:rPr>
              <a:t>jsou zastoupeni v</a:t>
            </a:r>
            <a:r>
              <a:rPr lang="en-US" sz="1600" cap="all">
                <a:solidFill>
                  <a:srgbClr val="003563"/>
                </a:solidFill>
                <a:latin typeface="Arial"/>
                <a:cs typeface="Arial"/>
              </a:rPr>
              <a:t> dal</a:t>
            </a:r>
            <a:r>
              <a:rPr lang="cs-CZ" sz="1600" cap="all">
                <a:solidFill>
                  <a:srgbClr val="003563"/>
                </a:solidFill>
                <a:latin typeface="Arial"/>
                <a:cs typeface="Arial"/>
              </a:rPr>
              <a:t>ších 16 zemích napříč Evropou, Střední Asií </a:t>
            </a:r>
          </a:p>
          <a:p>
            <a:r>
              <a:rPr lang="cs-CZ" sz="1600" cap="all">
                <a:solidFill>
                  <a:srgbClr val="003563"/>
                </a:solidFill>
                <a:latin typeface="Arial"/>
                <a:cs typeface="Arial"/>
              </a:rPr>
              <a:t>a Kavkazem.</a:t>
            </a:r>
            <a:endParaRPr lang="cs-CZ" sz="160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399FDA00-0BC2-5962-8EE2-F51180FD888F}"/>
              </a:ext>
            </a:extLst>
          </p:cNvPr>
          <p:cNvSpPr txBox="1">
            <a:spLocks/>
          </p:cNvSpPr>
          <p:nvPr/>
        </p:nvSpPr>
        <p:spPr>
          <a:xfrm>
            <a:off x="508768" y="1403907"/>
            <a:ext cx="4333256" cy="15583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cap="all">
                <a:solidFill>
                  <a:srgbClr val="003563"/>
                </a:solidFill>
                <a:latin typeface="Arial"/>
                <a:cs typeface="Arial"/>
              </a:rPr>
              <a:t>Jsme přední pojišťovací makléřská skupina </a:t>
            </a:r>
            <a:r>
              <a:rPr lang="cs-CZ" sz="1600" b="1" cap="all">
                <a:solidFill>
                  <a:srgbClr val="003563"/>
                </a:solidFill>
                <a:latin typeface="Arial"/>
                <a:cs typeface="Arial"/>
              </a:rPr>
              <a:t>v CEE regionu, působíme </a:t>
            </a:r>
            <a:br>
              <a:rPr lang="cs-CZ" sz="1600" b="1" cap="all">
                <a:solidFill>
                  <a:srgbClr val="003563"/>
                </a:solidFill>
                <a:latin typeface="Arial"/>
                <a:cs typeface="Arial"/>
              </a:rPr>
            </a:br>
            <a:r>
              <a:rPr lang="cs-CZ" sz="1600" b="1" cap="all">
                <a:solidFill>
                  <a:srgbClr val="003563"/>
                </a:solidFill>
                <a:latin typeface="Arial"/>
                <a:cs typeface="Arial"/>
              </a:rPr>
              <a:t>ve 13 zemích </a:t>
            </a:r>
            <a:r>
              <a:rPr lang="cs-CZ" sz="1600" cap="all">
                <a:solidFill>
                  <a:srgbClr val="003563"/>
                </a:solidFill>
                <a:latin typeface="Arial"/>
                <a:cs typeface="Arial"/>
              </a:rPr>
              <a:t>střední a východní Evropy.</a:t>
            </a:r>
            <a:endParaRPr lang="en-US" sz="1600" cap="all">
              <a:solidFill>
                <a:srgbClr val="00356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565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adpis 1">
            <a:extLst>
              <a:ext uri="{FF2B5EF4-FFF2-40B4-BE49-F238E27FC236}">
                <a16:creationId xmlns:a16="http://schemas.microsoft.com/office/drawing/2014/main" id="{440340B1-091F-454A-9F6A-59261C95E510}"/>
              </a:ext>
            </a:extLst>
          </p:cNvPr>
          <p:cNvSpPr txBox="1">
            <a:spLocks/>
          </p:cNvSpPr>
          <p:nvPr/>
        </p:nvSpPr>
        <p:spPr>
          <a:xfrm>
            <a:off x="532015" y="1074388"/>
            <a:ext cx="10986449" cy="446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4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Komplexní služby v oblasti pojištění a risk managementu vyžadují specifické znalosti a zkušenosti.</a:t>
            </a:r>
          </a:p>
          <a:p>
            <a:pPr algn="l"/>
            <a:r>
              <a:rPr lang="cs-CZ" sz="14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RENOMIA dlouhodobě buduje specializované týmy, abychom potřebám našich klientů co nejlépe rozuměli. </a:t>
            </a:r>
            <a:endParaRPr lang="cs-CZ" sz="1600" cap="all" dirty="0">
              <a:solidFill>
                <a:srgbClr val="0035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5" name="Skupina 164">
            <a:extLst>
              <a:ext uri="{FF2B5EF4-FFF2-40B4-BE49-F238E27FC236}">
                <a16:creationId xmlns:a16="http://schemas.microsoft.com/office/drawing/2014/main" id="{11AE1331-50AA-4D98-9695-C67FE739F06C}"/>
              </a:ext>
            </a:extLst>
          </p:cNvPr>
          <p:cNvGrpSpPr/>
          <p:nvPr/>
        </p:nvGrpSpPr>
        <p:grpSpPr>
          <a:xfrm>
            <a:off x="1870793" y="4571565"/>
            <a:ext cx="1384970" cy="1318073"/>
            <a:chOff x="1870793" y="4571565"/>
            <a:chExt cx="1384970" cy="1318073"/>
          </a:xfrm>
        </p:grpSpPr>
        <p:pic>
          <p:nvPicPr>
            <p:cNvPr id="143" name="Obrázek 142">
              <a:extLst>
                <a:ext uri="{FF2B5EF4-FFF2-40B4-BE49-F238E27FC236}">
                  <a16:creationId xmlns:a16="http://schemas.microsoft.com/office/drawing/2014/main" id="{9C6E33F3-C1FA-4B90-84CA-0757933B2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237" y="4571565"/>
              <a:ext cx="900000" cy="900000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88B9F340-308E-410B-95D5-9BA2747BC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7087" y="4781975"/>
              <a:ext cx="421586" cy="421584"/>
            </a:xfrm>
            <a:prstGeom prst="rect">
              <a:avLst/>
            </a:prstGeom>
          </p:spPr>
        </p:pic>
        <p:sp>
          <p:nvSpPr>
            <p:cNvPr id="70" name="Nadpis 1">
              <a:extLst>
                <a:ext uri="{FF2B5EF4-FFF2-40B4-BE49-F238E27FC236}">
                  <a16:creationId xmlns:a16="http://schemas.microsoft.com/office/drawing/2014/main" id="{DDDD25D7-109C-4B7F-8F7F-4CBBAD7A27B7}"/>
                </a:ext>
              </a:extLst>
            </p:cNvPr>
            <p:cNvSpPr txBox="1">
              <a:spLocks/>
            </p:cNvSpPr>
            <p:nvPr/>
          </p:nvSpPr>
          <p:spPr>
            <a:xfrm>
              <a:off x="1870793" y="5442702"/>
              <a:ext cx="1384970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zdravotnictví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5" name="Skupina 154">
            <a:extLst>
              <a:ext uri="{FF2B5EF4-FFF2-40B4-BE49-F238E27FC236}">
                <a16:creationId xmlns:a16="http://schemas.microsoft.com/office/drawing/2014/main" id="{3AD94AE3-B2A5-4384-BC57-694DB71FD1C8}"/>
              </a:ext>
            </a:extLst>
          </p:cNvPr>
          <p:cNvGrpSpPr/>
          <p:nvPr/>
        </p:nvGrpSpPr>
        <p:grpSpPr>
          <a:xfrm>
            <a:off x="684665" y="3229761"/>
            <a:ext cx="925933" cy="1317227"/>
            <a:chOff x="684665" y="3229761"/>
            <a:chExt cx="925933" cy="1317227"/>
          </a:xfrm>
        </p:grpSpPr>
        <p:pic>
          <p:nvPicPr>
            <p:cNvPr id="136" name="Obrázek 135">
              <a:extLst>
                <a:ext uri="{FF2B5EF4-FFF2-40B4-BE49-F238E27FC236}">
                  <a16:creationId xmlns:a16="http://schemas.microsoft.com/office/drawing/2014/main" id="{7B17578F-2BB1-402D-9D86-916C47EEA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98" y="3229761"/>
              <a:ext cx="900000" cy="900000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7243890B-5BA1-481E-9F4F-36491CF8A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5240" y="3440239"/>
              <a:ext cx="421584" cy="421584"/>
            </a:xfrm>
            <a:prstGeom prst="rect">
              <a:avLst/>
            </a:prstGeom>
          </p:spPr>
        </p:pic>
        <p:sp>
          <p:nvSpPr>
            <p:cNvPr id="71" name="Nadpis 1">
              <a:extLst>
                <a:ext uri="{FF2B5EF4-FFF2-40B4-BE49-F238E27FC236}">
                  <a16:creationId xmlns:a16="http://schemas.microsoft.com/office/drawing/2014/main" id="{9E03ABE7-CAA7-4F64-8293-D0F8EA97FE60}"/>
                </a:ext>
              </a:extLst>
            </p:cNvPr>
            <p:cNvSpPr txBox="1">
              <a:spLocks/>
            </p:cNvSpPr>
            <p:nvPr/>
          </p:nvSpPr>
          <p:spPr>
            <a:xfrm>
              <a:off x="684665" y="4100052"/>
              <a:ext cx="905098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letectví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7" name="Skupina 146">
            <a:extLst>
              <a:ext uri="{FF2B5EF4-FFF2-40B4-BE49-F238E27FC236}">
                <a16:creationId xmlns:a16="http://schemas.microsoft.com/office/drawing/2014/main" id="{3899C93E-91C1-442A-ADD7-A95A9D70CAEF}"/>
              </a:ext>
            </a:extLst>
          </p:cNvPr>
          <p:cNvGrpSpPr/>
          <p:nvPr/>
        </p:nvGrpSpPr>
        <p:grpSpPr>
          <a:xfrm>
            <a:off x="484909" y="1860459"/>
            <a:ext cx="1304610" cy="1319362"/>
            <a:chOff x="484909" y="1860459"/>
            <a:chExt cx="1304610" cy="1319362"/>
          </a:xfrm>
        </p:grpSpPr>
        <p:pic>
          <p:nvPicPr>
            <p:cNvPr id="76" name="Obrázek 75">
              <a:extLst>
                <a:ext uri="{FF2B5EF4-FFF2-40B4-BE49-F238E27FC236}">
                  <a16:creationId xmlns:a16="http://schemas.microsoft.com/office/drawing/2014/main" id="{244AB5BA-09BD-4AD7-9FC4-7617BBD3D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448" y="1860459"/>
              <a:ext cx="900000" cy="900000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28E072E1-B3D3-43D9-963C-501F3152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4906" y="2067076"/>
              <a:ext cx="421584" cy="421584"/>
            </a:xfrm>
            <a:prstGeom prst="rect">
              <a:avLst/>
            </a:prstGeom>
          </p:spPr>
        </p:pic>
        <p:sp>
          <p:nvSpPr>
            <p:cNvPr id="72" name="Nadpis 1">
              <a:extLst>
                <a:ext uri="{FF2B5EF4-FFF2-40B4-BE49-F238E27FC236}">
                  <a16:creationId xmlns:a16="http://schemas.microsoft.com/office/drawing/2014/main" id="{9518F0E5-B959-4E6A-923A-00326496EAA9}"/>
                </a:ext>
              </a:extLst>
            </p:cNvPr>
            <p:cNvSpPr txBox="1">
              <a:spLocks/>
            </p:cNvSpPr>
            <p:nvPr/>
          </p:nvSpPr>
          <p:spPr>
            <a:xfrm>
              <a:off x="484909" y="2732885"/>
              <a:ext cx="1304610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strojírenství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4" name="Skupina 153">
            <a:extLst>
              <a:ext uri="{FF2B5EF4-FFF2-40B4-BE49-F238E27FC236}">
                <a16:creationId xmlns:a16="http://schemas.microsoft.com/office/drawing/2014/main" id="{C918E10A-6181-41E4-A13E-44020A6EA575}"/>
              </a:ext>
            </a:extLst>
          </p:cNvPr>
          <p:cNvGrpSpPr/>
          <p:nvPr/>
        </p:nvGrpSpPr>
        <p:grpSpPr>
          <a:xfrm>
            <a:off x="10484181" y="1860459"/>
            <a:ext cx="1186962" cy="1319362"/>
            <a:chOff x="10484181" y="1860459"/>
            <a:chExt cx="1186962" cy="1319362"/>
          </a:xfrm>
        </p:grpSpPr>
        <p:pic>
          <p:nvPicPr>
            <p:cNvPr id="128" name="Obrázek 127">
              <a:extLst>
                <a:ext uri="{FF2B5EF4-FFF2-40B4-BE49-F238E27FC236}">
                  <a16:creationId xmlns:a16="http://schemas.microsoft.com/office/drawing/2014/main" id="{C4A80268-D9A7-4D85-8D26-5D530FAE9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3874" y="1860459"/>
              <a:ext cx="900000" cy="900000"/>
            </a:xfrm>
            <a:prstGeom prst="rect">
              <a:avLst/>
            </a:prstGeom>
          </p:spPr>
        </p:pic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7E4ECE4C-E5DC-4669-A1E7-ADE9DC6F2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825081" y="2066048"/>
              <a:ext cx="421584" cy="421584"/>
            </a:xfrm>
            <a:prstGeom prst="rect">
              <a:avLst/>
            </a:prstGeom>
          </p:spPr>
        </p:pic>
        <p:sp>
          <p:nvSpPr>
            <p:cNvPr id="73" name="Nadpis 1">
              <a:extLst>
                <a:ext uri="{FF2B5EF4-FFF2-40B4-BE49-F238E27FC236}">
                  <a16:creationId xmlns:a16="http://schemas.microsoft.com/office/drawing/2014/main" id="{B73F5C5A-556E-41DF-B6C6-49E7C0DD4B3D}"/>
                </a:ext>
              </a:extLst>
            </p:cNvPr>
            <p:cNvSpPr txBox="1">
              <a:spLocks/>
            </p:cNvSpPr>
            <p:nvPr/>
          </p:nvSpPr>
          <p:spPr>
            <a:xfrm>
              <a:off x="10484181" y="2732885"/>
              <a:ext cx="1186962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estate</a:t>
              </a:r>
            </a:p>
          </p:txBody>
        </p:sp>
      </p:grpSp>
      <p:grpSp>
        <p:nvGrpSpPr>
          <p:cNvPr id="149" name="Skupina 148">
            <a:extLst>
              <a:ext uri="{FF2B5EF4-FFF2-40B4-BE49-F238E27FC236}">
                <a16:creationId xmlns:a16="http://schemas.microsoft.com/office/drawing/2014/main" id="{AABD01BB-8BFE-46BF-AD34-446C2FE3E89A}"/>
              </a:ext>
            </a:extLst>
          </p:cNvPr>
          <p:cNvGrpSpPr/>
          <p:nvPr/>
        </p:nvGrpSpPr>
        <p:grpSpPr>
          <a:xfrm>
            <a:off x="3426245" y="1860459"/>
            <a:ext cx="1121348" cy="1319362"/>
            <a:chOff x="3426245" y="1860459"/>
            <a:chExt cx="1121348" cy="1319362"/>
          </a:xfrm>
        </p:grpSpPr>
        <p:pic>
          <p:nvPicPr>
            <p:cNvPr id="121" name="Obrázek 120">
              <a:extLst>
                <a:ext uri="{FF2B5EF4-FFF2-40B4-BE49-F238E27FC236}">
                  <a16:creationId xmlns:a16="http://schemas.microsoft.com/office/drawing/2014/main" id="{7BF79981-B75B-47EC-95E9-873315D8D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6426" y="1860459"/>
              <a:ext cx="900000" cy="900000"/>
            </a:xfrm>
            <a:prstGeom prst="rect">
              <a:avLst/>
            </a:prstGeom>
          </p:spPr>
        </p:pic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AB177393-4EA9-4599-A1EC-BC3910850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7166" y="2079798"/>
              <a:ext cx="421584" cy="421584"/>
            </a:xfrm>
            <a:prstGeom prst="rect">
              <a:avLst/>
            </a:prstGeom>
          </p:spPr>
        </p:pic>
        <p:sp>
          <p:nvSpPr>
            <p:cNvPr id="74" name="Nadpis 1">
              <a:extLst>
                <a:ext uri="{FF2B5EF4-FFF2-40B4-BE49-F238E27FC236}">
                  <a16:creationId xmlns:a16="http://schemas.microsoft.com/office/drawing/2014/main" id="{E4AEF73A-EC2A-4502-960B-B64272B4B4B1}"/>
                </a:ext>
              </a:extLst>
            </p:cNvPr>
            <p:cNvSpPr txBox="1">
              <a:spLocks/>
            </p:cNvSpPr>
            <p:nvPr/>
          </p:nvSpPr>
          <p:spPr>
            <a:xfrm>
              <a:off x="3426245" y="2732885"/>
              <a:ext cx="1121348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doprava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0" name="Skupina 149">
            <a:extLst>
              <a:ext uri="{FF2B5EF4-FFF2-40B4-BE49-F238E27FC236}">
                <a16:creationId xmlns:a16="http://schemas.microsoft.com/office/drawing/2014/main" id="{0646EDA6-CBD6-4D45-8C8F-A99A6054B914}"/>
              </a:ext>
            </a:extLst>
          </p:cNvPr>
          <p:cNvGrpSpPr/>
          <p:nvPr/>
        </p:nvGrpSpPr>
        <p:grpSpPr>
          <a:xfrm>
            <a:off x="4664622" y="1860459"/>
            <a:ext cx="1436018" cy="1319362"/>
            <a:chOff x="4664622" y="1860459"/>
            <a:chExt cx="1436018" cy="1319362"/>
          </a:xfrm>
        </p:grpSpPr>
        <p:pic>
          <p:nvPicPr>
            <p:cNvPr id="122" name="Obrázek 121">
              <a:extLst>
                <a:ext uri="{FF2B5EF4-FFF2-40B4-BE49-F238E27FC236}">
                  <a16:creationId xmlns:a16="http://schemas.microsoft.com/office/drawing/2014/main" id="{E73B9941-63DC-436E-8EE0-BAF4B4856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915" y="1860459"/>
              <a:ext cx="900000" cy="900000"/>
            </a:xfrm>
            <a:prstGeom prst="rect">
              <a:avLst/>
            </a:prstGeom>
          </p:spPr>
        </p:pic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DBD835D1-8BA5-4009-BF79-39F42E6C0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8124" y="2079798"/>
              <a:ext cx="421584" cy="421584"/>
            </a:xfrm>
            <a:prstGeom prst="rect">
              <a:avLst/>
            </a:prstGeom>
          </p:spPr>
        </p:pic>
        <p:sp>
          <p:nvSpPr>
            <p:cNvPr id="75" name="Nadpis 1">
              <a:extLst>
                <a:ext uri="{FF2B5EF4-FFF2-40B4-BE49-F238E27FC236}">
                  <a16:creationId xmlns:a16="http://schemas.microsoft.com/office/drawing/2014/main" id="{E3D9D510-791C-4468-8714-7CD4686F8241}"/>
                </a:ext>
              </a:extLst>
            </p:cNvPr>
            <p:cNvSpPr txBox="1">
              <a:spLocks/>
            </p:cNvSpPr>
            <p:nvPr/>
          </p:nvSpPr>
          <p:spPr>
            <a:xfrm>
              <a:off x="4664622" y="2732885"/>
              <a:ext cx="1436018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stavebnictví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3" name="Skupina 152">
            <a:extLst>
              <a:ext uri="{FF2B5EF4-FFF2-40B4-BE49-F238E27FC236}">
                <a16:creationId xmlns:a16="http://schemas.microsoft.com/office/drawing/2014/main" id="{8497075F-08BA-47B0-9C3B-C8E1CA0A2760}"/>
              </a:ext>
            </a:extLst>
          </p:cNvPr>
          <p:cNvGrpSpPr/>
          <p:nvPr/>
        </p:nvGrpSpPr>
        <p:grpSpPr>
          <a:xfrm>
            <a:off x="8963819" y="1860459"/>
            <a:ext cx="1361298" cy="1319362"/>
            <a:chOff x="8963819" y="1860459"/>
            <a:chExt cx="1361298" cy="1319362"/>
          </a:xfrm>
        </p:grpSpPr>
        <p:pic>
          <p:nvPicPr>
            <p:cNvPr id="127" name="Obrázek 126">
              <a:extLst>
                <a:ext uri="{FF2B5EF4-FFF2-40B4-BE49-F238E27FC236}">
                  <a16:creationId xmlns:a16="http://schemas.microsoft.com/office/drawing/2014/main" id="{F85FED1C-3840-4706-AA27-BE3641253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382" y="1860459"/>
              <a:ext cx="900000" cy="900000"/>
            </a:xfrm>
            <a:prstGeom prst="rect">
              <a:avLst/>
            </a:prstGeom>
          </p:spPr>
        </p:pic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88E8B982-1793-4530-A598-9CF825CFB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21857" y="2066048"/>
              <a:ext cx="421584" cy="421584"/>
            </a:xfrm>
            <a:prstGeom prst="rect">
              <a:avLst/>
            </a:prstGeom>
          </p:spPr>
        </p:pic>
        <p:sp>
          <p:nvSpPr>
            <p:cNvPr id="80" name="Nadpis 1">
              <a:extLst>
                <a:ext uri="{FF2B5EF4-FFF2-40B4-BE49-F238E27FC236}">
                  <a16:creationId xmlns:a16="http://schemas.microsoft.com/office/drawing/2014/main" id="{748FF790-268A-4333-A17D-B565B043C5F9}"/>
                </a:ext>
              </a:extLst>
            </p:cNvPr>
            <p:cNvSpPr txBox="1">
              <a:spLocks/>
            </p:cNvSpPr>
            <p:nvPr/>
          </p:nvSpPr>
          <p:spPr>
            <a:xfrm>
              <a:off x="8963819" y="2732885"/>
              <a:ext cx="1361298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energetika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8" name="Skupina 147">
            <a:extLst>
              <a:ext uri="{FF2B5EF4-FFF2-40B4-BE49-F238E27FC236}">
                <a16:creationId xmlns:a16="http://schemas.microsoft.com/office/drawing/2014/main" id="{C7CC96EF-2306-4D7D-9C38-0530E7113220}"/>
              </a:ext>
            </a:extLst>
          </p:cNvPr>
          <p:cNvGrpSpPr/>
          <p:nvPr/>
        </p:nvGrpSpPr>
        <p:grpSpPr>
          <a:xfrm>
            <a:off x="1868548" y="1860459"/>
            <a:ext cx="1389460" cy="1319362"/>
            <a:chOff x="1868548" y="1860459"/>
            <a:chExt cx="1389460" cy="1319362"/>
          </a:xfrm>
        </p:grpSpPr>
        <p:pic>
          <p:nvPicPr>
            <p:cNvPr id="120" name="Obrázek 119">
              <a:extLst>
                <a:ext uri="{FF2B5EF4-FFF2-40B4-BE49-F238E27FC236}">
                  <a16:creationId xmlns:a16="http://schemas.microsoft.com/office/drawing/2014/main" id="{452D04AF-3A67-4980-9DF2-70837B254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2937" y="1860459"/>
              <a:ext cx="900000" cy="900000"/>
            </a:xfrm>
            <a:prstGeom prst="rect">
              <a:avLst/>
            </a:prstGeom>
          </p:spPr>
        </p:pic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B3F43350-A1A1-4D01-81C4-197F04595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5653" y="2079798"/>
              <a:ext cx="421584" cy="421584"/>
            </a:xfrm>
            <a:prstGeom prst="rect">
              <a:avLst/>
            </a:prstGeom>
          </p:spPr>
        </p:pic>
        <p:sp>
          <p:nvSpPr>
            <p:cNvPr id="81" name="Nadpis 1">
              <a:extLst>
                <a:ext uri="{FF2B5EF4-FFF2-40B4-BE49-F238E27FC236}">
                  <a16:creationId xmlns:a16="http://schemas.microsoft.com/office/drawing/2014/main" id="{1B27B249-945A-422B-9071-518DE85D666A}"/>
                </a:ext>
              </a:extLst>
            </p:cNvPr>
            <p:cNvSpPr txBox="1">
              <a:spLocks/>
            </p:cNvSpPr>
            <p:nvPr/>
          </p:nvSpPr>
          <p:spPr>
            <a:xfrm>
              <a:off x="1868548" y="2732885"/>
              <a:ext cx="1389460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Pojištění vozidel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7" name="Skupina 156">
            <a:extLst>
              <a:ext uri="{FF2B5EF4-FFF2-40B4-BE49-F238E27FC236}">
                <a16:creationId xmlns:a16="http://schemas.microsoft.com/office/drawing/2014/main" id="{3850A0E2-072A-405C-9B80-1CFB78FA90B1}"/>
              </a:ext>
            </a:extLst>
          </p:cNvPr>
          <p:cNvGrpSpPr/>
          <p:nvPr/>
        </p:nvGrpSpPr>
        <p:grpSpPr>
          <a:xfrm>
            <a:off x="3421481" y="3229761"/>
            <a:ext cx="1130876" cy="1317227"/>
            <a:chOff x="3421481" y="3229761"/>
            <a:chExt cx="1130876" cy="1317227"/>
          </a:xfrm>
        </p:grpSpPr>
        <p:pic>
          <p:nvPicPr>
            <p:cNvPr id="134" name="Obrázek 133">
              <a:extLst>
                <a:ext uri="{FF2B5EF4-FFF2-40B4-BE49-F238E27FC236}">
                  <a16:creationId xmlns:a16="http://schemas.microsoft.com/office/drawing/2014/main" id="{90C59A22-C9FA-43CC-83EC-18E50D942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7576" y="3229761"/>
              <a:ext cx="900000" cy="900000"/>
            </a:xfrm>
            <a:prstGeom prst="rect">
              <a:avLst/>
            </a:prstGeom>
          </p:spPr>
        </p:pic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id="{07508EE7-A41F-46E6-9DD4-AC137A7C4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2213" y="3414165"/>
              <a:ext cx="468000" cy="468000"/>
            </a:xfrm>
            <a:prstGeom prst="rect">
              <a:avLst/>
            </a:prstGeom>
          </p:spPr>
        </p:pic>
        <p:sp>
          <p:nvSpPr>
            <p:cNvPr id="82" name="Nadpis 1">
              <a:extLst>
                <a:ext uri="{FF2B5EF4-FFF2-40B4-BE49-F238E27FC236}">
                  <a16:creationId xmlns:a16="http://schemas.microsoft.com/office/drawing/2014/main" id="{1DF713E1-4669-4788-AF2D-132135A2FEDC}"/>
                </a:ext>
              </a:extLst>
            </p:cNvPr>
            <p:cNvSpPr txBox="1">
              <a:spLocks/>
            </p:cNvSpPr>
            <p:nvPr/>
          </p:nvSpPr>
          <p:spPr>
            <a:xfrm>
              <a:off x="3421481" y="4100052"/>
              <a:ext cx="1130876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sport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8" name="Skupina 157">
            <a:extLst>
              <a:ext uri="{FF2B5EF4-FFF2-40B4-BE49-F238E27FC236}">
                <a16:creationId xmlns:a16="http://schemas.microsoft.com/office/drawing/2014/main" id="{36567446-D59D-4302-A545-DB4444F2887E}"/>
              </a:ext>
            </a:extLst>
          </p:cNvPr>
          <p:cNvGrpSpPr/>
          <p:nvPr/>
        </p:nvGrpSpPr>
        <p:grpSpPr>
          <a:xfrm>
            <a:off x="4800792" y="3229761"/>
            <a:ext cx="1163678" cy="1317227"/>
            <a:chOff x="4800792" y="3229761"/>
            <a:chExt cx="1163678" cy="1317227"/>
          </a:xfrm>
        </p:grpSpPr>
        <p:pic>
          <p:nvPicPr>
            <p:cNvPr id="133" name="Obrázek 132">
              <a:extLst>
                <a:ext uri="{FF2B5EF4-FFF2-40B4-BE49-F238E27FC236}">
                  <a16:creationId xmlns:a16="http://schemas.microsoft.com/office/drawing/2014/main" id="{088E38D1-813F-4417-BB26-308993DF4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065" y="3229761"/>
              <a:ext cx="900000" cy="900000"/>
            </a:xfrm>
            <a:prstGeom prst="rect">
              <a:avLst/>
            </a:prstGeom>
          </p:spPr>
        </p:pic>
        <p:pic>
          <p:nvPicPr>
            <p:cNvPr id="34" name="Obrázek 33">
              <a:extLst>
                <a:ext uri="{FF2B5EF4-FFF2-40B4-BE49-F238E27FC236}">
                  <a16:creationId xmlns:a16="http://schemas.microsoft.com/office/drawing/2014/main" id="{C881E844-B104-487A-A95B-C55B75531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2525" y="3446965"/>
              <a:ext cx="421584" cy="421584"/>
            </a:xfrm>
            <a:prstGeom prst="rect">
              <a:avLst/>
            </a:prstGeom>
          </p:spPr>
        </p:pic>
        <p:sp>
          <p:nvSpPr>
            <p:cNvPr id="83" name="Nadpis 1">
              <a:extLst>
                <a:ext uri="{FF2B5EF4-FFF2-40B4-BE49-F238E27FC236}">
                  <a16:creationId xmlns:a16="http://schemas.microsoft.com/office/drawing/2014/main" id="{A6D91FEF-A4FF-4219-98CB-63B84E502FB7}"/>
                </a:ext>
              </a:extLst>
            </p:cNvPr>
            <p:cNvSpPr txBox="1">
              <a:spLocks/>
            </p:cNvSpPr>
            <p:nvPr/>
          </p:nvSpPr>
          <p:spPr>
            <a:xfrm>
              <a:off x="4800792" y="4100052"/>
              <a:ext cx="1163678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Pojištění lodí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0" name="Skupina 159">
            <a:extLst>
              <a:ext uri="{FF2B5EF4-FFF2-40B4-BE49-F238E27FC236}">
                <a16:creationId xmlns:a16="http://schemas.microsoft.com/office/drawing/2014/main" id="{73C1605B-4D30-4B39-9C6F-DC6D5352FEB4}"/>
              </a:ext>
            </a:extLst>
          </p:cNvPr>
          <p:cNvGrpSpPr/>
          <p:nvPr/>
        </p:nvGrpSpPr>
        <p:grpSpPr>
          <a:xfrm>
            <a:off x="6053734" y="3229761"/>
            <a:ext cx="1484696" cy="1317227"/>
            <a:chOff x="6053734" y="3229761"/>
            <a:chExt cx="1484696" cy="1317227"/>
          </a:xfrm>
        </p:grpSpPr>
        <p:pic>
          <p:nvPicPr>
            <p:cNvPr id="132" name="Obrázek 131">
              <a:extLst>
                <a:ext uri="{FF2B5EF4-FFF2-40B4-BE49-F238E27FC236}">
                  <a16:creationId xmlns:a16="http://schemas.microsoft.com/office/drawing/2014/main" id="{A056A023-B726-43A4-9E67-B51346190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554" y="3229761"/>
              <a:ext cx="900000" cy="900000"/>
            </a:xfrm>
            <a:prstGeom prst="rect">
              <a:avLst/>
            </a:prstGeom>
          </p:spPr>
        </p:pic>
        <p:pic>
          <p:nvPicPr>
            <p:cNvPr id="37" name="Obrázek 36">
              <a:extLst>
                <a:ext uri="{FF2B5EF4-FFF2-40B4-BE49-F238E27FC236}">
                  <a16:creationId xmlns:a16="http://schemas.microsoft.com/office/drawing/2014/main" id="{D2148379-B5E6-47BF-BB52-94A41ED68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7401" y="3440090"/>
              <a:ext cx="421584" cy="421584"/>
            </a:xfrm>
            <a:prstGeom prst="rect">
              <a:avLst/>
            </a:prstGeom>
          </p:spPr>
        </p:pic>
        <p:sp>
          <p:nvSpPr>
            <p:cNvPr id="84" name="Nadpis 1">
              <a:extLst>
                <a:ext uri="{FF2B5EF4-FFF2-40B4-BE49-F238E27FC236}">
                  <a16:creationId xmlns:a16="http://schemas.microsoft.com/office/drawing/2014/main" id="{C5F29189-D299-471C-B38B-22CDDBF91F2B}"/>
                </a:ext>
              </a:extLst>
            </p:cNvPr>
            <p:cNvSpPr txBox="1">
              <a:spLocks/>
            </p:cNvSpPr>
            <p:nvPr/>
          </p:nvSpPr>
          <p:spPr>
            <a:xfrm>
              <a:off x="6053734" y="4100052"/>
              <a:ext cx="1484696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Média a zábavní průmysl</a:t>
              </a:r>
            </a:p>
          </p:txBody>
        </p:sp>
      </p:grpSp>
      <p:grpSp>
        <p:nvGrpSpPr>
          <p:cNvPr id="161" name="Skupina 160">
            <a:extLst>
              <a:ext uri="{FF2B5EF4-FFF2-40B4-BE49-F238E27FC236}">
                <a16:creationId xmlns:a16="http://schemas.microsoft.com/office/drawing/2014/main" id="{10794FC0-86F2-4CA6-8E16-03C4C5ED74A8}"/>
              </a:ext>
            </a:extLst>
          </p:cNvPr>
          <p:cNvGrpSpPr/>
          <p:nvPr/>
        </p:nvGrpSpPr>
        <p:grpSpPr>
          <a:xfrm>
            <a:off x="7648953" y="3229761"/>
            <a:ext cx="1115004" cy="1317227"/>
            <a:chOff x="7648953" y="3229761"/>
            <a:chExt cx="1115004" cy="1317227"/>
          </a:xfrm>
        </p:grpSpPr>
        <p:pic>
          <p:nvPicPr>
            <p:cNvPr id="131" name="Obrázek 130">
              <a:extLst>
                <a:ext uri="{FF2B5EF4-FFF2-40B4-BE49-F238E27FC236}">
                  <a16:creationId xmlns:a16="http://schemas.microsoft.com/office/drawing/2014/main" id="{7648664D-9453-485D-8253-BE1DEEB48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43" y="3229761"/>
              <a:ext cx="900000" cy="900000"/>
            </a:xfrm>
            <a:prstGeom prst="rect">
              <a:avLst/>
            </a:prstGeom>
          </p:spPr>
        </p:pic>
        <p:pic>
          <p:nvPicPr>
            <p:cNvPr id="40" name="Obrázek 39">
              <a:extLst>
                <a:ext uri="{FF2B5EF4-FFF2-40B4-BE49-F238E27FC236}">
                  <a16:creationId xmlns:a16="http://schemas.microsoft.com/office/drawing/2014/main" id="{6507FE8C-D8A2-4BBC-883C-96EAAF2B8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4658" y="3408824"/>
              <a:ext cx="484116" cy="484116"/>
            </a:xfrm>
            <a:prstGeom prst="rect">
              <a:avLst/>
            </a:prstGeom>
          </p:spPr>
        </p:pic>
        <p:sp>
          <p:nvSpPr>
            <p:cNvPr id="85" name="Nadpis 1">
              <a:extLst>
                <a:ext uri="{FF2B5EF4-FFF2-40B4-BE49-F238E27FC236}">
                  <a16:creationId xmlns:a16="http://schemas.microsoft.com/office/drawing/2014/main" id="{5A7C3137-B284-44DF-90F8-060D6A37C0CA}"/>
                </a:ext>
              </a:extLst>
            </p:cNvPr>
            <p:cNvSpPr txBox="1">
              <a:spLocks/>
            </p:cNvSpPr>
            <p:nvPr/>
          </p:nvSpPr>
          <p:spPr>
            <a:xfrm>
              <a:off x="7648953" y="4100052"/>
              <a:ext cx="1115004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finance</a:t>
              </a:r>
            </a:p>
          </p:txBody>
        </p:sp>
      </p:grpSp>
      <p:grpSp>
        <p:nvGrpSpPr>
          <p:cNvPr id="152" name="Skupina 151">
            <a:extLst>
              <a:ext uri="{FF2B5EF4-FFF2-40B4-BE49-F238E27FC236}">
                <a16:creationId xmlns:a16="http://schemas.microsoft.com/office/drawing/2014/main" id="{72BC7EE5-708C-4D98-A485-13FC5386C15F}"/>
              </a:ext>
            </a:extLst>
          </p:cNvPr>
          <p:cNvGrpSpPr/>
          <p:nvPr/>
        </p:nvGrpSpPr>
        <p:grpSpPr>
          <a:xfrm>
            <a:off x="7558643" y="1860459"/>
            <a:ext cx="1295624" cy="1319362"/>
            <a:chOff x="7558643" y="1860459"/>
            <a:chExt cx="1295624" cy="1319362"/>
          </a:xfrm>
        </p:grpSpPr>
        <p:pic>
          <p:nvPicPr>
            <p:cNvPr id="125" name="Obrázek 124">
              <a:extLst>
                <a:ext uri="{FF2B5EF4-FFF2-40B4-BE49-F238E27FC236}">
                  <a16:creationId xmlns:a16="http://schemas.microsoft.com/office/drawing/2014/main" id="{28A08D2E-EE20-4302-93E1-9D4917769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893" y="1860459"/>
              <a:ext cx="900000" cy="900000"/>
            </a:xfrm>
            <a:prstGeom prst="rect">
              <a:avLst/>
            </a:prstGeom>
          </p:spPr>
        </p:pic>
        <p:pic>
          <p:nvPicPr>
            <p:cNvPr id="43" name="Obrázek 42">
              <a:extLst>
                <a:ext uri="{FF2B5EF4-FFF2-40B4-BE49-F238E27FC236}">
                  <a16:creationId xmlns:a16="http://schemas.microsoft.com/office/drawing/2014/main" id="{E3D8C9EA-362D-49DD-93DE-B90FD5765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9720" y="2079798"/>
              <a:ext cx="421584" cy="421584"/>
            </a:xfrm>
            <a:prstGeom prst="rect">
              <a:avLst/>
            </a:prstGeom>
          </p:spPr>
        </p:pic>
        <p:sp>
          <p:nvSpPr>
            <p:cNvPr id="86" name="Nadpis 1">
              <a:extLst>
                <a:ext uri="{FF2B5EF4-FFF2-40B4-BE49-F238E27FC236}">
                  <a16:creationId xmlns:a16="http://schemas.microsoft.com/office/drawing/2014/main" id="{EBE725CF-0D1D-4892-AF15-A554C6C30FB2}"/>
                </a:ext>
              </a:extLst>
            </p:cNvPr>
            <p:cNvSpPr txBox="1">
              <a:spLocks/>
            </p:cNvSpPr>
            <p:nvPr/>
          </p:nvSpPr>
          <p:spPr>
            <a:xfrm>
              <a:off x="7558643" y="2732885"/>
              <a:ext cx="1295624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zemědělství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3" name="Skupina 162">
            <a:extLst>
              <a:ext uri="{FF2B5EF4-FFF2-40B4-BE49-F238E27FC236}">
                <a16:creationId xmlns:a16="http://schemas.microsoft.com/office/drawing/2014/main" id="{038722F4-BF70-4D67-B965-D39532B0F91E}"/>
              </a:ext>
            </a:extLst>
          </p:cNvPr>
          <p:cNvGrpSpPr/>
          <p:nvPr/>
        </p:nvGrpSpPr>
        <p:grpSpPr>
          <a:xfrm>
            <a:off x="10434996" y="3229761"/>
            <a:ext cx="1285332" cy="1317227"/>
            <a:chOff x="10434996" y="3229761"/>
            <a:chExt cx="1285332" cy="1317227"/>
          </a:xfrm>
        </p:grpSpPr>
        <p:pic>
          <p:nvPicPr>
            <p:cNvPr id="129" name="Obrázek 128">
              <a:extLst>
                <a:ext uri="{FF2B5EF4-FFF2-40B4-BE49-F238E27FC236}">
                  <a16:creationId xmlns:a16="http://schemas.microsoft.com/office/drawing/2014/main" id="{965D2993-7FE1-4AA3-88DC-92EC2DC43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024" y="3229761"/>
              <a:ext cx="900000" cy="900000"/>
            </a:xfrm>
            <a:prstGeom prst="rect">
              <a:avLst/>
            </a:prstGeom>
          </p:spPr>
        </p:pic>
        <p:pic>
          <p:nvPicPr>
            <p:cNvPr id="46" name="Obrázek 45">
              <a:extLst>
                <a:ext uri="{FF2B5EF4-FFF2-40B4-BE49-F238E27FC236}">
                  <a16:creationId xmlns:a16="http://schemas.microsoft.com/office/drawing/2014/main" id="{1023B5F5-6155-4D9D-9477-96833EDA8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98877" y="3416286"/>
              <a:ext cx="469192" cy="469192"/>
            </a:xfrm>
            <a:prstGeom prst="rect">
              <a:avLst/>
            </a:prstGeom>
          </p:spPr>
        </p:pic>
        <p:sp>
          <p:nvSpPr>
            <p:cNvPr id="87" name="Nadpis 1">
              <a:extLst>
                <a:ext uri="{FF2B5EF4-FFF2-40B4-BE49-F238E27FC236}">
                  <a16:creationId xmlns:a16="http://schemas.microsoft.com/office/drawing/2014/main" id="{CD3D1566-70F3-4A24-B21C-6345B91A41DD}"/>
                </a:ext>
              </a:extLst>
            </p:cNvPr>
            <p:cNvSpPr txBox="1">
              <a:spLocks/>
            </p:cNvSpPr>
            <p:nvPr/>
          </p:nvSpPr>
          <p:spPr>
            <a:xfrm>
              <a:off x="10434996" y="4100052"/>
              <a:ext cx="1285332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Veřejný sektor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6" name="Skupina 155">
            <a:extLst>
              <a:ext uri="{FF2B5EF4-FFF2-40B4-BE49-F238E27FC236}">
                <a16:creationId xmlns:a16="http://schemas.microsoft.com/office/drawing/2014/main" id="{BB5C3C63-501E-4B9B-92ED-F0A1A6729DEE}"/>
              </a:ext>
            </a:extLst>
          </p:cNvPr>
          <p:cNvGrpSpPr/>
          <p:nvPr/>
        </p:nvGrpSpPr>
        <p:grpSpPr>
          <a:xfrm>
            <a:off x="1868548" y="3229761"/>
            <a:ext cx="1389460" cy="1317227"/>
            <a:chOff x="1868548" y="3229761"/>
            <a:chExt cx="1389460" cy="1317227"/>
          </a:xfrm>
        </p:grpSpPr>
        <p:pic>
          <p:nvPicPr>
            <p:cNvPr id="135" name="Obrázek 134">
              <a:extLst>
                <a:ext uri="{FF2B5EF4-FFF2-40B4-BE49-F238E27FC236}">
                  <a16:creationId xmlns:a16="http://schemas.microsoft.com/office/drawing/2014/main" id="{3033A243-F63D-4F60-8729-D5C7C1224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087" y="3229761"/>
              <a:ext cx="900000" cy="900000"/>
            </a:xfrm>
            <a:prstGeom prst="rect">
              <a:avLst/>
            </a:prstGeom>
          </p:spPr>
        </p:pic>
        <p:pic>
          <p:nvPicPr>
            <p:cNvPr id="49" name="Obrázek 48">
              <a:extLst>
                <a:ext uri="{FF2B5EF4-FFF2-40B4-BE49-F238E27FC236}">
                  <a16:creationId xmlns:a16="http://schemas.microsoft.com/office/drawing/2014/main" id="{BB185C18-80D0-4EA7-A9E4-741BBEE4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25320" y="3394450"/>
              <a:ext cx="512864" cy="512864"/>
            </a:xfrm>
            <a:prstGeom prst="rect">
              <a:avLst/>
            </a:prstGeom>
          </p:spPr>
        </p:pic>
        <p:sp>
          <p:nvSpPr>
            <p:cNvPr id="88" name="Nadpis 1">
              <a:extLst>
                <a:ext uri="{FF2B5EF4-FFF2-40B4-BE49-F238E27FC236}">
                  <a16:creationId xmlns:a16="http://schemas.microsoft.com/office/drawing/2014/main" id="{D790CACE-B847-4347-8E36-DA74BF86CD10}"/>
                </a:ext>
              </a:extLst>
            </p:cNvPr>
            <p:cNvSpPr txBox="1">
              <a:spLocks/>
            </p:cNvSpPr>
            <p:nvPr/>
          </p:nvSpPr>
          <p:spPr>
            <a:xfrm>
              <a:off x="1868548" y="4100052"/>
              <a:ext cx="1389460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POJIŠTĚNÍ odpovědnosti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8" name="Skupina 167">
            <a:extLst>
              <a:ext uri="{FF2B5EF4-FFF2-40B4-BE49-F238E27FC236}">
                <a16:creationId xmlns:a16="http://schemas.microsoft.com/office/drawing/2014/main" id="{FBB604D6-3666-4678-937B-7DA6C6F145F8}"/>
              </a:ext>
            </a:extLst>
          </p:cNvPr>
          <p:cNvGrpSpPr/>
          <p:nvPr/>
        </p:nvGrpSpPr>
        <p:grpSpPr>
          <a:xfrm>
            <a:off x="6101352" y="4571565"/>
            <a:ext cx="1389460" cy="1318073"/>
            <a:chOff x="6101352" y="4571565"/>
            <a:chExt cx="1389460" cy="1318073"/>
          </a:xfrm>
        </p:grpSpPr>
        <p:pic>
          <p:nvPicPr>
            <p:cNvPr id="140" name="Obrázek 139">
              <a:extLst>
                <a:ext uri="{FF2B5EF4-FFF2-40B4-BE49-F238E27FC236}">
                  <a16:creationId xmlns:a16="http://schemas.microsoft.com/office/drawing/2014/main" id="{90F3C01E-E2A9-4913-8C2F-EF21A3522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704" y="4571565"/>
              <a:ext cx="900000" cy="900000"/>
            </a:xfrm>
            <a:prstGeom prst="rect">
              <a:avLst/>
            </a:prstGeom>
          </p:spPr>
        </p:pic>
        <p:pic>
          <p:nvPicPr>
            <p:cNvPr id="52" name="Obrázek 51">
              <a:extLst>
                <a:ext uri="{FF2B5EF4-FFF2-40B4-BE49-F238E27FC236}">
                  <a16:creationId xmlns:a16="http://schemas.microsoft.com/office/drawing/2014/main" id="{F77BDEF2-FC71-4632-BF1B-2F4C5BDF7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93435" y="4676370"/>
              <a:ext cx="619044" cy="619044"/>
            </a:xfrm>
            <a:prstGeom prst="rect">
              <a:avLst/>
            </a:prstGeom>
          </p:spPr>
        </p:pic>
        <p:sp>
          <p:nvSpPr>
            <p:cNvPr id="89" name="Nadpis 1">
              <a:extLst>
                <a:ext uri="{FF2B5EF4-FFF2-40B4-BE49-F238E27FC236}">
                  <a16:creationId xmlns:a16="http://schemas.microsoft.com/office/drawing/2014/main" id="{C6864B32-652E-4285-90A0-02DDCE39C6C3}"/>
                </a:ext>
              </a:extLst>
            </p:cNvPr>
            <p:cNvSpPr txBox="1">
              <a:spLocks/>
            </p:cNvSpPr>
            <p:nvPr/>
          </p:nvSpPr>
          <p:spPr>
            <a:xfrm>
              <a:off x="6101352" y="5442702"/>
              <a:ext cx="1389460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Odpovědnost managementu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1" name="Skupina 150">
            <a:extLst>
              <a:ext uri="{FF2B5EF4-FFF2-40B4-BE49-F238E27FC236}">
                <a16:creationId xmlns:a16="http://schemas.microsoft.com/office/drawing/2014/main" id="{25EF9817-A86B-43E3-8690-817DBE06689E}"/>
              </a:ext>
            </a:extLst>
          </p:cNvPr>
          <p:cNvGrpSpPr/>
          <p:nvPr/>
        </p:nvGrpSpPr>
        <p:grpSpPr>
          <a:xfrm>
            <a:off x="6214243" y="1860459"/>
            <a:ext cx="1163678" cy="1319362"/>
            <a:chOff x="6214243" y="1860459"/>
            <a:chExt cx="1163678" cy="1319362"/>
          </a:xfrm>
        </p:grpSpPr>
        <p:pic>
          <p:nvPicPr>
            <p:cNvPr id="123" name="Obrázek 122">
              <a:extLst>
                <a:ext uri="{FF2B5EF4-FFF2-40B4-BE49-F238E27FC236}">
                  <a16:creationId xmlns:a16="http://schemas.microsoft.com/office/drawing/2014/main" id="{B1FD0992-5C17-4389-AD36-656CF0AFF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404" y="1860459"/>
              <a:ext cx="900000" cy="900000"/>
            </a:xfrm>
            <a:prstGeom prst="rect">
              <a:avLst/>
            </a:prstGeom>
          </p:spPr>
        </p:pic>
        <p:pic>
          <p:nvPicPr>
            <p:cNvPr id="55" name="Obrázek 54">
              <a:extLst>
                <a:ext uri="{FF2B5EF4-FFF2-40B4-BE49-F238E27FC236}">
                  <a16:creationId xmlns:a16="http://schemas.microsoft.com/office/drawing/2014/main" id="{E9E481FD-5137-42B8-9DFD-E83EDD05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5461" y="2049762"/>
              <a:ext cx="481656" cy="481656"/>
            </a:xfrm>
            <a:prstGeom prst="rect">
              <a:avLst/>
            </a:prstGeom>
          </p:spPr>
        </p:pic>
        <p:sp>
          <p:nvSpPr>
            <p:cNvPr id="90" name="Nadpis 1">
              <a:extLst>
                <a:ext uri="{FF2B5EF4-FFF2-40B4-BE49-F238E27FC236}">
                  <a16:creationId xmlns:a16="http://schemas.microsoft.com/office/drawing/2014/main" id="{AFCB673E-8051-4B23-8D87-1E93F7FD8D90}"/>
                </a:ext>
              </a:extLst>
            </p:cNvPr>
            <p:cNvSpPr txBox="1">
              <a:spLocks/>
            </p:cNvSpPr>
            <p:nvPr/>
          </p:nvSpPr>
          <p:spPr>
            <a:xfrm>
              <a:off x="6214243" y="2732885"/>
              <a:ext cx="1163678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Pojištění majetku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6" name="Skupina 165">
            <a:extLst>
              <a:ext uri="{FF2B5EF4-FFF2-40B4-BE49-F238E27FC236}">
                <a16:creationId xmlns:a16="http://schemas.microsoft.com/office/drawing/2014/main" id="{C1CEA15F-ECD7-4FC0-8662-3B7BAB6EBA24}"/>
              </a:ext>
            </a:extLst>
          </p:cNvPr>
          <p:cNvGrpSpPr/>
          <p:nvPr/>
        </p:nvGrpSpPr>
        <p:grpSpPr>
          <a:xfrm>
            <a:off x="3393438" y="4571565"/>
            <a:ext cx="1186962" cy="1318073"/>
            <a:chOff x="3393438" y="4571565"/>
            <a:chExt cx="1186962" cy="1318073"/>
          </a:xfrm>
        </p:grpSpPr>
        <p:pic>
          <p:nvPicPr>
            <p:cNvPr id="142" name="Obrázek 141">
              <a:extLst>
                <a:ext uri="{FF2B5EF4-FFF2-40B4-BE49-F238E27FC236}">
                  <a16:creationId xmlns:a16="http://schemas.microsoft.com/office/drawing/2014/main" id="{768D4C41-5330-4A77-921F-AFE0D08A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8726" y="4571565"/>
              <a:ext cx="900000" cy="900000"/>
            </a:xfrm>
            <a:prstGeom prst="rect">
              <a:avLst/>
            </a:prstGeom>
          </p:spPr>
        </p:pic>
        <p:pic>
          <p:nvPicPr>
            <p:cNvPr id="58" name="Obrázek 57">
              <a:extLst>
                <a:ext uri="{FF2B5EF4-FFF2-40B4-BE49-F238E27FC236}">
                  <a16:creationId xmlns:a16="http://schemas.microsoft.com/office/drawing/2014/main" id="{7478727D-5A46-424E-B9AF-496F197E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7613" y="4788850"/>
              <a:ext cx="421584" cy="421584"/>
            </a:xfrm>
            <a:prstGeom prst="rect">
              <a:avLst/>
            </a:prstGeom>
          </p:spPr>
        </p:pic>
        <p:sp>
          <p:nvSpPr>
            <p:cNvPr id="91" name="Nadpis 1">
              <a:extLst>
                <a:ext uri="{FF2B5EF4-FFF2-40B4-BE49-F238E27FC236}">
                  <a16:creationId xmlns:a16="http://schemas.microsoft.com/office/drawing/2014/main" id="{805F8A16-CCCC-4C84-A56A-E29F2D7F2048}"/>
                </a:ext>
              </a:extLst>
            </p:cNvPr>
            <p:cNvSpPr txBox="1">
              <a:spLocks/>
            </p:cNvSpPr>
            <p:nvPr/>
          </p:nvSpPr>
          <p:spPr>
            <a:xfrm>
              <a:off x="3393438" y="5442702"/>
              <a:ext cx="1186962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Zajištění </a:t>
              </a:r>
              <a:b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Captive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0" name="Skupina 169">
            <a:extLst>
              <a:ext uri="{FF2B5EF4-FFF2-40B4-BE49-F238E27FC236}">
                <a16:creationId xmlns:a16="http://schemas.microsoft.com/office/drawing/2014/main" id="{214D066E-9FE9-4F7B-826C-BB09ECA20151}"/>
              </a:ext>
            </a:extLst>
          </p:cNvPr>
          <p:cNvGrpSpPr/>
          <p:nvPr/>
        </p:nvGrpSpPr>
        <p:grpSpPr>
          <a:xfrm>
            <a:off x="8925951" y="4571565"/>
            <a:ext cx="1437034" cy="1318073"/>
            <a:chOff x="8925951" y="4571565"/>
            <a:chExt cx="1437034" cy="1318073"/>
          </a:xfrm>
        </p:grpSpPr>
        <p:pic>
          <p:nvPicPr>
            <p:cNvPr id="138" name="Obrázek 137">
              <a:extLst>
                <a:ext uri="{FF2B5EF4-FFF2-40B4-BE49-F238E27FC236}">
                  <a16:creationId xmlns:a16="http://schemas.microsoft.com/office/drawing/2014/main" id="{42C50F42-8CA5-4EEC-9EE9-4809A94E6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2682" y="4571565"/>
              <a:ext cx="900000" cy="900000"/>
            </a:xfrm>
            <a:prstGeom prst="rect">
              <a:avLst/>
            </a:prstGeom>
          </p:spPr>
        </p:pic>
        <p:pic>
          <p:nvPicPr>
            <p:cNvPr id="61" name="Obrázek 60">
              <a:extLst>
                <a:ext uri="{FF2B5EF4-FFF2-40B4-BE49-F238E27FC236}">
                  <a16:creationId xmlns:a16="http://schemas.microsoft.com/office/drawing/2014/main" id="{EE7D0CF0-A2AF-4B02-8F20-E7534D846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2591" y="4690517"/>
              <a:ext cx="622972" cy="622972"/>
            </a:xfrm>
            <a:prstGeom prst="rect">
              <a:avLst/>
            </a:prstGeom>
          </p:spPr>
        </p:pic>
        <p:sp>
          <p:nvSpPr>
            <p:cNvPr id="92" name="Nadpis 1">
              <a:extLst>
                <a:ext uri="{FF2B5EF4-FFF2-40B4-BE49-F238E27FC236}">
                  <a16:creationId xmlns:a16="http://schemas.microsoft.com/office/drawing/2014/main" id="{8258530B-1D9A-4E66-9F81-CAA0574FDE79}"/>
                </a:ext>
              </a:extLst>
            </p:cNvPr>
            <p:cNvSpPr txBox="1">
              <a:spLocks/>
            </p:cNvSpPr>
            <p:nvPr/>
          </p:nvSpPr>
          <p:spPr>
            <a:xfrm>
              <a:off x="8925951" y="5442702"/>
              <a:ext cx="1437034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POJIŠTĚNÍ POHLEDÁVEK a politická rizika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7" name="Skupina 166">
            <a:extLst>
              <a:ext uri="{FF2B5EF4-FFF2-40B4-BE49-F238E27FC236}">
                <a16:creationId xmlns:a16="http://schemas.microsoft.com/office/drawing/2014/main" id="{7D525181-E6FF-4B42-8D51-5FA311681C52}"/>
              </a:ext>
            </a:extLst>
          </p:cNvPr>
          <p:cNvGrpSpPr/>
          <p:nvPr/>
        </p:nvGrpSpPr>
        <p:grpSpPr>
          <a:xfrm>
            <a:off x="4734819" y="4571565"/>
            <a:ext cx="1295624" cy="1318073"/>
            <a:chOff x="4734819" y="4571565"/>
            <a:chExt cx="1295624" cy="1318073"/>
          </a:xfrm>
        </p:grpSpPr>
        <p:pic>
          <p:nvPicPr>
            <p:cNvPr id="141" name="Obrázek 140">
              <a:extLst>
                <a:ext uri="{FF2B5EF4-FFF2-40B4-BE49-F238E27FC236}">
                  <a16:creationId xmlns:a16="http://schemas.microsoft.com/office/drawing/2014/main" id="{7F53077E-4FC2-4491-ABB1-BFD8F6F32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2215" y="4571565"/>
              <a:ext cx="900000" cy="900000"/>
            </a:xfrm>
            <a:prstGeom prst="rect">
              <a:avLst/>
            </a:prstGeom>
          </p:spPr>
        </p:pic>
        <p:pic>
          <p:nvPicPr>
            <p:cNvPr id="64" name="Obrázek 63">
              <a:extLst>
                <a:ext uri="{FF2B5EF4-FFF2-40B4-BE49-F238E27FC236}">
                  <a16:creationId xmlns:a16="http://schemas.microsoft.com/office/drawing/2014/main" id="{5C79D2BB-3275-4FBF-9C12-BB13BCC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7761" y="4781975"/>
              <a:ext cx="421584" cy="421584"/>
            </a:xfrm>
            <a:prstGeom prst="rect">
              <a:avLst/>
            </a:prstGeom>
          </p:spPr>
        </p:pic>
        <p:sp>
          <p:nvSpPr>
            <p:cNvPr id="93" name="Nadpis 1">
              <a:extLst>
                <a:ext uri="{FF2B5EF4-FFF2-40B4-BE49-F238E27FC236}">
                  <a16:creationId xmlns:a16="http://schemas.microsoft.com/office/drawing/2014/main" id="{B9144F5A-D373-4A87-B5EF-0AE2A710356C}"/>
                </a:ext>
              </a:extLst>
            </p:cNvPr>
            <p:cNvSpPr txBox="1">
              <a:spLocks/>
            </p:cNvSpPr>
            <p:nvPr/>
          </p:nvSpPr>
          <p:spPr>
            <a:xfrm>
              <a:off x="4734819" y="5442702"/>
              <a:ext cx="1295624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Pojištění </a:t>
              </a:r>
              <a:b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osob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9" name="Skupina 168">
            <a:extLst>
              <a:ext uri="{FF2B5EF4-FFF2-40B4-BE49-F238E27FC236}">
                <a16:creationId xmlns:a16="http://schemas.microsoft.com/office/drawing/2014/main" id="{DD7DDBEB-9B57-419A-A277-F0E45601F6CB}"/>
              </a:ext>
            </a:extLst>
          </p:cNvPr>
          <p:cNvGrpSpPr/>
          <p:nvPr/>
        </p:nvGrpSpPr>
        <p:grpSpPr>
          <a:xfrm>
            <a:off x="7432595" y="4571565"/>
            <a:ext cx="1547721" cy="1318073"/>
            <a:chOff x="7432595" y="4571565"/>
            <a:chExt cx="1547721" cy="1318073"/>
          </a:xfrm>
        </p:grpSpPr>
        <p:pic>
          <p:nvPicPr>
            <p:cNvPr id="139" name="Obrázek 138">
              <a:extLst>
                <a:ext uri="{FF2B5EF4-FFF2-40B4-BE49-F238E27FC236}">
                  <a16:creationId xmlns:a16="http://schemas.microsoft.com/office/drawing/2014/main" id="{D0E843CC-E912-4762-A59F-68741A49C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193" y="4571565"/>
              <a:ext cx="900000" cy="900000"/>
            </a:xfrm>
            <a:prstGeom prst="rect">
              <a:avLst/>
            </a:prstGeom>
          </p:spPr>
        </p:pic>
        <p:pic>
          <p:nvPicPr>
            <p:cNvPr id="67" name="Obrázek 66">
              <a:extLst>
                <a:ext uri="{FF2B5EF4-FFF2-40B4-BE49-F238E27FC236}">
                  <a16:creationId xmlns:a16="http://schemas.microsoft.com/office/drawing/2014/main" id="{37947D5D-D513-4F3C-B2DB-0428D6818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6034" y="4781975"/>
              <a:ext cx="421584" cy="421584"/>
            </a:xfrm>
            <a:prstGeom prst="rect">
              <a:avLst/>
            </a:prstGeom>
          </p:spPr>
        </p:pic>
        <p:sp>
          <p:nvSpPr>
            <p:cNvPr id="94" name="Nadpis 1">
              <a:extLst>
                <a:ext uri="{FF2B5EF4-FFF2-40B4-BE49-F238E27FC236}">
                  <a16:creationId xmlns:a16="http://schemas.microsoft.com/office/drawing/2014/main" id="{BB21B5D9-4A58-4FE3-82A0-4E9AB6145272}"/>
                </a:ext>
              </a:extLst>
            </p:cNvPr>
            <p:cNvSpPr txBox="1">
              <a:spLocks/>
            </p:cNvSpPr>
            <p:nvPr/>
          </p:nvSpPr>
          <p:spPr>
            <a:xfrm>
              <a:off x="7432595" y="5442702"/>
              <a:ext cx="1547721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Pojištění kybernetických rizik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Skupina 161">
            <a:extLst>
              <a:ext uri="{FF2B5EF4-FFF2-40B4-BE49-F238E27FC236}">
                <a16:creationId xmlns:a16="http://schemas.microsoft.com/office/drawing/2014/main" id="{1F78AFAD-73F0-439A-95E3-404FE6EB6CF8}"/>
              </a:ext>
            </a:extLst>
          </p:cNvPr>
          <p:cNvGrpSpPr/>
          <p:nvPr/>
        </p:nvGrpSpPr>
        <p:grpSpPr>
          <a:xfrm>
            <a:off x="8896228" y="3229761"/>
            <a:ext cx="1496480" cy="1317227"/>
            <a:chOff x="8896228" y="3229761"/>
            <a:chExt cx="1496480" cy="1317227"/>
          </a:xfrm>
        </p:grpSpPr>
        <p:pic>
          <p:nvPicPr>
            <p:cNvPr id="130" name="Obrázek 129">
              <a:extLst>
                <a:ext uri="{FF2B5EF4-FFF2-40B4-BE49-F238E27FC236}">
                  <a16:creationId xmlns:a16="http://schemas.microsoft.com/office/drawing/2014/main" id="{542C7661-3250-4827-8033-6E97922CB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532" y="3229761"/>
              <a:ext cx="900000" cy="900000"/>
            </a:xfrm>
            <a:prstGeom prst="rect">
              <a:avLst/>
            </a:prstGeom>
          </p:spPr>
        </p:pic>
        <p:pic>
          <p:nvPicPr>
            <p:cNvPr id="98" name="Obrázek 97">
              <a:extLst>
                <a:ext uri="{FF2B5EF4-FFF2-40B4-BE49-F238E27FC236}">
                  <a16:creationId xmlns:a16="http://schemas.microsoft.com/office/drawing/2014/main" id="{BCDC8038-072C-434F-A1B2-B2B88952F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93359" y="3423804"/>
              <a:ext cx="481656" cy="481656"/>
            </a:xfrm>
            <a:prstGeom prst="rect">
              <a:avLst/>
            </a:prstGeom>
          </p:spPr>
        </p:pic>
        <p:sp>
          <p:nvSpPr>
            <p:cNvPr id="99" name="Nadpis 1">
              <a:extLst>
                <a:ext uri="{FF2B5EF4-FFF2-40B4-BE49-F238E27FC236}">
                  <a16:creationId xmlns:a16="http://schemas.microsoft.com/office/drawing/2014/main" id="{338F22E0-517C-48ED-8670-90703922A4F6}"/>
                </a:ext>
              </a:extLst>
            </p:cNvPr>
            <p:cNvSpPr txBox="1">
              <a:spLocks/>
            </p:cNvSpPr>
            <p:nvPr/>
          </p:nvSpPr>
          <p:spPr>
            <a:xfrm>
              <a:off x="8896228" y="4100052"/>
              <a:ext cx="1496480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Zaměstnanecké benefity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1" name="Skupina 170">
            <a:extLst>
              <a:ext uri="{FF2B5EF4-FFF2-40B4-BE49-F238E27FC236}">
                <a16:creationId xmlns:a16="http://schemas.microsoft.com/office/drawing/2014/main" id="{8C8B5104-BAFD-4C63-8044-9CA894B1A276}"/>
              </a:ext>
            </a:extLst>
          </p:cNvPr>
          <p:cNvGrpSpPr/>
          <p:nvPr/>
        </p:nvGrpSpPr>
        <p:grpSpPr>
          <a:xfrm>
            <a:off x="10335358" y="4571565"/>
            <a:ext cx="1437034" cy="1318073"/>
            <a:chOff x="10335358" y="4571565"/>
            <a:chExt cx="1437034" cy="1318073"/>
          </a:xfrm>
        </p:grpSpPr>
        <p:pic>
          <p:nvPicPr>
            <p:cNvPr id="137" name="Obrázek 136">
              <a:extLst>
                <a:ext uri="{FF2B5EF4-FFF2-40B4-BE49-F238E27FC236}">
                  <a16:creationId xmlns:a16="http://schemas.microsoft.com/office/drawing/2014/main" id="{1D5D3320-3F3D-438B-A67F-E8B609766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6174" y="4571565"/>
              <a:ext cx="900000" cy="900000"/>
            </a:xfrm>
            <a:prstGeom prst="rect">
              <a:avLst/>
            </a:prstGeom>
          </p:spPr>
        </p:pic>
        <p:pic>
          <p:nvPicPr>
            <p:cNvPr id="11" name="Obrázek 10" descr="Obsah obrázku text&#10;&#10;Popis byl vytvořen automaticky">
              <a:extLst>
                <a:ext uri="{FF2B5EF4-FFF2-40B4-BE49-F238E27FC236}">
                  <a16:creationId xmlns:a16="http://schemas.microsoft.com/office/drawing/2014/main" id="{998F1141-18BE-4652-8CE2-9EB81640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9186" y="4618669"/>
              <a:ext cx="714375" cy="714375"/>
            </a:xfrm>
            <a:prstGeom prst="rect">
              <a:avLst/>
            </a:prstGeom>
          </p:spPr>
        </p:pic>
        <p:sp>
          <p:nvSpPr>
            <p:cNvPr id="117" name="Nadpis 1">
              <a:extLst>
                <a:ext uri="{FF2B5EF4-FFF2-40B4-BE49-F238E27FC236}">
                  <a16:creationId xmlns:a16="http://schemas.microsoft.com/office/drawing/2014/main" id="{E57B1BF2-13E7-45FE-80DE-5C9713DADEAC}"/>
                </a:ext>
              </a:extLst>
            </p:cNvPr>
            <p:cNvSpPr txBox="1">
              <a:spLocks/>
            </p:cNvSpPr>
            <p:nvPr/>
          </p:nvSpPr>
          <p:spPr>
            <a:xfrm>
              <a:off x="10335358" y="5442702"/>
              <a:ext cx="1437034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POTRAVINÁŘSTVÍ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4" name="Skupina 163">
            <a:extLst>
              <a:ext uri="{FF2B5EF4-FFF2-40B4-BE49-F238E27FC236}">
                <a16:creationId xmlns:a16="http://schemas.microsoft.com/office/drawing/2014/main" id="{79BC29AF-5EA7-46BB-973B-0C93FA7F5EF3}"/>
              </a:ext>
            </a:extLst>
          </p:cNvPr>
          <p:cNvGrpSpPr/>
          <p:nvPr/>
        </p:nvGrpSpPr>
        <p:grpSpPr>
          <a:xfrm>
            <a:off x="444729" y="4571565"/>
            <a:ext cx="1384970" cy="1318073"/>
            <a:chOff x="444729" y="4571565"/>
            <a:chExt cx="1384970" cy="1318073"/>
          </a:xfrm>
        </p:grpSpPr>
        <p:pic>
          <p:nvPicPr>
            <p:cNvPr id="144" name="Obrázek 143">
              <a:extLst>
                <a:ext uri="{FF2B5EF4-FFF2-40B4-BE49-F238E27FC236}">
                  <a16:creationId xmlns:a16="http://schemas.microsoft.com/office/drawing/2014/main" id="{FEC8D810-D8A8-4FC6-920D-CC661A6E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748" y="4571565"/>
              <a:ext cx="900000" cy="900000"/>
            </a:xfrm>
            <a:prstGeom prst="rect">
              <a:avLst/>
            </a:prstGeom>
          </p:spPr>
        </p:pic>
        <p:sp>
          <p:nvSpPr>
            <p:cNvPr id="116" name="Nadpis 1">
              <a:extLst>
                <a:ext uri="{FF2B5EF4-FFF2-40B4-BE49-F238E27FC236}">
                  <a16:creationId xmlns:a16="http://schemas.microsoft.com/office/drawing/2014/main" id="{814425ED-D98E-469C-8DC4-1D4EB69536AB}"/>
                </a:ext>
              </a:extLst>
            </p:cNvPr>
            <p:cNvSpPr txBox="1">
              <a:spLocks/>
            </p:cNvSpPr>
            <p:nvPr/>
          </p:nvSpPr>
          <p:spPr>
            <a:xfrm>
              <a:off x="444729" y="5442702"/>
              <a:ext cx="1384970" cy="4469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CHEMICKÝ</a:t>
              </a:r>
            </a:p>
            <a:p>
              <a:r>
                <a:rPr lang="cs-CZ" sz="1100" cap="all" dirty="0">
                  <a:solidFill>
                    <a:srgbClr val="0035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PRŮMYSL</a:t>
              </a:r>
              <a:endParaRPr lang="en-US" sz="11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Obrázek 125" descr="Obsah obrázku text, exteriér&#10;&#10;Popis byl vytvořen automaticky">
              <a:extLst>
                <a:ext uri="{FF2B5EF4-FFF2-40B4-BE49-F238E27FC236}">
                  <a16:creationId xmlns:a16="http://schemas.microsoft.com/office/drawing/2014/main" id="{AC06E716-383B-4C6F-B1D5-FFB430A6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579" y="4703464"/>
              <a:ext cx="612000" cy="612000"/>
            </a:xfrm>
            <a:prstGeom prst="rect">
              <a:avLst/>
            </a:prstGeom>
          </p:spPr>
        </p:pic>
      </p:grpSp>
      <p:sp>
        <p:nvSpPr>
          <p:cNvPr id="145" name="Nadpis 144">
            <a:extLst>
              <a:ext uri="{FF2B5EF4-FFF2-40B4-BE49-F238E27FC236}">
                <a16:creationId xmlns:a16="http://schemas.microsoft.com/office/drawing/2014/main" id="{C746F186-19C5-4D57-ADAE-3F865C750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ROZUMÍME VAŠEMU OBORU </a:t>
            </a:r>
          </a:p>
        </p:txBody>
      </p:sp>
    </p:spTree>
    <p:extLst>
      <p:ext uri="{BB962C8B-B14F-4D97-AF65-F5344CB8AC3E}">
        <p14:creationId xmlns:p14="http://schemas.microsoft.com/office/powerpoint/2010/main" val="143181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BBC9C9B-4DE4-4FEA-A8FA-8B8EF66A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1724" y="2386426"/>
            <a:ext cx="2340000" cy="234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CDF4D02-DC3C-4BFC-B682-DF62AA834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RENOMIA KONZULTAČNÍ PŘÍSTUP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D4D8B2-9DE2-42A7-A79C-DB338F6DE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15" y="1246909"/>
            <a:ext cx="5563985" cy="4721629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</a:pPr>
            <a:endParaRPr lang="cs-CZ" b="1" dirty="0">
              <a:solidFill>
                <a:srgbClr val="0035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cs-CZ" dirty="0">
                <a:solidFill>
                  <a:srgbClr val="0035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Pomůžeme Vám s identifikací rizik, jejich analýzou a zmírněním finančních dopadů, když nastanou.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cs-CZ" dirty="0">
                <a:solidFill>
                  <a:srgbClr val="0035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Komplexní analýza rizik pomáhá porozumět potenciálním hrozbám a jejich dopadům, což je základním předpokladem pro optimální nastavení pojistné ochrany.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cs-CZ" dirty="0">
                <a:solidFill>
                  <a:srgbClr val="0035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základě dat, detailní analýzy                             a našich zkušeností pro Vás nalezneme vždy to nejlepší řešení.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069BA9A-DB4B-4BF9-9C05-E3D2BD31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9C54F-16C5-4EB8-88E5-86726EC281AE}" type="slidenum">
              <a:rPr kumimoji="0" lang="cs-CZ" sz="1000" b="0" i="0" u="none" strike="noStrike" kern="1200" cap="none" spc="0" normalizeH="0" baseline="0" noProof="0" smtClean="0">
                <a:ln>
                  <a:noFill/>
                </a:ln>
                <a:solidFill>
                  <a:srgbClr val="4C739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rgbClr val="4C739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29" name="Skupina 1028">
            <a:extLst>
              <a:ext uri="{FF2B5EF4-FFF2-40B4-BE49-F238E27FC236}">
                <a16:creationId xmlns:a16="http://schemas.microsoft.com/office/drawing/2014/main" id="{5CFBB793-D5F9-49D7-8BC5-EDF3CC593FDB}"/>
              </a:ext>
            </a:extLst>
          </p:cNvPr>
          <p:cNvGrpSpPr/>
          <p:nvPr/>
        </p:nvGrpSpPr>
        <p:grpSpPr>
          <a:xfrm>
            <a:off x="8230176" y="859383"/>
            <a:ext cx="1800000" cy="1800000"/>
            <a:chOff x="8230176" y="859383"/>
            <a:chExt cx="1800000" cy="1800000"/>
          </a:xfrm>
        </p:grpSpPr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4D5D3342-5E4B-4E66-BD48-B7F71C6BE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0176" y="859383"/>
              <a:ext cx="1800000" cy="1800000"/>
            </a:xfrm>
            <a:prstGeom prst="rect">
              <a:avLst/>
            </a:prstGeom>
          </p:spPr>
        </p:pic>
        <p:sp>
          <p:nvSpPr>
            <p:cNvPr id="12" name="Google Shape;716;p5">
              <a:extLst>
                <a:ext uri="{FF2B5EF4-FFF2-40B4-BE49-F238E27FC236}">
                  <a16:creationId xmlns:a16="http://schemas.microsoft.com/office/drawing/2014/main" id="{61962E90-6C67-4746-BDD4-F0AC654C0B11}"/>
                </a:ext>
              </a:extLst>
            </p:cNvPr>
            <p:cNvSpPr txBox="1"/>
            <p:nvPr/>
          </p:nvSpPr>
          <p:spPr>
            <a:xfrm>
              <a:off x="8392082" y="1203447"/>
              <a:ext cx="1393689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IDENTIFIKACE RIZIK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 ZPRACOVÁNÍ RIZIKOVÉ ANALÝZY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33" name="Skupina 1032">
            <a:extLst>
              <a:ext uri="{FF2B5EF4-FFF2-40B4-BE49-F238E27FC236}">
                <a16:creationId xmlns:a16="http://schemas.microsoft.com/office/drawing/2014/main" id="{F627A337-5785-408A-BA41-A2FAB88D3246}"/>
              </a:ext>
            </a:extLst>
          </p:cNvPr>
          <p:cNvGrpSpPr/>
          <p:nvPr/>
        </p:nvGrpSpPr>
        <p:grpSpPr>
          <a:xfrm>
            <a:off x="6668772" y="3475896"/>
            <a:ext cx="1800000" cy="1800000"/>
            <a:chOff x="6668772" y="3475896"/>
            <a:chExt cx="1800000" cy="1800000"/>
          </a:xfrm>
        </p:grpSpPr>
        <p:pic>
          <p:nvPicPr>
            <p:cNvPr id="1025" name="Obrázek 1024" descr="Obsah obrázku nápoje&#10;&#10;Popis byl vytvořen automaticky">
              <a:extLst>
                <a:ext uri="{FF2B5EF4-FFF2-40B4-BE49-F238E27FC236}">
                  <a16:creationId xmlns:a16="http://schemas.microsoft.com/office/drawing/2014/main" id="{95EBC4B1-1479-4B13-AEEF-D47A7CFA6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772" y="3475896"/>
              <a:ext cx="1800000" cy="1800000"/>
            </a:xfrm>
            <a:prstGeom prst="rect">
              <a:avLst/>
            </a:prstGeom>
          </p:spPr>
        </p:pic>
        <p:sp>
          <p:nvSpPr>
            <p:cNvPr id="14" name="Google Shape;722;p5">
              <a:extLst>
                <a:ext uri="{FF2B5EF4-FFF2-40B4-BE49-F238E27FC236}">
                  <a16:creationId xmlns:a16="http://schemas.microsoft.com/office/drawing/2014/main" id="{98414D19-5922-443D-8BA9-E2F6BFC91E73}"/>
                </a:ext>
              </a:extLst>
            </p:cNvPr>
            <p:cNvSpPr txBox="1"/>
            <p:nvPr/>
          </p:nvSpPr>
          <p:spPr>
            <a:xfrm>
              <a:off x="6805809" y="3778534"/>
              <a:ext cx="1464287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LIKVIDACE ŠKOD, PREVENCE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 RISK MANAGEMENT 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</p:txBody>
        </p:sp>
      </p:grpSp>
      <p:grpSp>
        <p:nvGrpSpPr>
          <p:cNvPr id="1032" name="Skupina 1031">
            <a:extLst>
              <a:ext uri="{FF2B5EF4-FFF2-40B4-BE49-F238E27FC236}">
                <a16:creationId xmlns:a16="http://schemas.microsoft.com/office/drawing/2014/main" id="{070AA6FB-8D4C-4A31-A40A-81E94C07577A}"/>
              </a:ext>
            </a:extLst>
          </p:cNvPr>
          <p:cNvGrpSpPr/>
          <p:nvPr/>
        </p:nvGrpSpPr>
        <p:grpSpPr>
          <a:xfrm>
            <a:off x="8249399" y="4375896"/>
            <a:ext cx="1800000" cy="1800000"/>
            <a:chOff x="8249399" y="4375896"/>
            <a:chExt cx="1800000" cy="1800000"/>
          </a:xfrm>
        </p:grpSpPr>
        <p:pic>
          <p:nvPicPr>
            <p:cNvPr id="31" name="Obrázek 30">
              <a:extLst>
                <a:ext uri="{FF2B5EF4-FFF2-40B4-BE49-F238E27FC236}">
                  <a16:creationId xmlns:a16="http://schemas.microsoft.com/office/drawing/2014/main" id="{5AB46553-663B-41C2-B463-9BE2B8059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9399" y="4375896"/>
              <a:ext cx="1800000" cy="1800000"/>
            </a:xfrm>
            <a:prstGeom prst="rect">
              <a:avLst/>
            </a:prstGeom>
          </p:spPr>
        </p:pic>
        <p:sp>
          <p:nvSpPr>
            <p:cNvPr id="16" name="Google Shape;708;p5">
              <a:extLst>
                <a:ext uri="{FF2B5EF4-FFF2-40B4-BE49-F238E27FC236}">
                  <a16:creationId xmlns:a16="http://schemas.microsoft.com/office/drawing/2014/main" id="{A290C7E9-E545-4271-82E3-AD8B9E27542F}"/>
                </a:ext>
              </a:extLst>
            </p:cNvPr>
            <p:cNvSpPr txBox="1"/>
            <p:nvPr/>
          </p:nvSpPr>
          <p:spPr>
            <a:xfrm>
              <a:off x="8325853" y="4731551"/>
              <a:ext cx="1553199" cy="1015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VYJEDNÁVÁNÍ PODMÍNEK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S POJISTITELI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 SJEDNÁNÍ POJIŠTĚNÍ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31" name="Skupina 1030">
            <a:extLst>
              <a:ext uri="{FF2B5EF4-FFF2-40B4-BE49-F238E27FC236}">
                <a16:creationId xmlns:a16="http://schemas.microsoft.com/office/drawing/2014/main" id="{2C51CBAB-DD95-480A-A275-F43CFCA1011D}"/>
              </a:ext>
            </a:extLst>
          </p:cNvPr>
          <p:cNvGrpSpPr/>
          <p:nvPr/>
        </p:nvGrpSpPr>
        <p:grpSpPr>
          <a:xfrm>
            <a:off x="9865528" y="3502182"/>
            <a:ext cx="1800000" cy="1800000"/>
            <a:chOff x="9865528" y="3502182"/>
            <a:chExt cx="1800000" cy="1800000"/>
          </a:xfrm>
        </p:grpSpPr>
        <p:pic>
          <p:nvPicPr>
            <p:cNvPr id="29" name="Obrázek 28">
              <a:extLst>
                <a:ext uri="{FF2B5EF4-FFF2-40B4-BE49-F238E27FC236}">
                  <a16:creationId xmlns:a16="http://schemas.microsoft.com/office/drawing/2014/main" id="{8B55F4CC-DFFD-4B6F-92DB-627C25C74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5528" y="3502182"/>
              <a:ext cx="1800000" cy="1800000"/>
            </a:xfrm>
            <a:prstGeom prst="rect">
              <a:avLst/>
            </a:prstGeom>
          </p:spPr>
        </p:pic>
        <p:sp>
          <p:nvSpPr>
            <p:cNvPr id="17" name="Google Shape;708;p5">
              <a:extLst>
                <a:ext uri="{FF2B5EF4-FFF2-40B4-BE49-F238E27FC236}">
                  <a16:creationId xmlns:a16="http://schemas.microsoft.com/office/drawing/2014/main" id="{C6B30FD4-5778-47CA-A98D-BB8D0E9397F5}"/>
                </a:ext>
              </a:extLst>
            </p:cNvPr>
            <p:cNvSpPr txBox="1"/>
            <p:nvPr/>
          </p:nvSpPr>
          <p:spPr>
            <a:xfrm>
              <a:off x="9960487" y="3918018"/>
              <a:ext cx="155319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OPTIMALIZACE NÁKLADŮ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NA OCHRANU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PŘED RIZIKY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34" name="Skupina 1033">
            <a:extLst>
              <a:ext uri="{FF2B5EF4-FFF2-40B4-BE49-F238E27FC236}">
                <a16:creationId xmlns:a16="http://schemas.microsoft.com/office/drawing/2014/main" id="{4FE3882F-30EF-476C-AE85-8F3606FC3E97}"/>
              </a:ext>
            </a:extLst>
          </p:cNvPr>
          <p:cNvGrpSpPr/>
          <p:nvPr/>
        </p:nvGrpSpPr>
        <p:grpSpPr>
          <a:xfrm>
            <a:off x="6647065" y="1730890"/>
            <a:ext cx="1800000" cy="1800000"/>
            <a:chOff x="6647065" y="1730890"/>
            <a:chExt cx="1800000" cy="1800000"/>
          </a:xfrm>
        </p:grpSpPr>
        <p:pic>
          <p:nvPicPr>
            <p:cNvPr id="1028" name="Obrázek 1027">
              <a:extLst>
                <a:ext uri="{FF2B5EF4-FFF2-40B4-BE49-F238E27FC236}">
                  <a16:creationId xmlns:a16="http://schemas.microsoft.com/office/drawing/2014/main" id="{A7F9A092-5C02-42B2-9198-7F65825A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065" y="1730890"/>
              <a:ext cx="1800000" cy="1800000"/>
            </a:xfrm>
            <a:prstGeom prst="rect">
              <a:avLst/>
            </a:prstGeom>
          </p:spPr>
        </p:pic>
        <p:sp>
          <p:nvSpPr>
            <p:cNvPr id="18" name="Google Shape;722;p5">
              <a:extLst>
                <a:ext uri="{FF2B5EF4-FFF2-40B4-BE49-F238E27FC236}">
                  <a16:creationId xmlns:a16="http://schemas.microsoft.com/office/drawing/2014/main" id="{286B20CA-23B3-4DB9-B61B-399862AED3C8}"/>
                </a:ext>
              </a:extLst>
            </p:cNvPr>
            <p:cNvSpPr txBox="1"/>
            <p:nvPr/>
          </p:nvSpPr>
          <p:spPr>
            <a:xfrm>
              <a:off x="6779111" y="2249313"/>
              <a:ext cx="1451065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AKTUALIZACE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A MAPOVÁNÍ NOVÝCH RIZIK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</p:txBody>
        </p:sp>
      </p:grpSp>
      <p:grpSp>
        <p:nvGrpSpPr>
          <p:cNvPr id="1030" name="Skupina 1029">
            <a:extLst>
              <a:ext uri="{FF2B5EF4-FFF2-40B4-BE49-F238E27FC236}">
                <a16:creationId xmlns:a16="http://schemas.microsoft.com/office/drawing/2014/main" id="{F7B6CECE-6845-4536-A770-0BFF4E9C6B02}"/>
              </a:ext>
            </a:extLst>
          </p:cNvPr>
          <p:cNvGrpSpPr/>
          <p:nvPr/>
        </p:nvGrpSpPr>
        <p:grpSpPr>
          <a:xfrm>
            <a:off x="9838100" y="1730890"/>
            <a:ext cx="1800000" cy="1800000"/>
            <a:chOff x="9838100" y="1730890"/>
            <a:chExt cx="1800000" cy="1800000"/>
          </a:xfrm>
        </p:grpSpPr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02513947-495A-40B8-8EDA-DC916C367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8100" y="1730890"/>
              <a:ext cx="1800000" cy="1800000"/>
            </a:xfrm>
            <a:prstGeom prst="rect">
              <a:avLst/>
            </a:prstGeom>
          </p:spPr>
        </p:pic>
        <p:sp>
          <p:nvSpPr>
            <p:cNvPr id="15" name="Google Shape;711;p5">
              <a:extLst>
                <a:ext uri="{FF2B5EF4-FFF2-40B4-BE49-F238E27FC236}">
                  <a16:creationId xmlns:a16="http://schemas.microsoft.com/office/drawing/2014/main" id="{9F71C3B6-F351-448C-BBC1-B9499D21C893}"/>
                </a:ext>
              </a:extLst>
            </p:cNvPr>
            <p:cNvSpPr txBox="1"/>
            <p:nvPr/>
          </p:nvSpPr>
          <p:spPr>
            <a:xfrm>
              <a:off x="9960487" y="1939680"/>
              <a:ext cx="1485537" cy="1200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SROVNÁNÍ STÁVAJÍCÍHO POJIŠTĚNÍ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S RIZIKOVÝM PROFILEM SPOLEČNOSTI</a:t>
              </a: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</p:txBody>
        </p:sp>
      </p:grpSp>
      <p:sp>
        <p:nvSpPr>
          <p:cNvPr id="26" name="Google Shape;722;p5">
            <a:extLst>
              <a:ext uri="{FF2B5EF4-FFF2-40B4-BE49-F238E27FC236}">
                <a16:creationId xmlns:a16="http://schemas.microsoft.com/office/drawing/2014/main" id="{6F0C7DF2-51AA-4BA9-A3AC-0CF580D79645}"/>
              </a:ext>
            </a:extLst>
          </p:cNvPr>
          <p:cNvSpPr txBox="1"/>
          <p:nvPr/>
        </p:nvSpPr>
        <p:spPr>
          <a:xfrm>
            <a:off x="8051815" y="2974670"/>
            <a:ext cx="215162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RENOMIA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srgbClr val="003865"/>
                </a:solidFill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KONZULTAČNÍ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PŘÍSTUP</a:t>
            </a:r>
            <a:endParaRPr kumimoji="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uLnTx/>
              <a:uFillTx/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04548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9E67369-FB64-43BB-A1DB-CC43E567ED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18872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DBC7C0D-A219-4564-8004-D218A65FF8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5"/>
          <a:stretch/>
        </p:blipFill>
        <p:spPr>
          <a:xfrm>
            <a:off x="0" y="1188720"/>
            <a:ext cx="12192000" cy="5669280"/>
          </a:xfrm>
          <a:prstGeom prst="rect">
            <a:avLst/>
          </a:prstGeom>
        </p:spPr>
      </p:pic>
      <p:sp>
        <p:nvSpPr>
          <p:cNvPr id="22" name="Nadpis 1">
            <a:extLst>
              <a:ext uri="{FF2B5EF4-FFF2-40B4-BE49-F238E27FC236}">
                <a16:creationId xmlns:a16="http://schemas.microsoft.com/office/drawing/2014/main" id="{BB1CB4BB-5AE1-43B6-BF6E-38AE84E0AD4A}"/>
              </a:ext>
            </a:extLst>
          </p:cNvPr>
          <p:cNvSpPr txBox="1">
            <a:spLocks/>
          </p:cNvSpPr>
          <p:nvPr/>
        </p:nvSpPr>
        <p:spPr>
          <a:xfrm>
            <a:off x="531812" y="1001340"/>
            <a:ext cx="11187251" cy="3826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1600" cap="all" dirty="0">
                <a:solidFill>
                  <a:srgbClr val="0035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Poskytujeme širokou škálu konzultací a analytických služeb zaměřených na zlepšení postupů při řízení rizik našich klientů. </a:t>
            </a:r>
          </a:p>
        </p:txBody>
      </p:sp>
      <p:sp>
        <p:nvSpPr>
          <p:cNvPr id="9" name="Nadpis 5">
            <a:extLst>
              <a:ext uri="{FF2B5EF4-FFF2-40B4-BE49-F238E27FC236}">
                <a16:creationId xmlns:a16="http://schemas.microsoft.com/office/drawing/2014/main" id="{7D482646-D1CD-4EA5-BFA5-BB34E9C5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3" y="465138"/>
            <a:ext cx="11155362" cy="615950"/>
          </a:xfrm>
        </p:spPr>
        <p:txBody>
          <a:bodyPr/>
          <a:lstStyle/>
          <a:p>
            <a:r>
              <a:rPr lang="cs-CZ" dirty="0"/>
              <a:t>Zmapujeme vaše rizika</a:t>
            </a:r>
          </a:p>
        </p:txBody>
      </p:sp>
    </p:spTree>
    <p:extLst>
      <p:ext uri="{BB962C8B-B14F-4D97-AF65-F5344CB8AC3E}">
        <p14:creationId xmlns:p14="http://schemas.microsoft.com/office/powerpoint/2010/main" val="213460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D16CE-CAC3-99A9-E68B-0BB4D2D1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Specifika pojištění bateriových uložišť </a:t>
            </a:r>
          </a:p>
        </p:txBody>
      </p:sp>
      <p:pic>
        <p:nvPicPr>
          <p:cNvPr id="6" name="hoření baterky">
            <a:hlinkClick r:id="" action="ppaction://media"/>
            <a:extLst>
              <a:ext uri="{FF2B5EF4-FFF2-40B4-BE49-F238E27FC236}">
                <a16:creationId xmlns:a16="http://schemas.microsoft.com/office/drawing/2014/main" id="{B5B03960-9D8A-F6DF-7B24-62FE9CC6ED0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3876" y="1080652"/>
            <a:ext cx="4737951" cy="2663460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483CD2-C262-5D07-4E31-EC927366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8</a:t>
            </a:fld>
            <a:endParaRPr lang="cs-CZ" dirty="0"/>
          </a:p>
        </p:txBody>
      </p:sp>
      <p:pic>
        <p:nvPicPr>
          <p:cNvPr id="7" name="exploze baterky">
            <a:hlinkClick r:id="" action="ppaction://media"/>
            <a:extLst>
              <a:ext uri="{FF2B5EF4-FFF2-40B4-BE49-F238E27FC236}">
                <a16:creationId xmlns:a16="http://schemas.microsoft.com/office/drawing/2014/main" id="{16CB31C5-C126-4C5B-E6FC-2E4D386B0F8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3876" y="3744112"/>
            <a:ext cx="4737951" cy="2596415"/>
          </a:xfrm>
          <a:prstGeom prst="rect">
            <a:avLst/>
          </a:prstGeom>
        </p:spPr>
      </p:pic>
      <p:pic>
        <p:nvPicPr>
          <p:cNvPr id="8" name="jiskření baterky">
            <a:hlinkClick r:id="" action="ppaction://media"/>
            <a:extLst>
              <a:ext uri="{FF2B5EF4-FFF2-40B4-BE49-F238E27FC236}">
                <a16:creationId xmlns:a16="http://schemas.microsoft.com/office/drawing/2014/main" id="{DF2794AA-6D10-98C0-16AC-AB7E460627F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64631" y="991402"/>
            <a:ext cx="3008883" cy="534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1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27C667-A214-520B-CFFA-5163A87E6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Klíčová rizika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3DFA67-640D-6AA2-79AA-3C73F572E1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VÝPADEK A NÁSLEDNÉ PŘERUŠENÍ PROVOZU</a:t>
            </a:r>
          </a:p>
          <a:p>
            <a:r>
              <a:rPr lang="cs-CZ" dirty="0"/>
              <a:t>ZTRÁTA VÝNOSU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AFB575-0181-6519-0AE1-95764974E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9C54F-16C5-4EB8-88E5-86726EC281AE}" type="slidenum">
              <a:rPr lang="cs-CZ" smtClean="0"/>
              <a:t>9</a:t>
            </a:fld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7EE8FFF-CC4D-62FD-DDF0-C6F225B5D77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cs-CZ" dirty="0"/>
              <a:t>ELEKTRONICKÁ RIZIKA</a:t>
            </a:r>
          </a:p>
          <a:p>
            <a:r>
              <a:rPr lang="cs-CZ" dirty="0"/>
              <a:t>STROJNÍ RIZIKA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3C13ECE-417C-8B17-2A8B-55F5BC363865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cs-CZ" dirty="0"/>
              <a:t>ODPOVĚDNOST Z PROVOZU VŮČI MAJETKU A ZDRAVÍ 3. OSOB</a:t>
            </a:r>
          </a:p>
          <a:p>
            <a:r>
              <a:rPr lang="cs-CZ" dirty="0"/>
              <a:t>EKOLOGICKÉ ŠKODY</a:t>
            </a:r>
          </a:p>
          <a:p>
            <a:r>
              <a:rPr lang="cs-CZ" dirty="0"/>
              <a:t>ČISTÉ FINANČÍ ŠKODY</a:t>
            </a:r>
          </a:p>
          <a:p>
            <a:endParaRPr lang="cs-CZ" dirty="0"/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89B20929-516F-5B58-CBE9-E2B9538008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r>
              <a:rPr lang="cs-CZ" dirty="0"/>
              <a:t>POVODEŇ </a:t>
            </a:r>
          </a:p>
          <a:p>
            <a:r>
              <a:rPr lang="cs-CZ" dirty="0"/>
              <a:t>ZÁPLAVA</a:t>
            </a:r>
          </a:p>
          <a:p>
            <a:r>
              <a:rPr lang="cs-CZ" dirty="0"/>
              <a:t>VICHŘICE</a:t>
            </a:r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80C1A58-3277-E2F0-AD2C-29F91E6E3D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r>
              <a:rPr lang="cs-CZ" dirty="0"/>
              <a:t>PŘEHŘÁTÍ</a:t>
            </a:r>
          </a:p>
          <a:p>
            <a:r>
              <a:rPr lang="cs-CZ" dirty="0"/>
              <a:t>POŽÁR </a:t>
            </a:r>
          </a:p>
          <a:p>
            <a:r>
              <a:rPr lang="cs-CZ" dirty="0"/>
              <a:t>VÝBUCH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98AAB15B-AEF0-01DA-5ADC-8C5AA33A3DA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r>
              <a:rPr lang="cs-CZ" dirty="0"/>
              <a:t>VANDALISMUS</a:t>
            </a:r>
          </a:p>
          <a:p>
            <a:r>
              <a:rPr lang="cs-CZ" dirty="0"/>
              <a:t>KRÁDEŽ</a:t>
            </a:r>
          </a:p>
        </p:txBody>
      </p:sp>
    </p:spTree>
    <p:extLst>
      <p:ext uri="{BB962C8B-B14F-4D97-AF65-F5344CB8AC3E}">
        <p14:creationId xmlns:p14="http://schemas.microsoft.com/office/powerpoint/2010/main" val="2508242251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RENOMIA">
      <a:dk1>
        <a:srgbClr val="003865"/>
      </a:dk1>
      <a:lt1>
        <a:sysClr val="window" lastClr="FFFFFF"/>
      </a:lt1>
      <a:dk2>
        <a:srgbClr val="71C5E8"/>
      </a:dk2>
      <a:lt2>
        <a:srgbClr val="FFFFFF"/>
      </a:lt2>
      <a:accent1>
        <a:srgbClr val="003865"/>
      </a:accent1>
      <a:accent2>
        <a:srgbClr val="71C5E8"/>
      </a:accent2>
      <a:accent3>
        <a:srgbClr val="93D3ED"/>
      </a:accent3>
      <a:accent4>
        <a:srgbClr val="BEE5F4"/>
      </a:accent4>
      <a:accent5>
        <a:srgbClr val="E8F6FC"/>
      </a:accent5>
      <a:accent6>
        <a:srgbClr val="EEF8FC"/>
      </a:accent6>
      <a:hlink>
        <a:srgbClr val="003865"/>
      </a:hlink>
      <a:folHlink>
        <a:srgbClr val="954F72"/>
      </a:folHlink>
    </a:clrScheme>
    <a:fontScheme name="RENOMIA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_akvizice_CZ" id="{146D85C6-66A9-4C6B-8710-44AD42567CB4}" vid="{1F6888F1-ADEB-4A13-BD88-DC676EADE6D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8C8B47AD2C16948AC6EFE7A6473C124" ma:contentTypeVersion="12" ma:contentTypeDescription="Vytvoří nový dokument" ma:contentTypeScope="" ma:versionID="733767899b16d9ed791aa4a848daf54a">
  <xsd:schema xmlns:xsd="http://www.w3.org/2001/XMLSchema" xmlns:xs="http://www.w3.org/2001/XMLSchema" xmlns:p="http://schemas.microsoft.com/office/2006/metadata/properties" xmlns:ns3="110537eb-d1ac-4c2a-8a32-7e57cd63ac3d" xmlns:ns4="3c8723b3-000e-458a-9e77-81e6b174af35" targetNamespace="http://schemas.microsoft.com/office/2006/metadata/properties" ma:root="true" ma:fieldsID="58adc1e0c530af2d8b5b227506d38f2b" ns3:_="" ns4:_="">
    <xsd:import namespace="110537eb-d1ac-4c2a-8a32-7e57cd63ac3d"/>
    <xsd:import namespace="3c8723b3-000e-458a-9e77-81e6b174af3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537eb-d1ac-4c2a-8a32-7e57cd63ac3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723b3-000e-458a-9e77-81e6b174af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524F22-8E9F-482D-A61C-A8EA3E48ED44}">
  <ds:schemaRefs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3c8723b3-000e-458a-9e77-81e6b174af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10537eb-d1ac-4c2a-8a32-7e57cd63ac3d"/>
  </ds:schemaRefs>
</ds:datastoreItem>
</file>

<file path=customXml/itemProps2.xml><?xml version="1.0" encoding="utf-8"?>
<ds:datastoreItem xmlns:ds="http://schemas.openxmlformats.org/officeDocument/2006/customXml" ds:itemID="{90E03CAB-A56A-4BF1-9D26-6E631AF552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D433B6-653B-49F7-9DD5-14888A0160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0537eb-d1ac-4c2a-8a32-7e57cd63ac3d"/>
    <ds:schemaRef ds:uri="3c8723b3-000e-458a-9e77-81e6b174af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30430</TotalTime>
  <Words>1322</Words>
  <Application>Microsoft Office PowerPoint</Application>
  <PresentationFormat>Širokoúhlá obrazovka</PresentationFormat>
  <Paragraphs>237</Paragraphs>
  <Slides>12</Slides>
  <Notes>9</Notes>
  <HiddenSlides>0</HiddenSlides>
  <MMClips>3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3" baseType="lpstr">
      <vt:lpstr>Arial</vt:lpstr>
      <vt:lpstr>ArialMT</vt:lpstr>
      <vt:lpstr>Calibri</vt:lpstr>
      <vt:lpstr>Calibri-Bold</vt:lpstr>
      <vt:lpstr>Calibri-Italic</vt:lpstr>
      <vt:lpstr>Georgia</vt:lpstr>
      <vt:lpstr>Charter</vt:lpstr>
      <vt:lpstr>Charter ITC Pro</vt:lpstr>
      <vt:lpstr>Open Sans</vt:lpstr>
      <vt:lpstr>Wingdings</vt:lpstr>
      <vt:lpstr>1_Motiv Office</vt:lpstr>
      <vt:lpstr>PŘEDSTAVENÍ RENOMIA A ŘEŠENÍ POJIŠTĚNÍ  </vt:lpstr>
      <vt:lpstr>Prezentace aplikace PowerPoint</vt:lpstr>
      <vt:lpstr>Prezentace aplikace PowerPoint</vt:lpstr>
      <vt:lpstr>od baltu po balkán</vt:lpstr>
      <vt:lpstr>ROZUMÍME VAŠEMU OBORU </vt:lpstr>
      <vt:lpstr>RENOMIA KONZULTAČNÍ PŘÍSTUP</vt:lpstr>
      <vt:lpstr>Zmapujeme vaše rizika</vt:lpstr>
      <vt:lpstr>Specifika pojištění bateriových uložišť </vt:lpstr>
      <vt:lpstr>Klíčová rizika</vt:lpstr>
      <vt:lpstr>Přístup pojistného trhu </vt:lpstr>
      <vt:lpstr>Máme dlouhodobou důvěru klientů z různých oborů</vt:lpstr>
      <vt:lpstr>DĚKUJEME A TĚŠÍME SE NA SPOLUPRÁCI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Radek Navrátil</dc:creator>
  <cp:lastModifiedBy>Jíra František</cp:lastModifiedBy>
  <cp:revision>296</cp:revision>
  <cp:lastPrinted>2024-03-05T09:27:24Z</cp:lastPrinted>
  <dcterms:created xsi:type="dcterms:W3CDTF">2022-03-22T07:05:01Z</dcterms:created>
  <dcterms:modified xsi:type="dcterms:W3CDTF">2025-04-22T20:29:09Z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d283cd4-40d8-4b4e-b666-5881e4d226e3_Enabled">
    <vt:lpwstr>true</vt:lpwstr>
  </property>
  <property fmtid="{D5CDD505-2E9C-101B-9397-08002B2CF9AE}" pid="3" name="MSIP_Label_8d283cd4-40d8-4b4e-b666-5881e4d226e3_SetDate">
    <vt:lpwstr>2022-03-22T15:00:29Z</vt:lpwstr>
  </property>
  <property fmtid="{D5CDD505-2E9C-101B-9397-08002B2CF9AE}" pid="4" name="MSIP_Label_8d283cd4-40d8-4b4e-b666-5881e4d226e3_Method">
    <vt:lpwstr>Standard</vt:lpwstr>
  </property>
  <property fmtid="{D5CDD505-2E9C-101B-9397-08002B2CF9AE}" pid="5" name="MSIP_Label_8d283cd4-40d8-4b4e-b666-5881e4d226e3_Name">
    <vt:lpwstr>Public</vt:lpwstr>
  </property>
  <property fmtid="{D5CDD505-2E9C-101B-9397-08002B2CF9AE}" pid="6" name="MSIP_Label_8d283cd4-40d8-4b4e-b666-5881e4d226e3_SiteId">
    <vt:lpwstr>8b52ecaa-f734-4a0c-9b2d-ab31beeb4028</vt:lpwstr>
  </property>
  <property fmtid="{D5CDD505-2E9C-101B-9397-08002B2CF9AE}" pid="7" name="MSIP_Label_8d283cd4-40d8-4b4e-b666-5881e4d226e3_ActionId">
    <vt:lpwstr>a069cfa3-61a7-46cd-9f02-14733e6c20fd</vt:lpwstr>
  </property>
  <property fmtid="{D5CDD505-2E9C-101B-9397-08002B2CF9AE}" pid="8" name="MSIP_Label_8d283cd4-40d8-4b4e-b666-5881e4d226e3_ContentBits">
    <vt:lpwstr>0</vt:lpwstr>
  </property>
  <property fmtid="{D5CDD505-2E9C-101B-9397-08002B2CF9AE}" pid="9" name="ContentTypeId">
    <vt:lpwstr>0x01010088C8B47AD2C16948AC6EFE7A6473C124</vt:lpwstr>
  </property>
</Properties>
</file>